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0" r:id="rId1"/>
    <p:sldMasterId id="2147483681" r:id="rId2"/>
  </p:sldMasterIdLst>
  <p:notesMasterIdLst>
    <p:notesMasterId r:id="rId61"/>
  </p:notesMasterIdLst>
  <p:sldIdLst>
    <p:sldId id="256" r:id="rId3"/>
    <p:sldId id="257" r:id="rId4"/>
    <p:sldId id="258" r:id="rId5"/>
    <p:sldId id="259" r:id="rId6"/>
    <p:sldId id="261" r:id="rId7"/>
    <p:sldId id="269" r:id="rId8"/>
    <p:sldId id="262" r:id="rId9"/>
    <p:sldId id="313" r:id="rId10"/>
    <p:sldId id="314" r:id="rId11"/>
    <p:sldId id="263" r:id="rId12"/>
    <p:sldId id="264" r:id="rId13"/>
    <p:sldId id="266" r:id="rId14"/>
    <p:sldId id="265" r:id="rId15"/>
    <p:sldId id="315" r:id="rId16"/>
    <p:sldId id="268"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5" r:id="rId43"/>
    <p:sldId id="296" r:id="rId44"/>
    <p:sldId id="297" r:id="rId45"/>
    <p:sldId id="298" r:id="rId46"/>
    <p:sldId id="299" r:id="rId47"/>
    <p:sldId id="300" r:id="rId48"/>
    <p:sldId id="301" r:id="rId49"/>
    <p:sldId id="302" r:id="rId50"/>
    <p:sldId id="303" r:id="rId51"/>
    <p:sldId id="304" r:id="rId52"/>
    <p:sldId id="305" r:id="rId53"/>
    <p:sldId id="306" r:id="rId54"/>
    <p:sldId id="307" r:id="rId55"/>
    <p:sldId id="308" r:id="rId56"/>
    <p:sldId id="309" r:id="rId57"/>
    <p:sldId id="310" r:id="rId58"/>
    <p:sldId id="311" r:id="rId59"/>
    <p:sldId id="312" r:id="rId60"/>
  </p:sldIdLst>
  <p:sldSz cx="9144000" cy="5143500" type="screen16x9"/>
  <p:notesSz cx="6858000" cy="9144000"/>
  <p:embeddedFontLst>
    <p:embeddedFont>
      <p:font typeface="Amatic SC" pitchFamily="2" charset="-79"/>
      <p:regular r:id="rId62"/>
      <p:bold r:id="rId63"/>
    </p:embeddedFont>
    <p:embeddedFont>
      <p:font typeface="Asap" pitchFamily="2" charset="77"/>
      <p:regular r:id="rId64"/>
      <p:bold r:id="rId65"/>
      <p:italic r:id="rId66"/>
      <p:boldItalic r:id="rId67"/>
    </p:embeddedFont>
    <p:embeddedFont>
      <p:font typeface="Assistant" pitchFamily="2" charset="-79"/>
      <p:regular r:id="rId68"/>
      <p:bold r:id="rId69"/>
    </p:embeddedFont>
    <p:embeddedFont>
      <p:font typeface="Assistant Medium" pitchFamily="2" charset="-79"/>
      <p:regular r:id="rId70"/>
      <p:bold r:id="rId71"/>
    </p:embeddedFont>
    <p:embeddedFont>
      <p:font typeface="Calibri" panose="020F0502020204030204" pitchFamily="34" charset="0"/>
      <p:regular r:id="rId72"/>
      <p:bold r:id="rId73"/>
      <p:italic r:id="rId74"/>
      <p:boldItalic r:id="rId75"/>
    </p:embeddedFont>
    <p:embeddedFont>
      <p:font typeface="Carter One" panose="03080802040405060005" pitchFamily="66" charset="77"/>
      <p:regular r:id="rId76"/>
    </p:embeddedFont>
    <p:embeddedFont>
      <p:font typeface="Nunito Sans" pitchFamily="2" charset="77"/>
      <p:regular r:id="rId77"/>
      <p:bold r:id="rId78"/>
      <p:italic r:id="rId79"/>
      <p:boldItalic r:id="rId80"/>
    </p:embeddedFont>
    <p:embeddedFont>
      <p:font typeface="Proxima Nova" panose="02000506030000020004" pitchFamily="2" charset="0"/>
      <p:regular r:id="rId81"/>
      <p:bold r:id="rId82"/>
      <p:italic r:id="rId83"/>
      <p:boldItalic r:id="rId84"/>
    </p:embeddedFont>
    <p:embeddedFont>
      <p:font typeface="Proxima Nova Semibold" panose="02000506030000020004" pitchFamily="2" charset="0"/>
      <p:regular r:id="rId85"/>
      <p:bold r:id="rId86"/>
      <p:italic r:id="rId87"/>
      <p:boldItalic r:id="rId88"/>
    </p:embeddedFont>
    <p:embeddedFont>
      <p:font typeface="Roboto Medium" panose="020F0502020204030204" pitchFamily="34" charset="0"/>
      <p:regular r:id="rId89"/>
      <p:bold r:id="rId90"/>
      <p:italic r:id="rId91"/>
      <p:boldItalic r:id="rId9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313BD9B-49FF-4598-B0D5-1C4F95FAEC3E}">
  <a:tblStyle styleId="{9313BD9B-49FF-4598-B0D5-1C4F95FAEC3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4684"/>
  </p:normalViewPr>
  <p:slideViewPr>
    <p:cSldViewPr snapToGrid="0" snapToObjects="1">
      <p:cViewPr>
        <p:scale>
          <a:sx n="147" d="100"/>
          <a:sy n="147" d="100"/>
        </p:scale>
        <p:origin x="640"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font" Target="fonts/font2.fntdata"/><Relationship Id="rId68" Type="http://schemas.openxmlformats.org/officeDocument/2006/relationships/font" Target="fonts/font7.fntdata"/><Relationship Id="rId84" Type="http://schemas.openxmlformats.org/officeDocument/2006/relationships/font" Target="fonts/font23.fntdata"/><Relationship Id="rId89" Type="http://schemas.openxmlformats.org/officeDocument/2006/relationships/font" Target="fonts/font28.fntdata"/><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font" Target="fonts/font13.fntdata"/><Relationship Id="rId79" Type="http://schemas.openxmlformats.org/officeDocument/2006/relationships/font" Target="fonts/font18.fntdata"/><Relationship Id="rId5" Type="http://schemas.openxmlformats.org/officeDocument/2006/relationships/slide" Target="slides/slide3.xml"/><Relationship Id="rId90" Type="http://schemas.openxmlformats.org/officeDocument/2006/relationships/font" Target="fonts/font29.fntdata"/><Relationship Id="rId95" Type="http://schemas.openxmlformats.org/officeDocument/2006/relationships/theme" Target="theme/theme1.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font" Target="fonts/font3.fntdata"/><Relationship Id="rId69" Type="http://schemas.openxmlformats.org/officeDocument/2006/relationships/font" Target="fonts/font8.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font" Target="fonts/font11.fntdata"/><Relationship Id="rId80" Type="http://schemas.openxmlformats.org/officeDocument/2006/relationships/font" Target="fonts/font19.fntdata"/><Relationship Id="rId85" Type="http://schemas.openxmlformats.org/officeDocument/2006/relationships/font" Target="fonts/font24.fntdata"/><Relationship Id="rId93" Type="http://schemas.openxmlformats.org/officeDocument/2006/relationships/presProps" Target="pres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font" Target="fonts/font6.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font" Target="fonts/font1.fntdata"/><Relationship Id="rId70" Type="http://schemas.openxmlformats.org/officeDocument/2006/relationships/font" Target="fonts/font9.fntdata"/><Relationship Id="rId75" Type="http://schemas.openxmlformats.org/officeDocument/2006/relationships/font" Target="fonts/font14.fntdata"/><Relationship Id="rId83" Type="http://schemas.openxmlformats.org/officeDocument/2006/relationships/font" Target="fonts/font22.fntdata"/><Relationship Id="rId88" Type="http://schemas.openxmlformats.org/officeDocument/2006/relationships/font" Target="fonts/font27.fntdata"/><Relationship Id="rId91" Type="http://schemas.openxmlformats.org/officeDocument/2006/relationships/font" Target="fonts/font30.fntdata"/><Relationship Id="rId9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font" Target="fonts/font4.fntdata"/><Relationship Id="rId73" Type="http://schemas.openxmlformats.org/officeDocument/2006/relationships/font" Target="fonts/font12.fntdata"/><Relationship Id="rId78" Type="http://schemas.openxmlformats.org/officeDocument/2006/relationships/font" Target="fonts/font17.fntdata"/><Relationship Id="rId81" Type="http://schemas.openxmlformats.org/officeDocument/2006/relationships/font" Target="fonts/font20.fntdata"/><Relationship Id="rId86" Type="http://schemas.openxmlformats.org/officeDocument/2006/relationships/font" Target="fonts/font25.fntdata"/><Relationship Id="rId94"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font" Target="fonts/font15.fntdata"/><Relationship Id="rId7" Type="http://schemas.openxmlformats.org/officeDocument/2006/relationships/slide" Target="slides/slide5.xml"/><Relationship Id="rId71" Type="http://schemas.openxmlformats.org/officeDocument/2006/relationships/font" Target="fonts/font10.fntdata"/><Relationship Id="rId92" Type="http://schemas.openxmlformats.org/officeDocument/2006/relationships/font" Target="fonts/font31.fntdata"/><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font" Target="fonts/font5.fntdata"/><Relationship Id="rId87" Type="http://schemas.openxmlformats.org/officeDocument/2006/relationships/font" Target="fonts/font26.fntdata"/><Relationship Id="rId61" Type="http://schemas.openxmlformats.org/officeDocument/2006/relationships/notesMaster" Target="notesMasters/notesMaster1.xml"/><Relationship Id="rId82" Type="http://schemas.openxmlformats.org/officeDocument/2006/relationships/font" Target="fonts/font21.fntdata"/><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font" Target="fonts/font1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3"/>
        <p:cNvGrpSpPr/>
        <p:nvPr/>
      </p:nvGrpSpPr>
      <p:grpSpPr>
        <a:xfrm>
          <a:off x="0" y="0"/>
          <a:ext cx="0" cy="0"/>
          <a:chOff x="0" y="0"/>
          <a:chExt cx="0" cy="0"/>
        </a:xfrm>
      </p:grpSpPr>
      <p:sp>
        <p:nvSpPr>
          <p:cNvPr id="624" name="Google Shape;624;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5" name="Google Shape;62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8"/>
        <p:cNvGrpSpPr/>
        <p:nvPr/>
      </p:nvGrpSpPr>
      <p:grpSpPr>
        <a:xfrm>
          <a:off x="0" y="0"/>
          <a:ext cx="0" cy="0"/>
          <a:chOff x="0" y="0"/>
          <a:chExt cx="0" cy="0"/>
        </a:xfrm>
      </p:grpSpPr>
      <p:sp>
        <p:nvSpPr>
          <p:cNvPr id="909" name="Google Shape;909;ge79c711414_0_7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0" name="Google Shape;910;ge79c711414_0_7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e79c711414_0_5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e79c711414_0_5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898feb88a6_0_1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0" name="Google Shape;680;g898feb88a6_0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38141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9"/>
        <p:cNvGrpSpPr/>
        <p:nvPr/>
      </p:nvGrpSpPr>
      <p:grpSpPr>
        <a:xfrm>
          <a:off x="0" y="0"/>
          <a:ext cx="0" cy="0"/>
          <a:chOff x="0" y="0"/>
          <a:chExt cx="0" cy="0"/>
        </a:xfrm>
      </p:grpSpPr>
      <p:sp>
        <p:nvSpPr>
          <p:cNvPr id="970" name="Google Shape;970;ge79c711414_0_1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1" name="Google Shape;971;ge79c711414_0_1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1"/>
        <p:cNvGrpSpPr/>
        <p:nvPr/>
      </p:nvGrpSpPr>
      <p:grpSpPr>
        <a:xfrm>
          <a:off x="0" y="0"/>
          <a:ext cx="0" cy="0"/>
          <a:chOff x="0" y="0"/>
          <a:chExt cx="0" cy="0"/>
        </a:xfrm>
      </p:grpSpPr>
      <p:sp>
        <p:nvSpPr>
          <p:cNvPr id="1042" name="Google Shape;1042;ge79c711414_0_16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3" name="Google Shape;1043;ge79c711414_0_16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8"/>
        <p:cNvGrpSpPr/>
        <p:nvPr/>
      </p:nvGrpSpPr>
      <p:grpSpPr>
        <a:xfrm>
          <a:off x="0" y="0"/>
          <a:ext cx="0" cy="0"/>
          <a:chOff x="0" y="0"/>
          <a:chExt cx="0" cy="0"/>
        </a:xfrm>
      </p:grpSpPr>
      <p:sp>
        <p:nvSpPr>
          <p:cNvPr id="1049" name="Google Shape;1049;ge79c711414_0_18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0" name="Google Shape;1050;ge79c711414_0_18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1"/>
        <p:cNvGrpSpPr/>
        <p:nvPr/>
      </p:nvGrpSpPr>
      <p:grpSpPr>
        <a:xfrm>
          <a:off x="0" y="0"/>
          <a:ext cx="0" cy="0"/>
          <a:chOff x="0" y="0"/>
          <a:chExt cx="0" cy="0"/>
        </a:xfrm>
      </p:grpSpPr>
      <p:sp>
        <p:nvSpPr>
          <p:cNvPr id="1092" name="Google Shape;1092;ge79c711414_0_20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3" name="Google Shape;1093;ge79c711414_0_20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0"/>
        <p:cNvGrpSpPr/>
        <p:nvPr/>
      </p:nvGrpSpPr>
      <p:grpSpPr>
        <a:xfrm>
          <a:off x="0" y="0"/>
          <a:ext cx="0" cy="0"/>
          <a:chOff x="0" y="0"/>
          <a:chExt cx="0" cy="0"/>
        </a:xfrm>
      </p:grpSpPr>
      <p:sp>
        <p:nvSpPr>
          <p:cNvPr id="1121" name="Google Shape;1121;ge79c711414_0_22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2" name="Google Shape;1122;ge79c711414_0_22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1"/>
        <p:cNvGrpSpPr/>
        <p:nvPr/>
      </p:nvGrpSpPr>
      <p:grpSpPr>
        <a:xfrm>
          <a:off x="0" y="0"/>
          <a:ext cx="0" cy="0"/>
          <a:chOff x="0" y="0"/>
          <a:chExt cx="0" cy="0"/>
        </a:xfrm>
      </p:grpSpPr>
      <p:sp>
        <p:nvSpPr>
          <p:cNvPr id="1172" name="Google Shape;1172;gb84df5822b_0_7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3" name="Google Shape;1173;gb84df5822b_0_7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0"/>
        <p:cNvGrpSpPr/>
        <p:nvPr/>
      </p:nvGrpSpPr>
      <p:grpSpPr>
        <a:xfrm>
          <a:off x="0" y="0"/>
          <a:ext cx="0" cy="0"/>
          <a:chOff x="0" y="0"/>
          <a:chExt cx="0" cy="0"/>
        </a:xfrm>
      </p:grpSpPr>
      <p:sp>
        <p:nvSpPr>
          <p:cNvPr id="1181" name="Google Shape;1181;gb84df5822b_0_7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2" name="Google Shape;1182;gb84df5822b_0_7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898feb88a6_0_1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0" name="Google Shape;680;g898feb88a6_0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0"/>
        <p:cNvGrpSpPr/>
        <p:nvPr/>
      </p:nvGrpSpPr>
      <p:grpSpPr>
        <a:xfrm>
          <a:off x="0" y="0"/>
          <a:ext cx="0" cy="0"/>
          <a:chOff x="0" y="0"/>
          <a:chExt cx="0" cy="0"/>
        </a:xfrm>
      </p:grpSpPr>
      <p:sp>
        <p:nvSpPr>
          <p:cNvPr id="1191" name="Google Shape;1191;gb84df5822b_0_8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2" name="Google Shape;1192;gb84df5822b_0_8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5"/>
        <p:cNvGrpSpPr/>
        <p:nvPr/>
      </p:nvGrpSpPr>
      <p:grpSpPr>
        <a:xfrm>
          <a:off x="0" y="0"/>
          <a:ext cx="0" cy="0"/>
          <a:chOff x="0" y="0"/>
          <a:chExt cx="0" cy="0"/>
        </a:xfrm>
      </p:grpSpPr>
      <p:sp>
        <p:nvSpPr>
          <p:cNvPr id="1276" name="Google Shape;1276;gb84df5822b_0_8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7" name="Google Shape;1277;gb84df5822b_0_8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4"/>
        <p:cNvGrpSpPr/>
        <p:nvPr/>
      </p:nvGrpSpPr>
      <p:grpSpPr>
        <a:xfrm>
          <a:off x="0" y="0"/>
          <a:ext cx="0" cy="0"/>
          <a:chOff x="0" y="0"/>
          <a:chExt cx="0" cy="0"/>
        </a:xfrm>
      </p:grpSpPr>
      <p:sp>
        <p:nvSpPr>
          <p:cNvPr id="1305" name="Google Shape;1305;gb84df5822b_0_3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6" name="Google Shape;1306;gb84df5822b_0_3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0"/>
        <p:cNvGrpSpPr/>
        <p:nvPr/>
      </p:nvGrpSpPr>
      <p:grpSpPr>
        <a:xfrm>
          <a:off x="0" y="0"/>
          <a:ext cx="0" cy="0"/>
          <a:chOff x="0" y="0"/>
          <a:chExt cx="0" cy="0"/>
        </a:xfrm>
      </p:grpSpPr>
      <p:sp>
        <p:nvSpPr>
          <p:cNvPr id="1391" name="Google Shape;1391;gb84df5822b_0_8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2" name="Google Shape;1392;gb84df5822b_0_8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0"/>
        <p:cNvGrpSpPr/>
        <p:nvPr/>
      </p:nvGrpSpPr>
      <p:grpSpPr>
        <a:xfrm>
          <a:off x="0" y="0"/>
          <a:ext cx="0" cy="0"/>
          <a:chOff x="0" y="0"/>
          <a:chExt cx="0" cy="0"/>
        </a:xfrm>
      </p:grpSpPr>
      <p:sp>
        <p:nvSpPr>
          <p:cNvPr id="1471" name="Google Shape;1471;gb84df5822b_0_8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2" name="Google Shape;1472;gb84df5822b_0_8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1"/>
        <p:cNvGrpSpPr/>
        <p:nvPr/>
      </p:nvGrpSpPr>
      <p:grpSpPr>
        <a:xfrm>
          <a:off x="0" y="0"/>
          <a:ext cx="0" cy="0"/>
          <a:chOff x="0" y="0"/>
          <a:chExt cx="0" cy="0"/>
        </a:xfrm>
      </p:grpSpPr>
      <p:sp>
        <p:nvSpPr>
          <p:cNvPr id="1502" name="Google Shape;1502;gb84df5822b_0_8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3" name="Google Shape;1503;gb84df5822b_0_8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2"/>
        <p:cNvGrpSpPr/>
        <p:nvPr/>
      </p:nvGrpSpPr>
      <p:grpSpPr>
        <a:xfrm>
          <a:off x="0" y="0"/>
          <a:ext cx="0" cy="0"/>
          <a:chOff x="0" y="0"/>
          <a:chExt cx="0" cy="0"/>
        </a:xfrm>
      </p:grpSpPr>
      <p:sp>
        <p:nvSpPr>
          <p:cNvPr id="1563" name="Google Shape;1563;gb84df5822b_0_8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4" name="Google Shape;1564;gb84df5822b_0_8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9"/>
        <p:cNvGrpSpPr/>
        <p:nvPr/>
      </p:nvGrpSpPr>
      <p:grpSpPr>
        <a:xfrm>
          <a:off x="0" y="0"/>
          <a:ext cx="0" cy="0"/>
          <a:chOff x="0" y="0"/>
          <a:chExt cx="0" cy="0"/>
        </a:xfrm>
      </p:grpSpPr>
      <p:sp>
        <p:nvSpPr>
          <p:cNvPr id="1600" name="Google Shape;1600;ge79c711414_2_5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1" name="Google Shape;1601;ge79c711414_2_5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4"/>
        <p:cNvGrpSpPr/>
        <p:nvPr/>
      </p:nvGrpSpPr>
      <p:grpSpPr>
        <a:xfrm>
          <a:off x="0" y="0"/>
          <a:ext cx="0" cy="0"/>
          <a:chOff x="0" y="0"/>
          <a:chExt cx="0" cy="0"/>
        </a:xfrm>
      </p:grpSpPr>
      <p:sp>
        <p:nvSpPr>
          <p:cNvPr id="1615" name="Google Shape;1615;gb84df5822b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6" name="Google Shape;1616;gb84df5822b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6"/>
        <p:cNvGrpSpPr/>
        <p:nvPr/>
      </p:nvGrpSpPr>
      <p:grpSpPr>
        <a:xfrm>
          <a:off x="0" y="0"/>
          <a:ext cx="0" cy="0"/>
          <a:chOff x="0" y="0"/>
          <a:chExt cx="0" cy="0"/>
        </a:xfrm>
      </p:grpSpPr>
      <p:sp>
        <p:nvSpPr>
          <p:cNvPr id="1637" name="Google Shape;1637;gb84df5822b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8" name="Google Shape;1638;gb84df5822b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4"/>
        <p:cNvGrpSpPr/>
        <p:nvPr/>
      </p:nvGrpSpPr>
      <p:grpSpPr>
        <a:xfrm>
          <a:off x="0" y="0"/>
          <a:ext cx="0" cy="0"/>
          <a:chOff x="0" y="0"/>
          <a:chExt cx="0" cy="0"/>
        </a:xfrm>
      </p:grpSpPr>
      <p:sp>
        <p:nvSpPr>
          <p:cNvPr id="685" name="Google Shape;685;g898feb88a6_0_1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6" name="Google Shape;686;g898feb88a6_0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6"/>
        <p:cNvGrpSpPr/>
        <p:nvPr/>
      </p:nvGrpSpPr>
      <p:grpSpPr>
        <a:xfrm>
          <a:off x="0" y="0"/>
          <a:ext cx="0" cy="0"/>
          <a:chOff x="0" y="0"/>
          <a:chExt cx="0" cy="0"/>
        </a:xfrm>
      </p:grpSpPr>
      <p:sp>
        <p:nvSpPr>
          <p:cNvPr id="1687" name="Google Shape;1687;gb84df5822b_0_1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8" name="Google Shape;1688;gb84df5822b_0_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6"/>
        <p:cNvGrpSpPr/>
        <p:nvPr/>
      </p:nvGrpSpPr>
      <p:grpSpPr>
        <a:xfrm>
          <a:off x="0" y="0"/>
          <a:ext cx="0" cy="0"/>
          <a:chOff x="0" y="0"/>
          <a:chExt cx="0" cy="0"/>
        </a:xfrm>
      </p:grpSpPr>
      <p:sp>
        <p:nvSpPr>
          <p:cNvPr id="1727" name="Google Shape;1727;gb84df5822b_0_2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8" name="Google Shape;1728;gb84df5822b_0_2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6"/>
        <p:cNvGrpSpPr/>
        <p:nvPr/>
      </p:nvGrpSpPr>
      <p:grpSpPr>
        <a:xfrm>
          <a:off x="0" y="0"/>
          <a:ext cx="0" cy="0"/>
          <a:chOff x="0" y="0"/>
          <a:chExt cx="0" cy="0"/>
        </a:xfrm>
      </p:grpSpPr>
      <p:sp>
        <p:nvSpPr>
          <p:cNvPr id="1777" name="Google Shape;1777;gb84df5822b_0_4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8" name="Google Shape;1778;gb84df5822b_0_4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2"/>
        <p:cNvGrpSpPr/>
        <p:nvPr/>
      </p:nvGrpSpPr>
      <p:grpSpPr>
        <a:xfrm>
          <a:off x="0" y="0"/>
          <a:ext cx="0" cy="0"/>
          <a:chOff x="0" y="0"/>
          <a:chExt cx="0" cy="0"/>
        </a:xfrm>
      </p:grpSpPr>
      <p:sp>
        <p:nvSpPr>
          <p:cNvPr id="1793" name="Google Shape;1793;gb84df5822b_0_4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4" name="Google Shape;1794;gb84df5822b_0_4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6"/>
        <p:cNvGrpSpPr/>
        <p:nvPr/>
      </p:nvGrpSpPr>
      <p:grpSpPr>
        <a:xfrm>
          <a:off x="0" y="0"/>
          <a:ext cx="0" cy="0"/>
          <a:chOff x="0" y="0"/>
          <a:chExt cx="0" cy="0"/>
        </a:xfrm>
      </p:grpSpPr>
      <p:sp>
        <p:nvSpPr>
          <p:cNvPr id="1807" name="Google Shape;1807;gb84df5822b_0_7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8" name="Google Shape;1808;gb84df5822b_0_7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2"/>
        <p:cNvGrpSpPr/>
        <p:nvPr/>
      </p:nvGrpSpPr>
      <p:grpSpPr>
        <a:xfrm>
          <a:off x="0" y="0"/>
          <a:ext cx="0" cy="0"/>
          <a:chOff x="0" y="0"/>
          <a:chExt cx="0" cy="0"/>
        </a:xfrm>
      </p:grpSpPr>
      <p:sp>
        <p:nvSpPr>
          <p:cNvPr id="1823" name="Google Shape;1823;gb84df5822b_0_5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4" name="Google Shape;1824;gb84df5822b_0_5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6"/>
        <p:cNvGrpSpPr/>
        <p:nvPr/>
      </p:nvGrpSpPr>
      <p:grpSpPr>
        <a:xfrm>
          <a:off x="0" y="0"/>
          <a:ext cx="0" cy="0"/>
          <a:chOff x="0" y="0"/>
          <a:chExt cx="0" cy="0"/>
        </a:xfrm>
      </p:grpSpPr>
      <p:sp>
        <p:nvSpPr>
          <p:cNvPr id="1907" name="Google Shape;1907;gb84df5822b_0_5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8" name="Google Shape;1908;gb84df5822b_0_5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3"/>
        <p:cNvGrpSpPr/>
        <p:nvPr/>
      </p:nvGrpSpPr>
      <p:grpSpPr>
        <a:xfrm>
          <a:off x="0" y="0"/>
          <a:ext cx="0" cy="0"/>
          <a:chOff x="0" y="0"/>
          <a:chExt cx="0" cy="0"/>
        </a:xfrm>
      </p:grpSpPr>
      <p:sp>
        <p:nvSpPr>
          <p:cNvPr id="2014" name="Google Shape;2014;ge89bb862ee_1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5" name="Google Shape;2015;ge89bb862ee_1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5"/>
        <p:cNvGrpSpPr/>
        <p:nvPr/>
      </p:nvGrpSpPr>
      <p:grpSpPr>
        <a:xfrm>
          <a:off x="0" y="0"/>
          <a:ext cx="0" cy="0"/>
          <a:chOff x="0" y="0"/>
          <a:chExt cx="0" cy="0"/>
        </a:xfrm>
      </p:grpSpPr>
      <p:sp>
        <p:nvSpPr>
          <p:cNvPr id="2126" name="Google Shape;2126;gb84df5822b_0_5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7" name="Google Shape;2127;gb84df5822b_0_5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2"/>
        <p:cNvGrpSpPr/>
        <p:nvPr/>
      </p:nvGrpSpPr>
      <p:grpSpPr>
        <a:xfrm>
          <a:off x="0" y="0"/>
          <a:ext cx="0" cy="0"/>
          <a:chOff x="0" y="0"/>
          <a:chExt cx="0" cy="0"/>
        </a:xfrm>
      </p:grpSpPr>
      <p:sp>
        <p:nvSpPr>
          <p:cNvPr id="2133" name="Google Shape;2133;ge585ecdb5a_0_96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4" name="Google Shape;2134;ge585ecdb5a_0_96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1"/>
        <p:cNvGrpSpPr/>
        <p:nvPr/>
      </p:nvGrpSpPr>
      <p:grpSpPr>
        <a:xfrm>
          <a:off x="0" y="0"/>
          <a:ext cx="0" cy="0"/>
          <a:chOff x="0" y="0"/>
          <a:chExt cx="0" cy="0"/>
        </a:xfrm>
      </p:grpSpPr>
      <p:sp>
        <p:nvSpPr>
          <p:cNvPr id="742" name="Google Shape;742;ge79c711414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3" name="Google Shape;743;ge79c711414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9"/>
        <p:cNvGrpSpPr/>
        <p:nvPr/>
      </p:nvGrpSpPr>
      <p:grpSpPr>
        <a:xfrm>
          <a:off x="0" y="0"/>
          <a:ext cx="0" cy="0"/>
          <a:chOff x="0" y="0"/>
          <a:chExt cx="0" cy="0"/>
        </a:xfrm>
      </p:grpSpPr>
      <p:sp>
        <p:nvSpPr>
          <p:cNvPr id="2140" name="Google Shape;2140;ge585ecdb5a_0_96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1" name="Google Shape;2141;ge585ecdb5a_0_96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6"/>
        <p:cNvGrpSpPr/>
        <p:nvPr/>
      </p:nvGrpSpPr>
      <p:grpSpPr>
        <a:xfrm>
          <a:off x="0" y="0"/>
          <a:ext cx="0" cy="0"/>
          <a:chOff x="0" y="0"/>
          <a:chExt cx="0" cy="0"/>
        </a:xfrm>
      </p:grpSpPr>
      <p:sp>
        <p:nvSpPr>
          <p:cNvPr id="2147" name="Google Shape;2147;ge585ecdb5a_0_96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8" name="Google Shape;2148;ge585ecdb5a_0_96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7"/>
        <p:cNvGrpSpPr/>
        <p:nvPr/>
      </p:nvGrpSpPr>
      <p:grpSpPr>
        <a:xfrm>
          <a:off x="0" y="0"/>
          <a:ext cx="0" cy="0"/>
          <a:chOff x="0" y="0"/>
          <a:chExt cx="0" cy="0"/>
        </a:xfrm>
      </p:grpSpPr>
      <p:sp>
        <p:nvSpPr>
          <p:cNvPr id="2168" name="Google Shape;2168;ge585ecdb5a_0_96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9" name="Google Shape;2169;ge585ecdb5a_0_96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3"/>
        <p:cNvGrpSpPr/>
        <p:nvPr/>
      </p:nvGrpSpPr>
      <p:grpSpPr>
        <a:xfrm>
          <a:off x="0" y="0"/>
          <a:ext cx="0" cy="0"/>
          <a:chOff x="0" y="0"/>
          <a:chExt cx="0" cy="0"/>
        </a:xfrm>
      </p:grpSpPr>
      <p:sp>
        <p:nvSpPr>
          <p:cNvPr id="2184" name="Google Shape;2184;ge585ecdb5a_0_96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5" name="Google Shape;2185;ge585ecdb5a_0_96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2"/>
        <p:cNvGrpSpPr/>
        <p:nvPr/>
      </p:nvGrpSpPr>
      <p:grpSpPr>
        <a:xfrm>
          <a:off x="0" y="0"/>
          <a:ext cx="0" cy="0"/>
          <a:chOff x="0" y="0"/>
          <a:chExt cx="0" cy="0"/>
        </a:xfrm>
      </p:grpSpPr>
      <p:sp>
        <p:nvSpPr>
          <p:cNvPr id="2523" name="Google Shape;2523;ge585ecdb5a_0_99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4" name="Google Shape;2524;ge585ecdb5a_0_99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9"/>
        <p:cNvGrpSpPr/>
        <p:nvPr/>
      </p:nvGrpSpPr>
      <p:grpSpPr>
        <a:xfrm>
          <a:off x="0" y="0"/>
          <a:ext cx="0" cy="0"/>
          <a:chOff x="0" y="0"/>
          <a:chExt cx="0" cy="0"/>
        </a:xfrm>
      </p:grpSpPr>
      <p:sp>
        <p:nvSpPr>
          <p:cNvPr id="5310" name="Google Shape;5310;ge585ecdb5a_0_127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11" name="Google Shape;5311;ge585ecdb5a_0_127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8"/>
        <p:cNvGrpSpPr/>
        <p:nvPr/>
      </p:nvGrpSpPr>
      <p:grpSpPr>
        <a:xfrm>
          <a:off x="0" y="0"/>
          <a:ext cx="0" cy="0"/>
          <a:chOff x="0" y="0"/>
          <a:chExt cx="0" cy="0"/>
        </a:xfrm>
      </p:grpSpPr>
      <p:sp>
        <p:nvSpPr>
          <p:cNvPr id="5729" name="Google Shape;5729;ge585ecdb5a_0_131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30" name="Google Shape;5730;ge585ecdb5a_0_131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98"/>
        <p:cNvGrpSpPr/>
        <p:nvPr/>
      </p:nvGrpSpPr>
      <p:grpSpPr>
        <a:xfrm>
          <a:off x="0" y="0"/>
          <a:ext cx="0" cy="0"/>
          <a:chOff x="0" y="0"/>
          <a:chExt cx="0" cy="0"/>
        </a:xfrm>
      </p:grpSpPr>
      <p:sp>
        <p:nvSpPr>
          <p:cNvPr id="5899" name="Google Shape;5899;ge585ecdb5a_0_133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00" name="Google Shape;5900;ge585ecdb5a_0_133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03"/>
        <p:cNvGrpSpPr/>
        <p:nvPr/>
      </p:nvGrpSpPr>
      <p:grpSpPr>
        <a:xfrm>
          <a:off x="0" y="0"/>
          <a:ext cx="0" cy="0"/>
          <a:chOff x="0" y="0"/>
          <a:chExt cx="0" cy="0"/>
        </a:xfrm>
      </p:grpSpPr>
      <p:sp>
        <p:nvSpPr>
          <p:cNvPr id="6304" name="Google Shape;6304;ge585ecdb5a_0_137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05" name="Google Shape;6305;ge585ecdb5a_0_137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83"/>
        <p:cNvGrpSpPr/>
        <p:nvPr/>
      </p:nvGrpSpPr>
      <p:grpSpPr>
        <a:xfrm>
          <a:off x="0" y="0"/>
          <a:ext cx="0" cy="0"/>
          <a:chOff x="0" y="0"/>
          <a:chExt cx="0" cy="0"/>
        </a:xfrm>
      </p:grpSpPr>
      <p:sp>
        <p:nvSpPr>
          <p:cNvPr id="6684" name="Google Shape;6684;ge585ecdb5a_0_141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85" name="Google Shape;6685;ge585ecdb5a_0_141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2"/>
        <p:cNvGrpSpPr/>
        <p:nvPr/>
      </p:nvGrpSpPr>
      <p:grpSpPr>
        <a:xfrm>
          <a:off x="0" y="0"/>
          <a:ext cx="0" cy="0"/>
          <a:chOff x="0" y="0"/>
          <a:chExt cx="0" cy="0"/>
        </a:xfrm>
      </p:grpSpPr>
      <p:sp>
        <p:nvSpPr>
          <p:cNvPr id="753" name="Google Shape;753;g898feb88a6_0_2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4" name="Google Shape;754;g898feb88a6_0_2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97"/>
        <p:cNvGrpSpPr/>
        <p:nvPr/>
      </p:nvGrpSpPr>
      <p:grpSpPr>
        <a:xfrm>
          <a:off x="0" y="0"/>
          <a:ext cx="0" cy="0"/>
          <a:chOff x="0" y="0"/>
          <a:chExt cx="0" cy="0"/>
        </a:xfrm>
      </p:grpSpPr>
      <p:sp>
        <p:nvSpPr>
          <p:cNvPr id="7098" name="Google Shape;7098;ge585ecdb5a_0_145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99" name="Google Shape;7099;ge585ecdb5a_0_145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58"/>
        <p:cNvGrpSpPr/>
        <p:nvPr/>
      </p:nvGrpSpPr>
      <p:grpSpPr>
        <a:xfrm>
          <a:off x="0" y="0"/>
          <a:ext cx="0" cy="0"/>
          <a:chOff x="0" y="0"/>
          <a:chExt cx="0" cy="0"/>
        </a:xfrm>
      </p:grpSpPr>
      <p:sp>
        <p:nvSpPr>
          <p:cNvPr id="7459" name="Google Shape;7459;ge585ecdb5a_0_149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60" name="Google Shape;7460;ge585ecdb5a_0_149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68"/>
        <p:cNvGrpSpPr/>
        <p:nvPr/>
      </p:nvGrpSpPr>
      <p:grpSpPr>
        <a:xfrm>
          <a:off x="0" y="0"/>
          <a:ext cx="0" cy="0"/>
          <a:chOff x="0" y="0"/>
          <a:chExt cx="0" cy="0"/>
        </a:xfrm>
      </p:grpSpPr>
      <p:sp>
        <p:nvSpPr>
          <p:cNvPr id="7969" name="Google Shape;7969;ge585ecdb5a_0_154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70" name="Google Shape;7970;ge585ecdb5a_0_154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88"/>
        <p:cNvGrpSpPr/>
        <p:nvPr/>
      </p:nvGrpSpPr>
      <p:grpSpPr>
        <a:xfrm>
          <a:off x="0" y="0"/>
          <a:ext cx="0" cy="0"/>
          <a:chOff x="0" y="0"/>
          <a:chExt cx="0" cy="0"/>
        </a:xfrm>
      </p:grpSpPr>
      <p:sp>
        <p:nvSpPr>
          <p:cNvPr id="8589" name="Google Shape;8589;ge585ecdb5a_0_160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90" name="Google Shape;8590;ge585ecdb5a_0_160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82"/>
        <p:cNvGrpSpPr/>
        <p:nvPr/>
      </p:nvGrpSpPr>
      <p:grpSpPr>
        <a:xfrm>
          <a:off x="0" y="0"/>
          <a:ext cx="0" cy="0"/>
          <a:chOff x="0" y="0"/>
          <a:chExt cx="0" cy="0"/>
        </a:xfrm>
      </p:grpSpPr>
      <p:sp>
        <p:nvSpPr>
          <p:cNvPr id="9183" name="Google Shape;9183;ge585ecdb5a_0_166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84" name="Google Shape;9184;ge585ecdb5a_0_166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03"/>
        <p:cNvGrpSpPr/>
        <p:nvPr/>
      </p:nvGrpSpPr>
      <p:grpSpPr>
        <a:xfrm>
          <a:off x="0" y="0"/>
          <a:ext cx="0" cy="0"/>
          <a:chOff x="0" y="0"/>
          <a:chExt cx="0" cy="0"/>
        </a:xfrm>
      </p:grpSpPr>
      <p:sp>
        <p:nvSpPr>
          <p:cNvPr id="9504" name="Google Shape;9504;ge585ecdb5a_0_169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05" name="Google Shape;9505;ge585ecdb5a_0_169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11"/>
        <p:cNvGrpSpPr/>
        <p:nvPr/>
      </p:nvGrpSpPr>
      <p:grpSpPr>
        <a:xfrm>
          <a:off x="0" y="0"/>
          <a:ext cx="0" cy="0"/>
          <a:chOff x="0" y="0"/>
          <a:chExt cx="0" cy="0"/>
        </a:xfrm>
      </p:grpSpPr>
      <p:sp>
        <p:nvSpPr>
          <p:cNvPr id="9812" name="Google Shape;9812;ge585ecdb5a_0_188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13" name="Google Shape;9813;ge585ecdb5a_0_188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9"/>
        <p:cNvGrpSpPr/>
        <p:nvPr/>
      </p:nvGrpSpPr>
      <p:grpSpPr>
        <a:xfrm>
          <a:off x="0" y="0"/>
          <a:ext cx="0" cy="0"/>
          <a:chOff x="0" y="0"/>
          <a:chExt cx="0" cy="0"/>
        </a:xfrm>
      </p:grpSpPr>
      <p:sp>
        <p:nvSpPr>
          <p:cNvPr id="980" name="Google Shape;980;ge79c711414_0_14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1" name="Google Shape;981;ge79c711414_0_14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7"/>
        <p:cNvGrpSpPr/>
        <p:nvPr/>
      </p:nvGrpSpPr>
      <p:grpSpPr>
        <a:xfrm>
          <a:off x="0" y="0"/>
          <a:ext cx="0" cy="0"/>
          <a:chOff x="0" y="0"/>
          <a:chExt cx="0" cy="0"/>
        </a:xfrm>
      </p:grpSpPr>
      <p:sp>
        <p:nvSpPr>
          <p:cNvPr id="798" name="Google Shape;798;g898feb88a6_0_3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9" name="Google Shape;799;g898feb88a6_0_3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0"/>
        <p:cNvGrpSpPr/>
        <p:nvPr/>
      </p:nvGrpSpPr>
      <p:grpSpPr>
        <a:xfrm>
          <a:off x="0" y="0"/>
          <a:ext cx="0" cy="0"/>
          <a:chOff x="0" y="0"/>
          <a:chExt cx="0" cy="0"/>
        </a:xfrm>
      </p:grpSpPr>
      <p:sp>
        <p:nvSpPr>
          <p:cNvPr id="821" name="Google Shape;821;ge79c711414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2" name="Google Shape;822;ge79c711414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6"/>
        <p:cNvGrpSpPr/>
        <p:nvPr/>
      </p:nvGrpSpPr>
      <p:grpSpPr>
        <a:xfrm>
          <a:off x="0" y="0"/>
          <a:ext cx="0" cy="0"/>
          <a:chOff x="0" y="0"/>
          <a:chExt cx="0" cy="0"/>
        </a:xfrm>
      </p:grpSpPr>
      <p:sp>
        <p:nvSpPr>
          <p:cNvPr id="867" name="Google Shape;867;ge79c711414_0_3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8" name="Google Shape;868;ge79c711414_0_3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3588975" y="1505225"/>
            <a:ext cx="4828800" cy="1511400"/>
          </a:xfrm>
          <a:prstGeom prst="rect">
            <a:avLst/>
          </a:prstGeom>
        </p:spPr>
        <p:txBody>
          <a:bodyPr spcFirstLastPara="1" wrap="square" lIns="91425" tIns="91425" rIns="91425" bIns="91425" anchor="b" anchorCtr="0">
            <a:noAutofit/>
          </a:bodyPr>
          <a:lstStyle>
            <a:lvl1pPr lvl="0" algn="l">
              <a:lnSpc>
                <a:spcPct val="90000"/>
              </a:lnSpc>
              <a:spcBef>
                <a:spcPts val="0"/>
              </a:spcBef>
              <a:spcAft>
                <a:spcPts val="0"/>
              </a:spcAft>
              <a:buSzPts val="7200"/>
              <a:buNone/>
              <a:defRPr sz="3800"/>
            </a:lvl1pPr>
            <a:lvl2pPr lvl="1" algn="ctr">
              <a:lnSpc>
                <a:spcPct val="80000"/>
              </a:lnSpc>
              <a:spcBef>
                <a:spcPts val="0"/>
              </a:spcBef>
              <a:spcAft>
                <a:spcPts val="0"/>
              </a:spcAft>
              <a:buSzPts val="7200"/>
              <a:buNone/>
              <a:defRPr sz="7200"/>
            </a:lvl2pPr>
            <a:lvl3pPr lvl="2" algn="ctr">
              <a:lnSpc>
                <a:spcPct val="80000"/>
              </a:lnSpc>
              <a:spcBef>
                <a:spcPts val="0"/>
              </a:spcBef>
              <a:spcAft>
                <a:spcPts val="0"/>
              </a:spcAft>
              <a:buSzPts val="7200"/>
              <a:buNone/>
              <a:defRPr sz="7200"/>
            </a:lvl3pPr>
            <a:lvl4pPr lvl="3" algn="ctr">
              <a:lnSpc>
                <a:spcPct val="80000"/>
              </a:lnSpc>
              <a:spcBef>
                <a:spcPts val="0"/>
              </a:spcBef>
              <a:spcAft>
                <a:spcPts val="0"/>
              </a:spcAft>
              <a:buSzPts val="7200"/>
              <a:buNone/>
              <a:defRPr sz="7200"/>
            </a:lvl4pPr>
            <a:lvl5pPr lvl="4" algn="ctr">
              <a:lnSpc>
                <a:spcPct val="80000"/>
              </a:lnSpc>
              <a:spcBef>
                <a:spcPts val="0"/>
              </a:spcBef>
              <a:spcAft>
                <a:spcPts val="0"/>
              </a:spcAft>
              <a:buSzPts val="7200"/>
              <a:buNone/>
              <a:defRPr sz="7200"/>
            </a:lvl5pPr>
            <a:lvl6pPr lvl="5" algn="ctr">
              <a:lnSpc>
                <a:spcPct val="80000"/>
              </a:lnSpc>
              <a:spcBef>
                <a:spcPts val="0"/>
              </a:spcBef>
              <a:spcAft>
                <a:spcPts val="0"/>
              </a:spcAft>
              <a:buSzPts val="7200"/>
              <a:buNone/>
              <a:defRPr sz="7200"/>
            </a:lvl6pPr>
            <a:lvl7pPr lvl="6" algn="ctr">
              <a:lnSpc>
                <a:spcPct val="80000"/>
              </a:lnSpc>
              <a:spcBef>
                <a:spcPts val="0"/>
              </a:spcBef>
              <a:spcAft>
                <a:spcPts val="0"/>
              </a:spcAft>
              <a:buSzPts val="7200"/>
              <a:buNone/>
              <a:defRPr sz="7200"/>
            </a:lvl7pPr>
            <a:lvl8pPr lvl="7" algn="ctr">
              <a:lnSpc>
                <a:spcPct val="80000"/>
              </a:lnSpc>
              <a:spcBef>
                <a:spcPts val="0"/>
              </a:spcBef>
              <a:spcAft>
                <a:spcPts val="0"/>
              </a:spcAft>
              <a:buSzPts val="7200"/>
              <a:buNone/>
              <a:defRPr sz="7200"/>
            </a:lvl8pPr>
            <a:lvl9pPr lvl="8" algn="ctr">
              <a:lnSpc>
                <a:spcPct val="80000"/>
              </a:lnSpc>
              <a:spcBef>
                <a:spcPts val="0"/>
              </a:spcBef>
              <a:spcAft>
                <a:spcPts val="0"/>
              </a:spcAft>
              <a:buSzPts val="7200"/>
              <a:buNone/>
              <a:defRPr sz="7200"/>
            </a:lvl9pPr>
          </a:lstStyle>
          <a:p>
            <a:endParaRPr/>
          </a:p>
        </p:txBody>
      </p:sp>
      <p:sp>
        <p:nvSpPr>
          <p:cNvPr id="10" name="Google Shape;10;p2"/>
          <p:cNvSpPr txBox="1">
            <a:spLocks noGrp="1"/>
          </p:cNvSpPr>
          <p:nvPr>
            <p:ph type="subTitle" idx="1"/>
          </p:nvPr>
        </p:nvSpPr>
        <p:spPr>
          <a:xfrm>
            <a:off x="3588975" y="3668750"/>
            <a:ext cx="4828800" cy="5949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Clr>
                <a:schemeClr val="accent1"/>
              </a:buClr>
              <a:buSzPts val="2400"/>
              <a:buNone/>
              <a:defRPr sz="1800">
                <a:solidFill>
                  <a:schemeClr val="accent1"/>
                </a:solidFill>
              </a:defRPr>
            </a:lvl1pPr>
            <a:lvl2pPr lvl="1" algn="ctr">
              <a:lnSpc>
                <a:spcPct val="100000"/>
              </a:lnSpc>
              <a:spcBef>
                <a:spcPts val="0"/>
              </a:spcBef>
              <a:spcAft>
                <a:spcPts val="0"/>
              </a:spcAft>
              <a:buClr>
                <a:schemeClr val="accent1"/>
              </a:buClr>
              <a:buSzPts val="2400"/>
              <a:buNone/>
              <a:defRPr sz="2400">
                <a:solidFill>
                  <a:schemeClr val="accent1"/>
                </a:solidFill>
              </a:defRPr>
            </a:lvl2pPr>
            <a:lvl3pPr lvl="2" algn="ctr">
              <a:lnSpc>
                <a:spcPct val="100000"/>
              </a:lnSpc>
              <a:spcBef>
                <a:spcPts val="0"/>
              </a:spcBef>
              <a:spcAft>
                <a:spcPts val="0"/>
              </a:spcAft>
              <a:buClr>
                <a:schemeClr val="accent1"/>
              </a:buClr>
              <a:buSzPts val="2400"/>
              <a:buNone/>
              <a:defRPr sz="2400">
                <a:solidFill>
                  <a:schemeClr val="accent1"/>
                </a:solidFill>
              </a:defRPr>
            </a:lvl3pPr>
            <a:lvl4pPr lvl="3" algn="ctr">
              <a:lnSpc>
                <a:spcPct val="100000"/>
              </a:lnSpc>
              <a:spcBef>
                <a:spcPts val="0"/>
              </a:spcBef>
              <a:spcAft>
                <a:spcPts val="0"/>
              </a:spcAft>
              <a:buClr>
                <a:schemeClr val="accent1"/>
              </a:buClr>
              <a:buSzPts val="2400"/>
              <a:buNone/>
              <a:defRPr sz="2400">
                <a:solidFill>
                  <a:schemeClr val="accent1"/>
                </a:solidFill>
              </a:defRPr>
            </a:lvl4pPr>
            <a:lvl5pPr lvl="4" algn="ctr">
              <a:lnSpc>
                <a:spcPct val="100000"/>
              </a:lnSpc>
              <a:spcBef>
                <a:spcPts val="0"/>
              </a:spcBef>
              <a:spcAft>
                <a:spcPts val="0"/>
              </a:spcAft>
              <a:buClr>
                <a:schemeClr val="accent1"/>
              </a:buClr>
              <a:buSzPts val="2400"/>
              <a:buNone/>
              <a:defRPr sz="2400">
                <a:solidFill>
                  <a:schemeClr val="accent1"/>
                </a:solidFill>
              </a:defRPr>
            </a:lvl5pPr>
            <a:lvl6pPr lvl="5" algn="ctr">
              <a:lnSpc>
                <a:spcPct val="100000"/>
              </a:lnSpc>
              <a:spcBef>
                <a:spcPts val="0"/>
              </a:spcBef>
              <a:spcAft>
                <a:spcPts val="0"/>
              </a:spcAft>
              <a:buClr>
                <a:schemeClr val="accent1"/>
              </a:buClr>
              <a:buSzPts val="2400"/>
              <a:buNone/>
              <a:defRPr sz="2400">
                <a:solidFill>
                  <a:schemeClr val="accent1"/>
                </a:solidFill>
              </a:defRPr>
            </a:lvl6pPr>
            <a:lvl7pPr lvl="6" algn="ctr">
              <a:lnSpc>
                <a:spcPct val="100000"/>
              </a:lnSpc>
              <a:spcBef>
                <a:spcPts val="0"/>
              </a:spcBef>
              <a:spcAft>
                <a:spcPts val="0"/>
              </a:spcAft>
              <a:buClr>
                <a:schemeClr val="accent1"/>
              </a:buClr>
              <a:buSzPts val="2400"/>
              <a:buNone/>
              <a:defRPr sz="2400">
                <a:solidFill>
                  <a:schemeClr val="accent1"/>
                </a:solidFill>
              </a:defRPr>
            </a:lvl7pPr>
            <a:lvl8pPr lvl="7" algn="ctr">
              <a:lnSpc>
                <a:spcPct val="100000"/>
              </a:lnSpc>
              <a:spcBef>
                <a:spcPts val="0"/>
              </a:spcBef>
              <a:spcAft>
                <a:spcPts val="0"/>
              </a:spcAft>
              <a:buClr>
                <a:schemeClr val="accent1"/>
              </a:buClr>
              <a:buSzPts val="2400"/>
              <a:buNone/>
              <a:defRPr sz="2400">
                <a:solidFill>
                  <a:schemeClr val="accent1"/>
                </a:solidFill>
              </a:defRPr>
            </a:lvl8pPr>
            <a:lvl9pPr lvl="8" algn="ctr">
              <a:lnSpc>
                <a:spcPct val="100000"/>
              </a:lnSpc>
              <a:spcBef>
                <a:spcPts val="0"/>
              </a:spcBef>
              <a:spcAft>
                <a:spcPts val="0"/>
              </a:spcAft>
              <a:buClr>
                <a:schemeClr val="accent1"/>
              </a:buClr>
              <a:buSzPts val="2400"/>
              <a:buNone/>
              <a:defRPr sz="2400">
                <a:solidFill>
                  <a:schemeClr val="accent1"/>
                </a:solidFill>
              </a:defRPr>
            </a:lvl9pPr>
          </a:lstStyle>
          <a:p>
            <a:endParaRPr/>
          </a:p>
        </p:txBody>
      </p:sp>
      <p:sp>
        <p:nvSpPr>
          <p:cNvPr id="11" name="Google Shape;11;p2"/>
          <p:cNvSpPr/>
          <p:nvPr/>
        </p:nvSpPr>
        <p:spPr>
          <a:xfrm>
            <a:off x="6310449" y="245275"/>
            <a:ext cx="2833551" cy="4664992"/>
          </a:xfrm>
          <a:custGeom>
            <a:avLst/>
            <a:gdLst/>
            <a:ahLst/>
            <a:cxnLst/>
            <a:rect l="l" t="t" r="r" b="b"/>
            <a:pathLst>
              <a:path w="14350" h="23625" extrusionOk="0">
                <a:moveTo>
                  <a:pt x="14349" y="1"/>
                </a:moveTo>
                <a:lnTo>
                  <a:pt x="1675" y="9166"/>
                </a:lnTo>
                <a:cubicBezTo>
                  <a:pt x="804" y="9794"/>
                  <a:pt x="261" y="10677"/>
                  <a:pt x="97" y="11713"/>
                </a:cubicBezTo>
                <a:cubicBezTo>
                  <a:pt x="80" y="11837"/>
                  <a:pt x="63" y="11961"/>
                  <a:pt x="57" y="12086"/>
                </a:cubicBezTo>
                <a:cubicBezTo>
                  <a:pt x="1" y="12986"/>
                  <a:pt x="255" y="13851"/>
                  <a:pt x="804" y="14615"/>
                </a:cubicBezTo>
                <a:lnTo>
                  <a:pt x="6123" y="21965"/>
                </a:lnTo>
                <a:cubicBezTo>
                  <a:pt x="6734" y="22813"/>
                  <a:pt x="7582" y="23362"/>
                  <a:pt x="8572" y="23555"/>
                </a:cubicBezTo>
                <a:cubicBezTo>
                  <a:pt x="8817" y="23601"/>
                  <a:pt x="9060" y="23624"/>
                  <a:pt x="9300" y="23624"/>
                </a:cubicBezTo>
                <a:cubicBezTo>
                  <a:pt x="10081" y="23624"/>
                  <a:pt x="10831" y="23379"/>
                  <a:pt x="11498" y="22898"/>
                </a:cubicBezTo>
                <a:cubicBezTo>
                  <a:pt x="12386" y="22253"/>
                  <a:pt x="12929" y="21359"/>
                  <a:pt x="13065" y="20307"/>
                </a:cubicBezTo>
                <a:cubicBezTo>
                  <a:pt x="13189" y="19306"/>
                  <a:pt x="12935" y="18327"/>
                  <a:pt x="12324" y="17484"/>
                </a:cubicBezTo>
                <a:lnTo>
                  <a:pt x="9342" y="13359"/>
                </a:lnTo>
                <a:lnTo>
                  <a:pt x="14349" y="9738"/>
                </a:lnTo>
                <a:lnTo>
                  <a:pt x="14349" y="1"/>
                </a:lnTo>
                <a:close/>
              </a:path>
            </a:pathLst>
          </a:custGeom>
          <a:solidFill>
            <a:srgbClr val="3A60E5">
              <a:alpha val="290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 name="Google Shape;12;p2"/>
          <p:cNvGrpSpPr/>
          <p:nvPr/>
        </p:nvGrpSpPr>
        <p:grpSpPr>
          <a:xfrm>
            <a:off x="8131247" y="4012275"/>
            <a:ext cx="630122" cy="846188"/>
            <a:chOff x="8131247" y="4012275"/>
            <a:chExt cx="630122" cy="846188"/>
          </a:xfrm>
        </p:grpSpPr>
        <p:sp>
          <p:nvSpPr>
            <p:cNvPr id="13" name="Google Shape;13;p2"/>
            <p:cNvSpPr/>
            <p:nvPr/>
          </p:nvSpPr>
          <p:spPr>
            <a:xfrm>
              <a:off x="8417766" y="4012275"/>
              <a:ext cx="186987" cy="178879"/>
            </a:xfrm>
            <a:custGeom>
              <a:avLst/>
              <a:gdLst/>
              <a:ahLst/>
              <a:cxnLst/>
              <a:rect l="l" t="t" r="r" b="b"/>
              <a:pathLst>
                <a:path w="10308" h="9861" extrusionOk="0">
                  <a:moveTo>
                    <a:pt x="1456" y="0"/>
                  </a:moveTo>
                  <a:cubicBezTo>
                    <a:pt x="650" y="0"/>
                    <a:pt x="1" y="809"/>
                    <a:pt x="296" y="1652"/>
                  </a:cubicBezTo>
                  <a:lnTo>
                    <a:pt x="1450" y="4928"/>
                  </a:lnTo>
                  <a:lnTo>
                    <a:pt x="296" y="8209"/>
                  </a:lnTo>
                  <a:cubicBezTo>
                    <a:pt x="1" y="9047"/>
                    <a:pt x="651" y="9860"/>
                    <a:pt x="1458" y="9860"/>
                  </a:cubicBezTo>
                  <a:cubicBezTo>
                    <a:pt x="1594" y="9860"/>
                    <a:pt x="1734" y="9837"/>
                    <a:pt x="1875" y="9788"/>
                  </a:cubicBezTo>
                  <a:lnTo>
                    <a:pt x="5156" y="8634"/>
                  </a:lnTo>
                  <a:lnTo>
                    <a:pt x="8438" y="9788"/>
                  </a:lnTo>
                  <a:cubicBezTo>
                    <a:pt x="8579" y="9837"/>
                    <a:pt x="8719" y="9860"/>
                    <a:pt x="8854" y="9860"/>
                  </a:cubicBezTo>
                  <a:cubicBezTo>
                    <a:pt x="9660" y="9860"/>
                    <a:pt x="10307" y="9047"/>
                    <a:pt x="10016" y="8209"/>
                  </a:cubicBezTo>
                  <a:lnTo>
                    <a:pt x="8862" y="4928"/>
                  </a:lnTo>
                  <a:lnTo>
                    <a:pt x="10016" y="1652"/>
                  </a:lnTo>
                  <a:cubicBezTo>
                    <a:pt x="10307" y="809"/>
                    <a:pt x="9661" y="0"/>
                    <a:pt x="8856" y="0"/>
                  </a:cubicBezTo>
                  <a:cubicBezTo>
                    <a:pt x="8720" y="0"/>
                    <a:pt x="8579" y="23"/>
                    <a:pt x="8438" y="73"/>
                  </a:cubicBezTo>
                  <a:lnTo>
                    <a:pt x="5156" y="1227"/>
                  </a:lnTo>
                  <a:lnTo>
                    <a:pt x="1875" y="73"/>
                  </a:lnTo>
                  <a:cubicBezTo>
                    <a:pt x="1733" y="23"/>
                    <a:pt x="1593" y="0"/>
                    <a:pt x="1456" y="0"/>
                  </a:cubicBezTo>
                  <a:close/>
                </a:path>
              </a:pathLst>
            </a:custGeom>
            <a:solidFill>
              <a:srgbClr val="3A60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8131247" y="4221363"/>
              <a:ext cx="70673" cy="67608"/>
            </a:xfrm>
            <a:custGeom>
              <a:avLst/>
              <a:gdLst/>
              <a:ahLst/>
              <a:cxnLst/>
              <a:rect l="l" t="t" r="r" b="b"/>
              <a:pathLst>
                <a:path w="3896" h="3727" extrusionOk="0">
                  <a:moveTo>
                    <a:pt x="550" y="0"/>
                  </a:moveTo>
                  <a:cubicBezTo>
                    <a:pt x="246" y="0"/>
                    <a:pt x="1" y="307"/>
                    <a:pt x="112" y="627"/>
                  </a:cubicBezTo>
                  <a:lnTo>
                    <a:pt x="548" y="1866"/>
                  </a:lnTo>
                  <a:lnTo>
                    <a:pt x="112" y="3105"/>
                  </a:lnTo>
                  <a:cubicBezTo>
                    <a:pt x="1" y="3420"/>
                    <a:pt x="246" y="3727"/>
                    <a:pt x="550" y="3727"/>
                  </a:cubicBezTo>
                  <a:cubicBezTo>
                    <a:pt x="601" y="3727"/>
                    <a:pt x="654" y="3718"/>
                    <a:pt x="706" y="3699"/>
                  </a:cubicBezTo>
                  <a:lnTo>
                    <a:pt x="1951" y="3264"/>
                  </a:lnTo>
                  <a:lnTo>
                    <a:pt x="3190" y="3699"/>
                  </a:lnTo>
                  <a:cubicBezTo>
                    <a:pt x="3243" y="3718"/>
                    <a:pt x="3296" y="3727"/>
                    <a:pt x="3347" y="3727"/>
                  </a:cubicBezTo>
                  <a:cubicBezTo>
                    <a:pt x="3650" y="3727"/>
                    <a:pt x="3896" y="3420"/>
                    <a:pt x="3784" y="3105"/>
                  </a:cubicBezTo>
                  <a:lnTo>
                    <a:pt x="3349" y="1866"/>
                  </a:lnTo>
                  <a:lnTo>
                    <a:pt x="3784" y="627"/>
                  </a:lnTo>
                  <a:cubicBezTo>
                    <a:pt x="3896" y="307"/>
                    <a:pt x="3650" y="0"/>
                    <a:pt x="3347" y="0"/>
                  </a:cubicBezTo>
                  <a:cubicBezTo>
                    <a:pt x="3296" y="0"/>
                    <a:pt x="3243" y="9"/>
                    <a:pt x="3190" y="27"/>
                  </a:cubicBezTo>
                  <a:lnTo>
                    <a:pt x="1951" y="463"/>
                  </a:lnTo>
                  <a:lnTo>
                    <a:pt x="706" y="27"/>
                  </a:lnTo>
                  <a:cubicBezTo>
                    <a:pt x="654" y="9"/>
                    <a:pt x="601" y="0"/>
                    <a:pt x="550" y="0"/>
                  </a:cubicBezTo>
                  <a:close/>
                </a:path>
              </a:pathLst>
            </a:custGeom>
            <a:solidFill>
              <a:srgbClr val="3A60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8649300" y="4751273"/>
              <a:ext cx="112069" cy="107189"/>
            </a:xfrm>
            <a:custGeom>
              <a:avLst/>
              <a:gdLst/>
              <a:ahLst/>
              <a:cxnLst/>
              <a:rect l="l" t="t" r="r" b="b"/>
              <a:pathLst>
                <a:path w="6178" h="5909" extrusionOk="0">
                  <a:moveTo>
                    <a:pt x="873" y="0"/>
                  </a:moveTo>
                  <a:cubicBezTo>
                    <a:pt x="388" y="0"/>
                    <a:pt x="1" y="488"/>
                    <a:pt x="176" y="987"/>
                  </a:cubicBezTo>
                  <a:lnTo>
                    <a:pt x="866" y="2956"/>
                  </a:lnTo>
                  <a:lnTo>
                    <a:pt x="176" y="4920"/>
                  </a:lnTo>
                  <a:cubicBezTo>
                    <a:pt x="1" y="5423"/>
                    <a:pt x="385" y="5909"/>
                    <a:pt x="868" y="5909"/>
                  </a:cubicBezTo>
                  <a:cubicBezTo>
                    <a:pt x="950" y="5909"/>
                    <a:pt x="1035" y="5895"/>
                    <a:pt x="1120" y="5865"/>
                  </a:cubicBezTo>
                  <a:lnTo>
                    <a:pt x="3089" y="5174"/>
                  </a:lnTo>
                  <a:lnTo>
                    <a:pt x="5053" y="5865"/>
                  </a:lnTo>
                  <a:cubicBezTo>
                    <a:pt x="5138" y="5895"/>
                    <a:pt x="5223" y="5909"/>
                    <a:pt x="5305" y="5909"/>
                  </a:cubicBezTo>
                  <a:cubicBezTo>
                    <a:pt x="5789" y="5909"/>
                    <a:pt x="6177" y="5423"/>
                    <a:pt x="5998" y="4920"/>
                  </a:cubicBezTo>
                  <a:lnTo>
                    <a:pt x="5307" y="2956"/>
                  </a:lnTo>
                  <a:lnTo>
                    <a:pt x="5998" y="987"/>
                  </a:lnTo>
                  <a:cubicBezTo>
                    <a:pt x="6177" y="488"/>
                    <a:pt x="5786" y="0"/>
                    <a:pt x="5300" y="0"/>
                  </a:cubicBezTo>
                  <a:cubicBezTo>
                    <a:pt x="5220" y="0"/>
                    <a:pt x="5136" y="14"/>
                    <a:pt x="5053" y="43"/>
                  </a:cubicBezTo>
                  <a:lnTo>
                    <a:pt x="3089" y="733"/>
                  </a:lnTo>
                  <a:lnTo>
                    <a:pt x="1120" y="43"/>
                  </a:lnTo>
                  <a:cubicBezTo>
                    <a:pt x="1037" y="14"/>
                    <a:pt x="954" y="0"/>
                    <a:pt x="873" y="0"/>
                  </a:cubicBezTo>
                  <a:close/>
                </a:path>
              </a:pathLst>
            </a:custGeom>
            <a:solidFill>
              <a:srgbClr val="3A60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 name="Google Shape;16;p2"/>
          <p:cNvGrpSpPr/>
          <p:nvPr/>
        </p:nvGrpSpPr>
        <p:grpSpPr>
          <a:xfrm>
            <a:off x="8620542" y="1192561"/>
            <a:ext cx="304102" cy="458848"/>
            <a:chOff x="2131550" y="2253075"/>
            <a:chExt cx="93100" cy="140475"/>
          </a:xfrm>
        </p:grpSpPr>
        <p:sp>
          <p:nvSpPr>
            <p:cNvPr id="17" name="Google Shape;17;p2"/>
            <p:cNvSpPr/>
            <p:nvPr/>
          </p:nvSpPr>
          <p:spPr>
            <a:xfrm>
              <a:off x="2131550" y="2313325"/>
              <a:ext cx="93100" cy="50100"/>
            </a:xfrm>
            <a:custGeom>
              <a:avLst/>
              <a:gdLst/>
              <a:ahLst/>
              <a:cxnLst/>
              <a:rect l="l" t="t" r="r" b="b"/>
              <a:pathLst>
                <a:path w="3724" h="2004" extrusionOk="0">
                  <a:moveTo>
                    <a:pt x="1822" y="1"/>
                  </a:moveTo>
                  <a:lnTo>
                    <a:pt x="1" y="1896"/>
                  </a:lnTo>
                  <a:lnTo>
                    <a:pt x="114" y="2004"/>
                  </a:lnTo>
                  <a:lnTo>
                    <a:pt x="1828" y="216"/>
                  </a:lnTo>
                  <a:lnTo>
                    <a:pt x="3616" y="1936"/>
                  </a:lnTo>
                  <a:lnTo>
                    <a:pt x="3724" y="1823"/>
                  </a:lnTo>
                  <a:lnTo>
                    <a:pt x="18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2131550" y="2343325"/>
              <a:ext cx="93100" cy="50225"/>
            </a:xfrm>
            <a:custGeom>
              <a:avLst/>
              <a:gdLst/>
              <a:ahLst/>
              <a:cxnLst/>
              <a:rect l="l" t="t" r="r" b="b"/>
              <a:pathLst>
                <a:path w="3724" h="2009" extrusionOk="0">
                  <a:moveTo>
                    <a:pt x="1822" y="0"/>
                  </a:moveTo>
                  <a:lnTo>
                    <a:pt x="1" y="1901"/>
                  </a:lnTo>
                  <a:lnTo>
                    <a:pt x="114" y="2009"/>
                  </a:lnTo>
                  <a:lnTo>
                    <a:pt x="1828" y="221"/>
                  </a:lnTo>
                  <a:lnTo>
                    <a:pt x="3616" y="1935"/>
                  </a:lnTo>
                  <a:lnTo>
                    <a:pt x="3724" y="1828"/>
                  </a:lnTo>
                  <a:lnTo>
                    <a:pt x="182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2131550" y="2253075"/>
              <a:ext cx="93100" cy="50250"/>
            </a:xfrm>
            <a:custGeom>
              <a:avLst/>
              <a:gdLst/>
              <a:ahLst/>
              <a:cxnLst/>
              <a:rect l="l" t="t" r="r" b="b"/>
              <a:pathLst>
                <a:path w="3724" h="2010" extrusionOk="0">
                  <a:moveTo>
                    <a:pt x="1822" y="1"/>
                  </a:moveTo>
                  <a:lnTo>
                    <a:pt x="1" y="1902"/>
                  </a:lnTo>
                  <a:lnTo>
                    <a:pt x="114" y="2009"/>
                  </a:lnTo>
                  <a:lnTo>
                    <a:pt x="1828" y="221"/>
                  </a:lnTo>
                  <a:lnTo>
                    <a:pt x="3616" y="1941"/>
                  </a:lnTo>
                  <a:lnTo>
                    <a:pt x="3724" y="1828"/>
                  </a:lnTo>
                  <a:lnTo>
                    <a:pt x="18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2131550" y="2283200"/>
              <a:ext cx="93100" cy="50250"/>
            </a:xfrm>
            <a:custGeom>
              <a:avLst/>
              <a:gdLst/>
              <a:ahLst/>
              <a:cxnLst/>
              <a:rect l="l" t="t" r="r" b="b"/>
              <a:pathLst>
                <a:path w="3724" h="2010" extrusionOk="0">
                  <a:moveTo>
                    <a:pt x="1822" y="1"/>
                  </a:moveTo>
                  <a:lnTo>
                    <a:pt x="1" y="1902"/>
                  </a:lnTo>
                  <a:lnTo>
                    <a:pt x="114" y="2009"/>
                  </a:lnTo>
                  <a:lnTo>
                    <a:pt x="1828" y="221"/>
                  </a:lnTo>
                  <a:lnTo>
                    <a:pt x="3616" y="1936"/>
                  </a:lnTo>
                  <a:lnTo>
                    <a:pt x="3724" y="1823"/>
                  </a:lnTo>
                  <a:lnTo>
                    <a:pt x="18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 name="Google Shape;21;p2"/>
          <p:cNvGrpSpPr/>
          <p:nvPr/>
        </p:nvGrpSpPr>
        <p:grpSpPr>
          <a:xfrm>
            <a:off x="3040042" y="4375036"/>
            <a:ext cx="304102" cy="458848"/>
            <a:chOff x="2131550" y="2253075"/>
            <a:chExt cx="93100" cy="140475"/>
          </a:xfrm>
        </p:grpSpPr>
        <p:sp>
          <p:nvSpPr>
            <p:cNvPr id="22" name="Google Shape;22;p2"/>
            <p:cNvSpPr/>
            <p:nvPr/>
          </p:nvSpPr>
          <p:spPr>
            <a:xfrm>
              <a:off x="2131550" y="2313325"/>
              <a:ext cx="93100" cy="50100"/>
            </a:xfrm>
            <a:custGeom>
              <a:avLst/>
              <a:gdLst/>
              <a:ahLst/>
              <a:cxnLst/>
              <a:rect l="l" t="t" r="r" b="b"/>
              <a:pathLst>
                <a:path w="3724" h="2004" extrusionOk="0">
                  <a:moveTo>
                    <a:pt x="1822" y="1"/>
                  </a:moveTo>
                  <a:lnTo>
                    <a:pt x="1" y="1896"/>
                  </a:lnTo>
                  <a:lnTo>
                    <a:pt x="114" y="2004"/>
                  </a:lnTo>
                  <a:lnTo>
                    <a:pt x="1828" y="216"/>
                  </a:lnTo>
                  <a:lnTo>
                    <a:pt x="3616" y="1936"/>
                  </a:lnTo>
                  <a:lnTo>
                    <a:pt x="3724" y="1823"/>
                  </a:lnTo>
                  <a:lnTo>
                    <a:pt x="18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2131550" y="2343325"/>
              <a:ext cx="93100" cy="50225"/>
            </a:xfrm>
            <a:custGeom>
              <a:avLst/>
              <a:gdLst/>
              <a:ahLst/>
              <a:cxnLst/>
              <a:rect l="l" t="t" r="r" b="b"/>
              <a:pathLst>
                <a:path w="3724" h="2009" extrusionOk="0">
                  <a:moveTo>
                    <a:pt x="1822" y="0"/>
                  </a:moveTo>
                  <a:lnTo>
                    <a:pt x="1" y="1901"/>
                  </a:lnTo>
                  <a:lnTo>
                    <a:pt x="114" y="2009"/>
                  </a:lnTo>
                  <a:lnTo>
                    <a:pt x="1828" y="221"/>
                  </a:lnTo>
                  <a:lnTo>
                    <a:pt x="3616" y="1935"/>
                  </a:lnTo>
                  <a:lnTo>
                    <a:pt x="3724" y="1828"/>
                  </a:lnTo>
                  <a:lnTo>
                    <a:pt x="182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2131550" y="2253075"/>
              <a:ext cx="93100" cy="50250"/>
            </a:xfrm>
            <a:custGeom>
              <a:avLst/>
              <a:gdLst/>
              <a:ahLst/>
              <a:cxnLst/>
              <a:rect l="l" t="t" r="r" b="b"/>
              <a:pathLst>
                <a:path w="3724" h="2010" extrusionOk="0">
                  <a:moveTo>
                    <a:pt x="1822" y="1"/>
                  </a:moveTo>
                  <a:lnTo>
                    <a:pt x="1" y="1902"/>
                  </a:lnTo>
                  <a:lnTo>
                    <a:pt x="114" y="2009"/>
                  </a:lnTo>
                  <a:lnTo>
                    <a:pt x="1828" y="221"/>
                  </a:lnTo>
                  <a:lnTo>
                    <a:pt x="3616" y="1941"/>
                  </a:lnTo>
                  <a:lnTo>
                    <a:pt x="3724" y="1828"/>
                  </a:lnTo>
                  <a:lnTo>
                    <a:pt x="18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2131550" y="2283200"/>
              <a:ext cx="93100" cy="50250"/>
            </a:xfrm>
            <a:custGeom>
              <a:avLst/>
              <a:gdLst/>
              <a:ahLst/>
              <a:cxnLst/>
              <a:rect l="l" t="t" r="r" b="b"/>
              <a:pathLst>
                <a:path w="3724" h="2010" extrusionOk="0">
                  <a:moveTo>
                    <a:pt x="1822" y="1"/>
                  </a:moveTo>
                  <a:lnTo>
                    <a:pt x="1" y="1902"/>
                  </a:lnTo>
                  <a:lnTo>
                    <a:pt x="114" y="2009"/>
                  </a:lnTo>
                  <a:lnTo>
                    <a:pt x="1828" y="221"/>
                  </a:lnTo>
                  <a:lnTo>
                    <a:pt x="3616" y="1936"/>
                  </a:lnTo>
                  <a:lnTo>
                    <a:pt x="3724" y="1823"/>
                  </a:lnTo>
                  <a:lnTo>
                    <a:pt x="18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matchingName="Table of contents">
  <p:cSld name="CUSTOM_3_2">
    <p:spTree>
      <p:nvGrpSpPr>
        <p:cNvPr id="1" name="Shape 199"/>
        <p:cNvGrpSpPr/>
        <p:nvPr/>
      </p:nvGrpSpPr>
      <p:grpSpPr>
        <a:xfrm>
          <a:off x="0" y="0"/>
          <a:ext cx="0" cy="0"/>
          <a:chOff x="0" y="0"/>
          <a:chExt cx="0" cy="0"/>
        </a:xfrm>
      </p:grpSpPr>
      <p:sp>
        <p:nvSpPr>
          <p:cNvPr id="200" name="Google Shape;200;p13"/>
          <p:cNvSpPr txBox="1">
            <a:spLocks noGrp="1"/>
          </p:cNvSpPr>
          <p:nvPr>
            <p:ph type="title"/>
          </p:nvPr>
        </p:nvSpPr>
        <p:spPr>
          <a:xfrm>
            <a:off x="726225" y="441350"/>
            <a:ext cx="76914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201" name="Google Shape;201;p13"/>
          <p:cNvSpPr txBox="1">
            <a:spLocks noGrp="1"/>
          </p:cNvSpPr>
          <p:nvPr>
            <p:ph type="subTitle" idx="1"/>
          </p:nvPr>
        </p:nvSpPr>
        <p:spPr>
          <a:xfrm>
            <a:off x="561950" y="1910165"/>
            <a:ext cx="2648400" cy="3969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1900">
                <a:solidFill>
                  <a:schemeClr val="accent1"/>
                </a:solidFill>
                <a:latin typeface="Carter One"/>
                <a:ea typeface="Carter One"/>
                <a:cs typeface="Carter One"/>
                <a:sym typeface="Carter One"/>
              </a:defRPr>
            </a:lvl1pPr>
            <a:lvl2pPr lvl="1" algn="r" rtl="0">
              <a:spcBef>
                <a:spcPts val="0"/>
              </a:spcBef>
              <a:spcAft>
                <a:spcPts val="0"/>
              </a:spcAft>
              <a:buNone/>
              <a:defRPr sz="1900">
                <a:solidFill>
                  <a:schemeClr val="accent1"/>
                </a:solidFill>
                <a:latin typeface="Carter One"/>
                <a:ea typeface="Carter One"/>
                <a:cs typeface="Carter One"/>
                <a:sym typeface="Carter One"/>
              </a:defRPr>
            </a:lvl2pPr>
            <a:lvl3pPr lvl="2" algn="r" rtl="0">
              <a:spcBef>
                <a:spcPts val="0"/>
              </a:spcBef>
              <a:spcAft>
                <a:spcPts val="0"/>
              </a:spcAft>
              <a:buNone/>
              <a:defRPr sz="1900">
                <a:solidFill>
                  <a:schemeClr val="accent1"/>
                </a:solidFill>
                <a:latin typeface="Carter One"/>
                <a:ea typeface="Carter One"/>
                <a:cs typeface="Carter One"/>
                <a:sym typeface="Carter One"/>
              </a:defRPr>
            </a:lvl3pPr>
            <a:lvl4pPr lvl="3" algn="r" rtl="0">
              <a:spcBef>
                <a:spcPts val="0"/>
              </a:spcBef>
              <a:spcAft>
                <a:spcPts val="0"/>
              </a:spcAft>
              <a:buNone/>
              <a:defRPr sz="1900">
                <a:solidFill>
                  <a:schemeClr val="accent1"/>
                </a:solidFill>
                <a:latin typeface="Carter One"/>
                <a:ea typeface="Carter One"/>
                <a:cs typeface="Carter One"/>
                <a:sym typeface="Carter One"/>
              </a:defRPr>
            </a:lvl4pPr>
            <a:lvl5pPr lvl="4" algn="r" rtl="0">
              <a:spcBef>
                <a:spcPts val="0"/>
              </a:spcBef>
              <a:spcAft>
                <a:spcPts val="0"/>
              </a:spcAft>
              <a:buNone/>
              <a:defRPr sz="1900">
                <a:solidFill>
                  <a:schemeClr val="accent1"/>
                </a:solidFill>
                <a:latin typeface="Carter One"/>
                <a:ea typeface="Carter One"/>
                <a:cs typeface="Carter One"/>
                <a:sym typeface="Carter One"/>
              </a:defRPr>
            </a:lvl5pPr>
            <a:lvl6pPr lvl="5" algn="r" rtl="0">
              <a:spcBef>
                <a:spcPts val="0"/>
              </a:spcBef>
              <a:spcAft>
                <a:spcPts val="0"/>
              </a:spcAft>
              <a:buNone/>
              <a:defRPr sz="1900">
                <a:solidFill>
                  <a:schemeClr val="accent1"/>
                </a:solidFill>
                <a:latin typeface="Carter One"/>
                <a:ea typeface="Carter One"/>
                <a:cs typeface="Carter One"/>
                <a:sym typeface="Carter One"/>
              </a:defRPr>
            </a:lvl6pPr>
            <a:lvl7pPr lvl="6" algn="r" rtl="0">
              <a:spcBef>
                <a:spcPts val="0"/>
              </a:spcBef>
              <a:spcAft>
                <a:spcPts val="0"/>
              </a:spcAft>
              <a:buNone/>
              <a:defRPr sz="1900">
                <a:solidFill>
                  <a:schemeClr val="accent1"/>
                </a:solidFill>
                <a:latin typeface="Carter One"/>
                <a:ea typeface="Carter One"/>
                <a:cs typeface="Carter One"/>
                <a:sym typeface="Carter One"/>
              </a:defRPr>
            </a:lvl7pPr>
            <a:lvl8pPr lvl="7" algn="r" rtl="0">
              <a:spcBef>
                <a:spcPts val="0"/>
              </a:spcBef>
              <a:spcAft>
                <a:spcPts val="0"/>
              </a:spcAft>
              <a:buNone/>
              <a:defRPr sz="1900">
                <a:solidFill>
                  <a:schemeClr val="accent1"/>
                </a:solidFill>
                <a:latin typeface="Carter One"/>
                <a:ea typeface="Carter One"/>
                <a:cs typeface="Carter One"/>
                <a:sym typeface="Carter One"/>
              </a:defRPr>
            </a:lvl8pPr>
            <a:lvl9pPr lvl="8" algn="r" rtl="0">
              <a:spcBef>
                <a:spcPts val="0"/>
              </a:spcBef>
              <a:spcAft>
                <a:spcPts val="0"/>
              </a:spcAft>
              <a:buNone/>
              <a:defRPr sz="1900">
                <a:solidFill>
                  <a:schemeClr val="accent1"/>
                </a:solidFill>
                <a:latin typeface="Carter One"/>
                <a:ea typeface="Carter One"/>
                <a:cs typeface="Carter One"/>
                <a:sym typeface="Carter One"/>
              </a:defRPr>
            </a:lvl9pPr>
          </a:lstStyle>
          <a:p>
            <a:endParaRPr/>
          </a:p>
        </p:txBody>
      </p:sp>
      <p:sp>
        <p:nvSpPr>
          <p:cNvPr id="202" name="Google Shape;202;p13"/>
          <p:cNvSpPr txBox="1">
            <a:spLocks noGrp="1"/>
          </p:cNvSpPr>
          <p:nvPr>
            <p:ph type="subTitle" idx="2"/>
          </p:nvPr>
        </p:nvSpPr>
        <p:spPr>
          <a:xfrm>
            <a:off x="562054" y="2240346"/>
            <a:ext cx="2648400" cy="5727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a:lvl1pPr>
            <a:lvl2pPr lvl="1" algn="r" rtl="0">
              <a:spcBef>
                <a:spcPts val="0"/>
              </a:spcBef>
              <a:spcAft>
                <a:spcPts val="0"/>
              </a:spcAft>
              <a:buNone/>
              <a:defRPr/>
            </a:lvl2pPr>
            <a:lvl3pPr lvl="2" algn="r" rtl="0">
              <a:spcBef>
                <a:spcPts val="0"/>
              </a:spcBef>
              <a:spcAft>
                <a:spcPts val="0"/>
              </a:spcAft>
              <a:buNone/>
              <a:defRPr/>
            </a:lvl3pPr>
            <a:lvl4pPr lvl="3" algn="r" rtl="0">
              <a:spcBef>
                <a:spcPts val="0"/>
              </a:spcBef>
              <a:spcAft>
                <a:spcPts val="0"/>
              </a:spcAft>
              <a:buNone/>
              <a:defRPr/>
            </a:lvl4pPr>
            <a:lvl5pPr lvl="4" algn="r" rtl="0">
              <a:spcBef>
                <a:spcPts val="0"/>
              </a:spcBef>
              <a:spcAft>
                <a:spcPts val="0"/>
              </a:spcAft>
              <a:buNone/>
              <a:defRPr/>
            </a:lvl5pPr>
            <a:lvl6pPr lvl="5" algn="r" rtl="0">
              <a:spcBef>
                <a:spcPts val="0"/>
              </a:spcBef>
              <a:spcAft>
                <a:spcPts val="0"/>
              </a:spcAft>
              <a:buNone/>
              <a:defRPr/>
            </a:lvl6pPr>
            <a:lvl7pPr lvl="6" algn="r" rtl="0">
              <a:spcBef>
                <a:spcPts val="0"/>
              </a:spcBef>
              <a:spcAft>
                <a:spcPts val="0"/>
              </a:spcAft>
              <a:buNone/>
              <a:defRPr/>
            </a:lvl7pPr>
            <a:lvl8pPr lvl="7" algn="r" rtl="0">
              <a:spcBef>
                <a:spcPts val="0"/>
              </a:spcBef>
              <a:spcAft>
                <a:spcPts val="0"/>
              </a:spcAft>
              <a:buNone/>
              <a:defRPr/>
            </a:lvl8pPr>
            <a:lvl9pPr lvl="8" algn="r" rtl="0">
              <a:spcBef>
                <a:spcPts val="0"/>
              </a:spcBef>
              <a:spcAft>
                <a:spcPts val="0"/>
              </a:spcAft>
              <a:buNone/>
              <a:defRPr/>
            </a:lvl9pPr>
          </a:lstStyle>
          <a:p>
            <a:endParaRPr/>
          </a:p>
        </p:txBody>
      </p:sp>
      <p:sp>
        <p:nvSpPr>
          <p:cNvPr id="203" name="Google Shape;203;p13"/>
          <p:cNvSpPr txBox="1">
            <a:spLocks noGrp="1"/>
          </p:cNvSpPr>
          <p:nvPr>
            <p:ph type="subTitle" idx="3"/>
          </p:nvPr>
        </p:nvSpPr>
        <p:spPr>
          <a:xfrm>
            <a:off x="561950" y="3682892"/>
            <a:ext cx="2648400" cy="3969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1900">
                <a:solidFill>
                  <a:schemeClr val="accent1"/>
                </a:solidFill>
                <a:latin typeface="Carter One"/>
                <a:ea typeface="Carter One"/>
                <a:cs typeface="Carter One"/>
                <a:sym typeface="Carter One"/>
              </a:defRPr>
            </a:lvl1pPr>
            <a:lvl2pPr lvl="1" algn="r" rtl="0">
              <a:spcBef>
                <a:spcPts val="0"/>
              </a:spcBef>
              <a:spcAft>
                <a:spcPts val="0"/>
              </a:spcAft>
              <a:buNone/>
              <a:defRPr sz="1900">
                <a:solidFill>
                  <a:schemeClr val="accent1"/>
                </a:solidFill>
                <a:latin typeface="Carter One"/>
                <a:ea typeface="Carter One"/>
                <a:cs typeface="Carter One"/>
                <a:sym typeface="Carter One"/>
              </a:defRPr>
            </a:lvl2pPr>
            <a:lvl3pPr lvl="2" algn="r" rtl="0">
              <a:spcBef>
                <a:spcPts val="0"/>
              </a:spcBef>
              <a:spcAft>
                <a:spcPts val="0"/>
              </a:spcAft>
              <a:buNone/>
              <a:defRPr sz="1900">
                <a:solidFill>
                  <a:schemeClr val="accent1"/>
                </a:solidFill>
                <a:latin typeface="Carter One"/>
                <a:ea typeface="Carter One"/>
                <a:cs typeface="Carter One"/>
                <a:sym typeface="Carter One"/>
              </a:defRPr>
            </a:lvl3pPr>
            <a:lvl4pPr lvl="3" algn="r" rtl="0">
              <a:spcBef>
                <a:spcPts val="0"/>
              </a:spcBef>
              <a:spcAft>
                <a:spcPts val="0"/>
              </a:spcAft>
              <a:buNone/>
              <a:defRPr sz="1900">
                <a:solidFill>
                  <a:schemeClr val="accent1"/>
                </a:solidFill>
                <a:latin typeface="Carter One"/>
                <a:ea typeface="Carter One"/>
                <a:cs typeface="Carter One"/>
                <a:sym typeface="Carter One"/>
              </a:defRPr>
            </a:lvl4pPr>
            <a:lvl5pPr lvl="4" algn="r" rtl="0">
              <a:spcBef>
                <a:spcPts val="0"/>
              </a:spcBef>
              <a:spcAft>
                <a:spcPts val="0"/>
              </a:spcAft>
              <a:buNone/>
              <a:defRPr sz="1900">
                <a:solidFill>
                  <a:schemeClr val="accent1"/>
                </a:solidFill>
                <a:latin typeface="Carter One"/>
                <a:ea typeface="Carter One"/>
                <a:cs typeface="Carter One"/>
                <a:sym typeface="Carter One"/>
              </a:defRPr>
            </a:lvl5pPr>
            <a:lvl6pPr lvl="5" algn="r" rtl="0">
              <a:spcBef>
                <a:spcPts val="0"/>
              </a:spcBef>
              <a:spcAft>
                <a:spcPts val="0"/>
              </a:spcAft>
              <a:buNone/>
              <a:defRPr sz="1900">
                <a:solidFill>
                  <a:schemeClr val="accent1"/>
                </a:solidFill>
                <a:latin typeface="Carter One"/>
                <a:ea typeface="Carter One"/>
                <a:cs typeface="Carter One"/>
                <a:sym typeface="Carter One"/>
              </a:defRPr>
            </a:lvl6pPr>
            <a:lvl7pPr lvl="6" algn="r" rtl="0">
              <a:spcBef>
                <a:spcPts val="0"/>
              </a:spcBef>
              <a:spcAft>
                <a:spcPts val="0"/>
              </a:spcAft>
              <a:buNone/>
              <a:defRPr sz="1900">
                <a:solidFill>
                  <a:schemeClr val="accent1"/>
                </a:solidFill>
                <a:latin typeface="Carter One"/>
                <a:ea typeface="Carter One"/>
                <a:cs typeface="Carter One"/>
                <a:sym typeface="Carter One"/>
              </a:defRPr>
            </a:lvl7pPr>
            <a:lvl8pPr lvl="7" algn="r" rtl="0">
              <a:spcBef>
                <a:spcPts val="0"/>
              </a:spcBef>
              <a:spcAft>
                <a:spcPts val="0"/>
              </a:spcAft>
              <a:buNone/>
              <a:defRPr sz="1900">
                <a:solidFill>
                  <a:schemeClr val="accent1"/>
                </a:solidFill>
                <a:latin typeface="Carter One"/>
                <a:ea typeface="Carter One"/>
                <a:cs typeface="Carter One"/>
                <a:sym typeface="Carter One"/>
              </a:defRPr>
            </a:lvl8pPr>
            <a:lvl9pPr lvl="8" algn="r" rtl="0">
              <a:spcBef>
                <a:spcPts val="0"/>
              </a:spcBef>
              <a:spcAft>
                <a:spcPts val="0"/>
              </a:spcAft>
              <a:buNone/>
              <a:defRPr sz="1900">
                <a:solidFill>
                  <a:schemeClr val="accent1"/>
                </a:solidFill>
                <a:latin typeface="Carter One"/>
                <a:ea typeface="Carter One"/>
                <a:cs typeface="Carter One"/>
                <a:sym typeface="Carter One"/>
              </a:defRPr>
            </a:lvl9pPr>
          </a:lstStyle>
          <a:p>
            <a:endParaRPr/>
          </a:p>
        </p:txBody>
      </p:sp>
      <p:sp>
        <p:nvSpPr>
          <p:cNvPr id="204" name="Google Shape;204;p13"/>
          <p:cNvSpPr txBox="1">
            <a:spLocks noGrp="1"/>
          </p:cNvSpPr>
          <p:nvPr>
            <p:ph type="subTitle" idx="4"/>
          </p:nvPr>
        </p:nvSpPr>
        <p:spPr>
          <a:xfrm>
            <a:off x="562054" y="4018550"/>
            <a:ext cx="2648400" cy="5727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a:lvl1pPr>
            <a:lvl2pPr lvl="1" algn="r" rtl="0">
              <a:spcBef>
                <a:spcPts val="0"/>
              </a:spcBef>
              <a:spcAft>
                <a:spcPts val="0"/>
              </a:spcAft>
              <a:buNone/>
              <a:defRPr/>
            </a:lvl2pPr>
            <a:lvl3pPr lvl="2" algn="r" rtl="0">
              <a:spcBef>
                <a:spcPts val="0"/>
              </a:spcBef>
              <a:spcAft>
                <a:spcPts val="0"/>
              </a:spcAft>
              <a:buNone/>
              <a:defRPr/>
            </a:lvl3pPr>
            <a:lvl4pPr lvl="3" algn="r" rtl="0">
              <a:spcBef>
                <a:spcPts val="0"/>
              </a:spcBef>
              <a:spcAft>
                <a:spcPts val="0"/>
              </a:spcAft>
              <a:buNone/>
              <a:defRPr/>
            </a:lvl4pPr>
            <a:lvl5pPr lvl="4" algn="r" rtl="0">
              <a:spcBef>
                <a:spcPts val="0"/>
              </a:spcBef>
              <a:spcAft>
                <a:spcPts val="0"/>
              </a:spcAft>
              <a:buNone/>
              <a:defRPr/>
            </a:lvl5pPr>
            <a:lvl6pPr lvl="5" algn="r" rtl="0">
              <a:spcBef>
                <a:spcPts val="0"/>
              </a:spcBef>
              <a:spcAft>
                <a:spcPts val="0"/>
              </a:spcAft>
              <a:buNone/>
              <a:defRPr/>
            </a:lvl6pPr>
            <a:lvl7pPr lvl="6" algn="r" rtl="0">
              <a:spcBef>
                <a:spcPts val="0"/>
              </a:spcBef>
              <a:spcAft>
                <a:spcPts val="0"/>
              </a:spcAft>
              <a:buNone/>
              <a:defRPr/>
            </a:lvl7pPr>
            <a:lvl8pPr lvl="7" algn="r" rtl="0">
              <a:spcBef>
                <a:spcPts val="0"/>
              </a:spcBef>
              <a:spcAft>
                <a:spcPts val="0"/>
              </a:spcAft>
              <a:buNone/>
              <a:defRPr/>
            </a:lvl8pPr>
            <a:lvl9pPr lvl="8" algn="r" rtl="0">
              <a:spcBef>
                <a:spcPts val="0"/>
              </a:spcBef>
              <a:spcAft>
                <a:spcPts val="0"/>
              </a:spcAft>
              <a:buNone/>
              <a:defRPr/>
            </a:lvl9pPr>
          </a:lstStyle>
          <a:p>
            <a:endParaRPr/>
          </a:p>
        </p:txBody>
      </p:sp>
      <p:sp>
        <p:nvSpPr>
          <p:cNvPr id="205" name="Google Shape;205;p13"/>
          <p:cNvSpPr txBox="1">
            <a:spLocks noGrp="1"/>
          </p:cNvSpPr>
          <p:nvPr>
            <p:ph type="subTitle" idx="5"/>
          </p:nvPr>
        </p:nvSpPr>
        <p:spPr>
          <a:xfrm>
            <a:off x="5933575" y="1910165"/>
            <a:ext cx="2648400" cy="3969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900">
                <a:solidFill>
                  <a:schemeClr val="accent1"/>
                </a:solidFill>
                <a:latin typeface="Carter One"/>
                <a:ea typeface="Carter One"/>
                <a:cs typeface="Carter One"/>
                <a:sym typeface="Carter One"/>
              </a:defRPr>
            </a:lvl1pPr>
            <a:lvl2pPr lvl="1" rtl="0">
              <a:spcBef>
                <a:spcPts val="0"/>
              </a:spcBef>
              <a:spcAft>
                <a:spcPts val="0"/>
              </a:spcAft>
              <a:buNone/>
              <a:defRPr sz="1900">
                <a:solidFill>
                  <a:schemeClr val="accent1"/>
                </a:solidFill>
                <a:latin typeface="Carter One"/>
                <a:ea typeface="Carter One"/>
                <a:cs typeface="Carter One"/>
                <a:sym typeface="Carter One"/>
              </a:defRPr>
            </a:lvl2pPr>
            <a:lvl3pPr lvl="2" rtl="0">
              <a:spcBef>
                <a:spcPts val="0"/>
              </a:spcBef>
              <a:spcAft>
                <a:spcPts val="0"/>
              </a:spcAft>
              <a:buNone/>
              <a:defRPr sz="1900">
                <a:solidFill>
                  <a:schemeClr val="accent1"/>
                </a:solidFill>
                <a:latin typeface="Carter One"/>
                <a:ea typeface="Carter One"/>
                <a:cs typeface="Carter One"/>
                <a:sym typeface="Carter One"/>
              </a:defRPr>
            </a:lvl3pPr>
            <a:lvl4pPr lvl="3" rtl="0">
              <a:spcBef>
                <a:spcPts val="0"/>
              </a:spcBef>
              <a:spcAft>
                <a:spcPts val="0"/>
              </a:spcAft>
              <a:buNone/>
              <a:defRPr sz="1900">
                <a:solidFill>
                  <a:schemeClr val="accent1"/>
                </a:solidFill>
                <a:latin typeface="Carter One"/>
                <a:ea typeface="Carter One"/>
                <a:cs typeface="Carter One"/>
                <a:sym typeface="Carter One"/>
              </a:defRPr>
            </a:lvl4pPr>
            <a:lvl5pPr lvl="4" rtl="0">
              <a:spcBef>
                <a:spcPts val="0"/>
              </a:spcBef>
              <a:spcAft>
                <a:spcPts val="0"/>
              </a:spcAft>
              <a:buNone/>
              <a:defRPr sz="1900">
                <a:solidFill>
                  <a:schemeClr val="accent1"/>
                </a:solidFill>
                <a:latin typeface="Carter One"/>
                <a:ea typeface="Carter One"/>
                <a:cs typeface="Carter One"/>
                <a:sym typeface="Carter One"/>
              </a:defRPr>
            </a:lvl5pPr>
            <a:lvl6pPr lvl="5" rtl="0">
              <a:spcBef>
                <a:spcPts val="0"/>
              </a:spcBef>
              <a:spcAft>
                <a:spcPts val="0"/>
              </a:spcAft>
              <a:buNone/>
              <a:defRPr sz="1900">
                <a:solidFill>
                  <a:schemeClr val="accent1"/>
                </a:solidFill>
                <a:latin typeface="Carter One"/>
                <a:ea typeface="Carter One"/>
                <a:cs typeface="Carter One"/>
                <a:sym typeface="Carter One"/>
              </a:defRPr>
            </a:lvl6pPr>
            <a:lvl7pPr lvl="6" rtl="0">
              <a:spcBef>
                <a:spcPts val="0"/>
              </a:spcBef>
              <a:spcAft>
                <a:spcPts val="0"/>
              </a:spcAft>
              <a:buNone/>
              <a:defRPr sz="1900">
                <a:solidFill>
                  <a:schemeClr val="accent1"/>
                </a:solidFill>
                <a:latin typeface="Carter One"/>
                <a:ea typeface="Carter One"/>
                <a:cs typeface="Carter One"/>
                <a:sym typeface="Carter One"/>
              </a:defRPr>
            </a:lvl7pPr>
            <a:lvl8pPr lvl="7" rtl="0">
              <a:spcBef>
                <a:spcPts val="0"/>
              </a:spcBef>
              <a:spcAft>
                <a:spcPts val="0"/>
              </a:spcAft>
              <a:buNone/>
              <a:defRPr sz="1900">
                <a:solidFill>
                  <a:schemeClr val="accent1"/>
                </a:solidFill>
                <a:latin typeface="Carter One"/>
                <a:ea typeface="Carter One"/>
                <a:cs typeface="Carter One"/>
                <a:sym typeface="Carter One"/>
              </a:defRPr>
            </a:lvl8pPr>
            <a:lvl9pPr lvl="8" rtl="0">
              <a:spcBef>
                <a:spcPts val="0"/>
              </a:spcBef>
              <a:spcAft>
                <a:spcPts val="0"/>
              </a:spcAft>
              <a:buNone/>
              <a:defRPr sz="1900">
                <a:solidFill>
                  <a:schemeClr val="accent1"/>
                </a:solidFill>
                <a:latin typeface="Carter One"/>
                <a:ea typeface="Carter One"/>
                <a:cs typeface="Carter One"/>
                <a:sym typeface="Carter One"/>
              </a:defRPr>
            </a:lvl9pPr>
          </a:lstStyle>
          <a:p>
            <a:endParaRPr/>
          </a:p>
        </p:txBody>
      </p:sp>
      <p:sp>
        <p:nvSpPr>
          <p:cNvPr id="206" name="Google Shape;206;p13"/>
          <p:cNvSpPr txBox="1">
            <a:spLocks noGrp="1"/>
          </p:cNvSpPr>
          <p:nvPr>
            <p:ph type="subTitle" idx="6"/>
          </p:nvPr>
        </p:nvSpPr>
        <p:spPr>
          <a:xfrm>
            <a:off x="5933575" y="2240347"/>
            <a:ext cx="2648400" cy="5727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7" name="Google Shape;207;p13"/>
          <p:cNvSpPr txBox="1">
            <a:spLocks noGrp="1"/>
          </p:cNvSpPr>
          <p:nvPr>
            <p:ph type="subTitle" idx="7"/>
          </p:nvPr>
        </p:nvSpPr>
        <p:spPr>
          <a:xfrm>
            <a:off x="5933575" y="3682888"/>
            <a:ext cx="2648400" cy="3969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900">
                <a:solidFill>
                  <a:schemeClr val="accent1"/>
                </a:solidFill>
                <a:latin typeface="Carter One"/>
                <a:ea typeface="Carter One"/>
                <a:cs typeface="Carter One"/>
                <a:sym typeface="Carter One"/>
              </a:defRPr>
            </a:lvl1pPr>
            <a:lvl2pPr lvl="1" rtl="0">
              <a:spcBef>
                <a:spcPts val="0"/>
              </a:spcBef>
              <a:spcAft>
                <a:spcPts val="0"/>
              </a:spcAft>
              <a:buNone/>
              <a:defRPr sz="1900">
                <a:solidFill>
                  <a:schemeClr val="accent1"/>
                </a:solidFill>
                <a:latin typeface="Carter One"/>
                <a:ea typeface="Carter One"/>
                <a:cs typeface="Carter One"/>
                <a:sym typeface="Carter One"/>
              </a:defRPr>
            </a:lvl2pPr>
            <a:lvl3pPr lvl="2" rtl="0">
              <a:spcBef>
                <a:spcPts val="0"/>
              </a:spcBef>
              <a:spcAft>
                <a:spcPts val="0"/>
              </a:spcAft>
              <a:buNone/>
              <a:defRPr sz="1900">
                <a:solidFill>
                  <a:schemeClr val="accent1"/>
                </a:solidFill>
                <a:latin typeface="Carter One"/>
                <a:ea typeface="Carter One"/>
                <a:cs typeface="Carter One"/>
                <a:sym typeface="Carter One"/>
              </a:defRPr>
            </a:lvl3pPr>
            <a:lvl4pPr lvl="3" rtl="0">
              <a:spcBef>
                <a:spcPts val="0"/>
              </a:spcBef>
              <a:spcAft>
                <a:spcPts val="0"/>
              </a:spcAft>
              <a:buNone/>
              <a:defRPr sz="1900">
                <a:solidFill>
                  <a:schemeClr val="accent1"/>
                </a:solidFill>
                <a:latin typeface="Carter One"/>
                <a:ea typeface="Carter One"/>
                <a:cs typeface="Carter One"/>
                <a:sym typeface="Carter One"/>
              </a:defRPr>
            </a:lvl4pPr>
            <a:lvl5pPr lvl="4" rtl="0">
              <a:spcBef>
                <a:spcPts val="0"/>
              </a:spcBef>
              <a:spcAft>
                <a:spcPts val="0"/>
              </a:spcAft>
              <a:buNone/>
              <a:defRPr sz="1900">
                <a:solidFill>
                  <a:schemeClr val="accent1"/>
                </a:solidFill>
                <a:latin typeface="Carter One"/>
                <a:ea typeface="Carter One"/>
                <a:cs typeface="Carter One"/>
                <a:sym typeface="Carter One"/>
              </a:defRPr>
            </a:lvl5pPr>
            <a:lvl6pPr lvl="5" rtl="0">
              <a:spcBef>
                <a:spcPts val="0"/>
              </a:spcBef>
              <a:spcAft>
                <a:spcPts val="0"/>
              </a:spcAft>
              <a:buNone/>
              <a:defRPr sz="1900">
                <a:solidFill>
                  <a:schemeClr val="accent1"/>
                </a:solidFill>
                <a:latin typeface="Carter One"/>
                <a:ea typeface="Carter One"/>
                <a:cs typeface="Carter One"/>
                <a:sym typeface="Carter One"/>
              </a:defRPr>
            </a:lvl6pPr>
            <a:lvl7pPr lvl="6" rtl="0">
              <a:spcBef>
                <a:spcPts val="0"/>
              </a:spcBef>
              <a:spcAft>
                <a:spcPts val="0"/>
              </a:spcAft>
              <a:buNone/>
              <a:defRPr sz="1900">
                <a:solidFill>
                  <a:schemeClr val="accent1"/>
                </a:solidFill>
                <a:latin typeface="Carter One"/>
                <a:ea typeface="Carter One"/>
                <a:cs typeface="Carter One"/>
                <a:sym typeface="Carter One"/>
              </a:defRPr>
            </a:lvl7pPr>
            <a:lvl8pPr lvl="7" rtl="0">
              <a:spcBef>
                <a:spcPts val="0"/>
              </a:spcBef>
              <a:spcAft>
                <a:spcPts val="0"/>
              </a:spcAft>
              <a:buNone/>
              <a:defRPr sz="1900">
                <a:solidFill>
                  <a:schemeClr val="accent1"/>
                </a:solidFill>
                <a:latin typeface="Carter One"/>
                <a:ea typeface="Carter One"/>
                <a:cs typeface="Carter One"/>
                <a:sym typeface="Carter One"/>
              </a:defRPr>
            </a:lvl8pPr>
            <a:lvl9pPr lvl="8" rtl="0">
              <a:spcBef>
                <a:spcPts val="0"/>
              </a:spcBef>
              <a:spcAft>
                <a:spcPts val="0"/>
              </a:spcAft>
              <a:buNone/>
              <a:defRPr sz="1900">
                <a:solidFill>
                  <a:schemeClr val="accent1"/>
                </a:solidFill>
                <a:latin typeface="Carter One"/>
                <a:ea typeface="Carter One"/>
                <a:cs typeface="Carter One"/>
                <a:sym typeface="Carter One"/>
              </a:defRPr>
            </a:lvl9pPr>
          </a:lstStyle>
          <a:p>
            <a:endParaRPr/>
          </a:p>
        </p:txBody>
      </p:sp>
      <p:sp>
        <p:nvSpPr>
          <p:cNvPr id="208" name="Google Shape;208;p13"/>
          <p:cNvSpPr txBox="1">
            <a:spLocks noGrp="1"/>
          </p:cNvSpPr>
          <p:nvPr>
            <p:ph type="subTitle" idx="8"/>
          </p:nvPr>
        </p:nvSpPr>
        <p:spPr>
          <a:xfrm>
            <a:off x="5933575" y="4018550"/>
            <a:ext cx="2648400" cy="5727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9" name="Google Shape;209;p13"/>
          <p:cNvSpPr txBox="1">
            <a:spLocks noGrp="1"/>
          </p:cNvSpPr>
          <p:nvPr>
            <p:ph type="title" idx="9" hasCustomPrompt="1"/>
          </p:nvPr>
        </p:nvSpPr>
        <p:spPr>
          <a:xfrm>
            <a:off x="2378972" y="1340850"/>
            <a:ext cx="731700" cy="5727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2600">
                <a:solidFill>
                  <a:schemeClr val="lt1"/>
                </a:solidFill>
              </a:defRPr>
            </a:lvl1pPr>
            <a:lvl2pPr lvl="1" algn="r" rtl="0">
              <a:spcBef>
                <a:spcPts val="0"/>
              </a:spcBef>
              <a:spcAft>
                <a:spcPts val="0"/>
              </a:spcAft>
              <a:buSzPts val="3000"/>
              <a:buNone/>
              <a:defRPr sz="3000"/>
            </a:lvl2pPr>
            <a:lvl3pPr lvl="2" algn="r" rtl="0">
              <a:spcBef>
                <a:spcPts val="0"/>
              </a:spcBef>
              <a:spcAft>
                <a:spcPts val="0"/>
              </a:spcAft>
              <a:buSzPts val="3000"/>
              <a:buNone/>
              <a:defRPr sz="3000"/>
            </a:lvl3pPr>
            <a:lvl4pPr lvl="3" algn="r" rtl="0">
              <a:spcBef>
                <a:spcPts val="0"/>
              </a:spcBef>
              <a:spcAft>
                <a:spcPts val="0"/>
              </a:spcAft>
              <a:buSzPts val="3000"/>
              <a:buNone/>
              <a:defRPr sz="3000"/>
            </a:lvl4pPr>
            <a:lvl5pPr lvl="4" algn="r" rtl="0">
              <a:spcBef>
                <a:spcPts val="0"/>
              </a:spcBef>
              <a:spcAft>
                <a:spcPts val="0"/>
              </a:spcAft>
              <a:buSzPts val="3000"/>
              <a:buNone/>
              <a:defRPr sz="3000"/>
            </a:lvl5pPr>
            <a:lvl6pPr lvl="5" algn="r" rtl="0">
              <a:spcBef>
                <a:spcPts val="0"/>
              </a:spcBef>
              <a:spcAft>
                <a:spcPts val="0"/>
              </a:spcAft>
              <a:buSzPts val="3000"/>
              <a:buNone/>
              <a:defRPr sz="3000"/>
            </a:lvl6pPr>
            <a:lvl7pPr lvl="6" algn="r" rtl="0">
              <a:spcBef>
                <a:spcPts val="0"/>
              </a:spcBef>
              <a:spcAft>
                <a:spcPts val="0"/>
              </a:spcAft>
              <a:buSzPts val="3000"/>
              <a:buNone/>
              <a:defRPr sz="3000"/>
            </a:lvl7pPr>
            <a:lvl8pPr lvl="7" algn="r" rtl="0">
              <a:spcBef>
                <a:spcPts val="0"/>
              </a:spcBef>
              <a:spcAft>
                <a:spcPts val="0"/>
              </a:spcAft>
              <a:buSzPts val="3000"/>
              <a:buNone/>
              <a:defRPr sz="3000"/>
            </a:lvl8pPr>
            <a:lvl9pPr lvl="8" algn="r" rtl="0">
              <a:spcBef>
                <a:spcPts val="0"/>
              </a:spcBef>
              <a:spcAft>
                <a:spcPts val="0"/>
              </a:spcAft>
              <a:buSzPts val="3000"/>
              <a:buNone/>
              <a:defRPr sz="3000"/>
            </a:lvl9pPr>
          </a:lstStyle>
          <a:p>
            <a:r>
              <a:t>xx%</a:t>
            </a:r>
          </a:p>
        </p:txBody>
      </p:sp>
      <p:sp>
        <p:nvSpPr>
          <p:cNvPr id="210" name="Google Shape;210;p13"/>
          <p:cNvSpPr txBox="1">
            <a:spLocks noGrp="1"/>
          </p:cNvSpPr>
          <p:nvPr>
            <p:ph type="title" idx="13" hasCustomPrompt="1"/>
          </p:nvPr>
        </p:nvSpPr>
        <p:spPr>
          <a:xfrm>
            <a:off x="2378972" y="3116492"/>
            <a:ext cx="731700" cy="5727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2600">
                <a:solidFill>
                  <a:schemeClr val="lt1"/>
                </a:solidFill>
              </a:defRPr>
            </a:lvl1pPr>
            <a:lvl2pPr lvl="1" algn="r" rtl="0">
              <a:spcBef>
                <a:spcPts val="0"/>
              </a:spcBef>
              <a:spcAft>
                <a:spcPts val="0"/>
              </a:spcAft>
              <a:buSzPts val="3000"/>
              <a:buNone/>
              <a:defRPr sz="3000"/>
            </a:lvl2pPr>
            <a:lvl3pPr lvl="2" algn="r" rtl="0">
              <a:spcBef>
                <a:spcPts val="0"/>
              </a:spcBef>
              <a:spcAft>
                <a:spcPts val="0"/>
              </a:spcAft>
              <a:buSzPts val="3000"/>
              <a:buNone/>
              <a:defRPr sz="3000"/>
            </a:lvl3pPr>
            <a:lvl4pPr lvl="3" algn="r" rtl="0">
              <a:spcBef>
                <a:spcPts val="0"/>
              </a:spcBef>
              <a:spcAft>
                <a:spcPts val="0"/>
              </a:spcAft>
              <a:buSzPts val="3000"/>
              <a:buNone/>
              <a:defRPr sz="3000"/>
            </a:lvl4pPr>
            <a:lvl5pPr lvl="4" algn="r" rtl="0">
              <a:spcBef>
                <a:spcPts val="0"/>
              </a:spcBef>
              <a:spcAft>
                <a:spcPts val="0"/>
              </a:spcAft>
              <a:buSzPts val="3000"/>
              <a:buNone/>
              <a:defRPr sz="3000"/>
            </a:lvl5pPr>
            <a:lvl6pPr lvl="5" algn="r" rtl="0">
              <a:spcBef>
                <a:spcPts val="0"/>
              </a:spcBef>
              <a:spcAft>
                <a:spcPts val="0"/>
              </a:spcAft>
              <a:buSzPts val="3000"/>
              <a:buNone/>
              <a:defRPr sz="3000"/>
            </a:lvl6pPr>
            <a:lvl7pPr lvl="6" algn="r" rtl="0">
              <a:spcBef>
                <a:spcPts val="0"/>
              </a:spcBef>
              <a:spcAft>
                <a:spcPts val="0"/>
              </a:spcAft>
              <a:buSzPts val="3000"/>
              <a:buNone/>
              <a:defRPr sz="3000"/>
            </a:lvl7pPr>
            <a:lvl8pPr lvl="7" algn="r" rtl="0">
              <a:spcBef>
                <a:spcPts val="0"/>
              </a:spcBef>
              <a:spcAft>
                <a:spcPts val="0"/>
              </a:spcAft>
              <a:buSzPts val="3000"/>
              <a:buNone/>
              <a:defRPr sz="3000"/>
            </a:lvl8pPr>
            <a:lvl9pPr lvl="8" algn="r" rtl="0">
              <a:spcBef>
                <a:spcPts val="0"/>
              </a:spcBef>
              <a:spcAft>
                <a:spcPts val="0"/>
              </a:spcAft>
              <a:buSzPts val="3000"/>
              <a:buNone/>
              <a:defRPr sz="3000"/>
            </a:lvl9pPr>
          </a:lstStyle>
          <a:p>
            <a:r>
              <a:t>xx%</a:t>
            </a:r>
          </a:p>
        </p:txBody>
      </p:sp>
      <p:sp>
        <p:nvSpPr>
          <p:cNvPr id="211" name="Google Shape;211;p13"/>
          <p:cNvSpPr txBox="1">
            <a:spLocks noGrp="1"/>
          </p:cNvSpPr>
          <p:nvPr>
            <p:ph type="title" idx="14" hasCustomPrompt="1"/>
          </p:nvPr>
        </p:nvSpPr>
        <p:spPr>
          <a:xfrm>
            <a:off x="6027303" y="1340850"/>
            <a:ext cx="731700" cy="5727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26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12" name="Google Shape;212;p13"/>
          <p:cNvSpPr txBox="1">
            <a:spLocks noGrp="1"/>
          </p:cNvSpPr>
          <p:nvPr>
            <p:ph type="title" idx="15" hasCustomPrompt="1"/>
          </p:nvPr>
        </p:nvSpPr>
        <p:spPr>
          <a:xfrm>
            <a:off x="6027303" y="3116492"/>
            <a:ext cx="731700" cy="5727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26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13" name="Google Shape;213;p13"/>
          <p:cNvSpPr/>
          <p:nvPr/>
        </p:nvSpPr>
        <p:spPr>
          <a:xfrm>
            <a:off x="726225" y="381825"/>
            <a:ext cx="154450" cy="147725"/>
          </a:xfrm>
          <a:custGeom>
            <a:avLst/>
            <a:gdLst/>
            <a:ahLst/>
            <a:cxnLst/>
            <a:rect l="l" t="t" r="r" b="b"/>
            <a:pathLst>
              <a:path w="6178" h="5909" extrusionOk="0">
                <a:moveTo>
                  <a:pt x="873" y="0"/>
                </a:moveTo>
                <a:cubicBezTo>
                  <a:pt x="388" y="0"/>
                  <a:pt x="1" y="488"/>
                  <a:pt x="176" y="987"/>
                </a:cubicBezTo>
                <a:lnTo>
                  <a:pt x="866" y="2956"/>
                </a:lnTo>
                <a:lnTo>
                  <a:pt x="176" y="4920"/>
                </a:lnTo>
                <a:cubicBezTo>
                  <a:pt x="1" y="5423"/>
                  <a:pt x="385" y="5909"/>
                  <a:pt x="868" y="5909"/>
                </a:cubicBezTo>
                <a:cubicBezTo>
                  <a:pt x="950" y="5909"/>
                  <a:pt x="1035" y="5895"/>
                  <a:pt x="1120" y="5865"/>
                </a:cubicBezTo>
                <a:lnTo>
                  <a:pt x="3089" y="5174"/>
                </a:lnTo>
                <a:lnTo>
                  <a:pt x="5053" y="5865"/>
                </a:lnTo>
                <a:cubicBezTo>
                  <a:pt x="5138" y="5895"/>
                  <a:pt x="5223" y="5909"/>
                  <a:pt x="5305" y="5909"/>
                </a:cubicBezTo>
                <a:cubicBezTo>
                  <a:pt x="5789" y="5909"/>
                  <a:pt x="6177" y="5423"/>
                  <a:pt x="5998" y="4920"/>
                </a:cubicBezTo>
                <a:lnTo>
                  <a:pt x="5307" y="2956"/>
                </a:lnTo>
                <a:lnTo>
                  <a:pt x="5998" y="987"/>
                </a:lnTo>
                <a:cubicBezTo>
                  <a:pt x="6177" y="488"/>
                  <a:pt x="5786" y="0"/>
                  <a:pt x="5300" y="0"/>
                </a:cubicBezTo>
                <a:cubicBezTo>
                  <a:pt x="5220" y="0"/>
                  <a:pt x="5136" y="14"/>
                  <a:pt x="5053" y="43"/>
                </a:cubicBezTo>
                <a:lnTo>
                  <a:pt x="3089" y="733"/>
                </a:lnTo>
                <a:lnTo>
                  <a:pt x="1120" y="43"/>
                </a:lnTo>
                <a:cubicBezTo>
                  <a:pt x="1037" y="14"/>
                  <a:pt x="954" y="0"/>
                  <a:pt x="873" y="0"/>
                </a:cubicBezTo>
                <a:close/>
              </a:path>
            </a:pathLst>
          </a:custGeom>
          <a:solidFill>
            <a:srgbClr val="3A60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13"/>
          <p:cNvSpPr/>
          <p:nvPr/>
        </p:nvSpPr>
        <p:spPr>
          <a:xfrm>
            <a:off x="118200" y="2012963"/>
            <a:ext cx="257700" cy="246525"/>
          </a:xfrm>
          <a:custGeom>
            <a:avLst/>
            <a:gdLst/>
            <a:ahLst/>
            <a:cxnLst/>
            <a:rect l="l" t="t" r="r" b="b"/>
            <a:pathLst>
              <a:path w="10308" h="9861" extrusionOk="0">
                <a:moveTo>
                  <a:pt x="1456" y="0"/>
                </a:moveTo>
                <a:cubicBezTo>
                  <a:pt x="650" y="0"/>
                  <a:pt x="1" y="809"/>
                  <a:pt x="296" y="1652"/>
                </a:cubicBezTo>
                <a:lnTo>
                  <a:pt x="1450" y="4928"/>
                </a:lnTo>
                <a:lnTo>
                  <a:pt x="296" y="8209"/>
                </a:lnTo>
                <a:cubicBezTo>
                  <a:pt x="1" y="9047"/>
                  <a:pt x="651" y="9860"/>
                  <a:pt x="1458" y="9860"/>
                </a:cubicBezTo>
                <a:cubicBezTo>
                  <a:pt x="1594" y="9860"/>
                  <a:pt x="1734" y="9837"/>
                  <a:pt x="1875" y="9788"/>
                </a:cubicBezTo>
                <a:lnTo>
                  <a:pt x="5156" y="8634"/>
                </a:lnTo>
                <a:lnTo>
                  <a:pt x="8438" y="9788"/>
                </a:lnTo>
                <a:cubicBezTo>
                  <a:pt x="8579" y="9837"/>
                  <a:pt x="8719" y="9860"/>
                  <a:pt x="8854" y="9860"/>
                </a:cubicBezTo>
                <a:cubicBezTo>
                  <a:pt x="9660" y="9860"/>
                  <a:pt x="10307" y="9047"/>
                  <a:pt x="10016" y="8209"/>
                </a:cubicBezTo>
                <a:lnTo>
                  <a:pt x="8862" y="4928"/>
                </a:lnTo>
                <a:lnTo>
                  <a:pt x="10016" y="1652"/>
                </a:lnTo>
                <a:cubicBezTo>
                  <a:pt x="10307" y="809"/>
                  <a:pt x="9661" y="0"/>
                  <a:pt x="8856" y="0"/>
                </a:cubicBezTo>
                <a:cubicBezTo>
                  <a:pt x="8720" y="0"/>
                  <a:pt x="8579" y="23"/>
                  <a:pt x="8438" y="73"/>
                </a:cubicBezTo>
                <a:lnTo>
                  <a:pt x="5156" y="1227"/>
                </a:lnTo>
                <a:lnTo>
                  <a:pt x="1875" y="73"/>
                </a:lnTo>
                <a:cubicBezTo>
                  <a:pt x="1733" y="23"/>
                  <a:pt x="1593" y="0"/>
                  <a:pt x="1456" y="0"/>
                </a:cubicBezTo>
                <a:close/>
              </a:path>
            </a:pathLst>
          </a:custGeom>
          <a:solidFill>
            <a:srgbClr val="3A60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13"/>
          <p:cNvSpPr/>
          <p:nvPr/>
        </p:nvSpPr>
        <p:spPr>
          <a:xfrm>
            <a:off x="1005975" y="4757075"/>
            <a:ext cx="154450" cy="147725"/>
          </a:xfrm>
          <a:custGeom>
            <a:avLst/>
            <a:gdLst/>
            <a:ahLst/>
            <a:cxnLst/>
            <a:rect l="l" t="t" r="r" b="b"/>
            <a:pathLst>
              <a:path w="6178" h="5909" extrusionOk="0">
                <a:moveTo>
                  <a:pt x="873" y="0"/>
                </a:moveTo>
                <a:cubicBezTo>
                  <a:pt x="388" y="0"/>
                  <a:pt x="1" y="488"/>
                  <a:pt x="176" y="987"/>
                </a:cubicBezTo>
                <a:lnTo>
                  <a:pt x="866" y="2956"/>
                </a:lnTo>
                <a:lnTo>
                  <a:pt x="176" y="4920"/>
                </a:lnTo>
                <a:cubicBezTo>
                  <a:pt x="1" y="5423"/>
                  <a:pt x="385" y="5909"/>
                  <a:pt x="868" y="5909"/>
                </a:cubicBezTo>
                <a:cubicBezTo>
                  <a:pt x="950" y="5909"/>
                  <a:pt x="1035" y="5895"/>
                  <a:pt x="1120" y="5865"/>
                </a:cubicBezTo>
                <a:lnTo>
                  <a:pt x="3089" y="5174"/>
                </a:lnTo>
                <a:lnTo>
                  <a:pt x="5053" y="5865"/>
                </a:lnTo>
                <a:cubicBezTo>
                  <a:pt x="5138" y="5895"/>
                  <a:pt x="5223" y="5909"/>
                  <a:pt x="5305" y="5909"/>
                </a:cubicBezTo>
                <a:cubicBezTo>
                  <a:pt x="5789" y="5909"/>
                  <a:pt x="6177" y="5423"/>
                  <a:pt x="5998" y="4920"/>
                </a:cubicBezTo>
                <a:lnTo>
                  <a:pt x="5307" y="2956"/>
                </a:lnTo>
                <a:lnTo>
                  <a:pt x="5998" y="987"/>
                </a:lnTo>
                <a:cubicBezTo>
                  <a:pt x="6177" y="488"/>
                  <a:pt x="5786" y="0"/>
                  <a:pt x="5300" y="0"/>
                </a:cubicBezTo>
                <a:cubicBezTo>
                  <a:pt x="5220" y="0"/>
                  <a:pt x="5136" y="14"/>
                  <a:pt x="5053" y="43"/>
                </a:cubicBezTo>
                <a:lnTo>
                  <a:pt x="3089" y="733"/>
                </a:lnTo>
                <a:lnTo>
                  <a:pt x="1120" y="43"/>
                </a:lnTo>
                <a:cubicBezTo>
                  <a:pt x="1037" y="14"/>
                  <a:pt x="954" y="0"/>
                  <a:pt x="873" y="0"/>
                </a:cubicBezTo>
                <a:close/>
              </a:path>
            </a:pathLst>
          </a:custGeom>
          <a:solidFill>
            <a:srgbClr val="3A60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13"/>
          <p:cNvSpPr/>
          <p:nvPr/>
        </p:nvSpPr>
        <p:spPr>
          <a:xfrm>
            <a:off x="8417625" y="4562875"/>
            <a:ext cx="257700" cy="246525"/>
          </a:xfrm>
          <a:custGeom>
            <a:avLst/>
            <a:gdLst/>
            <a:ahLst/>
            <a:cxnLst/>
            <a:rect l="l" t="t" r="r" b="b"/>
            <a:pathLst>
              <a:path w="10308" h="9861" extrusionOk="0">
                <a:moveTo>
                  <a:pt x="1456" y="0"/>
                </a:moveTo>
                <a:cubicBezTo>
                  <a:pt x="650" y="0"/>
                  <a:pt x="1" y="809"/>
                  <a:pt x="296" y="1652"/>
                </a:cubicBezTo>
                <a:lnTo>
                  <a:pt x="1450" y="4928"/>
                </a:lnTo>
                <a:lnTo>
                  <a:pt x="296" y="8209"/>
                </a:lnTo>
                <a:cubicBezTo>
                  <a:pt x="1" y="9047"/>
                  <a:pt x="651" y="9860"/>
                  <a:pt x="1458" y="9860"/>
                </a:cubicBezTo>
                <a:cubicBezTo>
                  <a:pt x="1594" y="9860"/>
                  <a:pt x="1734" y="9837"/>
                  <a:pt x="1875" y="9788"/>
                </a:cubicBezTo>
                <a:lnTo>
                  <a:pt x="5156" y="8634"/>
                </a:lnTo>
                <a:lnTo>
                  <a:pt x="8438" y="9788"/>
                </a:lnTo>
                <a:cubicBezTo>
                  <a:pt x="8579" y="9837"/>
                  <a:pt x="8719" y="9860"/>
                  <a:pt x="8854" y="9860"/>
                </a:cubicBezTo>
                <a:cubicBezTo>
                  <a:pt x="9660" y="9860"/>
                  <a:pt x="10307" y="9047"/>
                  <a:pt x="10016" y="8209"/>
                </a:cubicBezTo>
                <a:lnTo>
                  <a:pt x="8862" y="4928"/>
                </a:lnTo>
                <a:lnTo>
                  <a:pt x="10016" y="1652"/>
                </a:lnTo>
                <a:cubicBezTo>
                  <a:pt x="10307" y="809"/>
                  <a:pt x="9661" y="0"/>
                  <a:pt x="8856" y="0"/>
                </a:cubicBezTo>
                <a:cubicBezTo>
                  <a:pt x="8720" y="0"/>
                  <a:pt x="8579" y="23"/>
                  <a:pt x="8438" y="73"/>
                </a:cubicBezTo>
                <a:lnTo>
                  <a:pt x="5156" y="1227"/>
                </a:lnTo>
                <a:lnTo>
                  <a:pt x="1875" y="73"/>
                </a:lnTo>
                <a:cubicBezTo>
                  <a:pt x="1733" y="23"/>
                  <a:pt x="1593" y="0"/>
                  <a:pt x="1456" y="0"/>
                </a:cubicBezTo>
                <a:close/>
              </a:path>
            </a:pathLst>
          </a:custGeom>
          <a:solidFill>
            <a:srgbClr val="3A60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13"/>
          <p:cNvSpPr/>
          <p:nvPr/>
        </p:nvSpPr>
        <p:spPr>
          <a:xfrm>
            <a:off x="8706550" y="4186275"/>
            <a:ext cx="154450" cy="147725"/>
          </a:xfrm>
          <a:custGeom>
            <a:avLst/>
            <a:gdLst/>
            <a:ahLst/>
            <a:cxnLst/>
            <a:rect l="l" t="t" r="r" b="b"/>
            <a:pathLst>
              <a:path w="6178" h="5909" extrusionOk="0">
                <a:moveTo>
                  <a:pt x="873" y="0"/>
                </a:moveTo>
                <a:cubicBezTo>
                  <a:pt x="388" y="0"/>
                  <a:pt x="1" y="488"/>
                  <a:pt x="176" y="987"/>
                </a:cubicBezTo>
                <a:lnTo>
                  <a:pt x="866" y="2956"/>
                </a:lnTo>
                <a:lnTo>
                  <a:pt x="176" y="4920"/>
                </a:lnTo>
                <a:cubicBezTo>
                  <a:pt x="1" y="5423"/>
                  <a:pt x="385" y="5909"/>
                  <a:pt x="868" y="5909"/>
                </a:cubicBezTo>
                <a:cubicBezTo>
                  <a:pt x="950" y="5909"/>
                  <a:pt x="1035" y="5895"/>
                  <a:pt x="1120" y="5865"/>
                </a:cubicBezTo>
                <a:lnTo>
                  <a:pt x="3089" y="5174"/>
                </a:lnTo>
                <a:lnTo>
                  <a:pt x="5053" y="5865"/>
                </a:lnTo>
                <a:cubicBezTo>
                  <a:pt x="5138" y="5895"/>
                  <a:pt x="5223" y="5909"/>
                  <a:pt x="5305" y="5909"/>
                </a:cubicBezTo>
                <a:cubicBezTo>
                  <a:pt x="5789" y="5909"/>
                  <a:pt x="6177" y="5423"/>
                  <a:pt x="5998" y="4920"/>
                </a:cubicBezTo>
                <a:lnTo>
                  <a:pt x="5307" y="2956"/>
                </a:lnTo>
                <a:lnTo>
                  <a:pt x="5998" y="987"/>
                </a:lnTo>
                <a:cubicBezTo>
                  <a:pt x="6177" y="488"/>
                  <a:pt x="5786" y="0"/>
                  <a:pt x="5300" y="0"/>
                </a:cubicBezTo>
                <a:cubicBezTo>
                  <a:pt x="5220" y="0"/>
                  <a:pt x="5136" y="14"/>
                  <a:pt x="5053" y="43"/>
                </a:cubicBezTo>
                <a:lnTo>
                  <a:pt x="3089" y="733"/>
                </a:lnTo>
                <a:lnTo>
                  <a:pt x="1120" y="43"/>
                </a:lnTo>
                <a:cubicBezTo>
                  <a:pt x="1037" y="14"/>
                  <a:pt x="954" y="0"/>
                  <a:pt x="873" y="0"/>
                </a:cubicBezTo>
                <a:close/>
              </a:path>
            </a:pathLst>
          </a:custGeom>
          <a:solidFill>
            <a:srgbClr val="3A60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3"/>
          <p:cNvSpPr/>
          <p:nvPr/>
        </p:nvSpPr>
        <p:spPr>
          <a:xfrm>
            <a:off x="1063025" y="612875"/>
            <a:ext cx="97400" cy="93175"/>
          </a:xfrm>
          <a:custGeom>
            <a:avLst/>
            <a:gdLst/>
            <a:ahLst/>
            <a:cxnLst/>
            <a:rect l="l" t="t" r="r" b="b"/>
            <a:pathLst>
              <a:path w="3896" h="3727" extrusionOk="0">
                <a:moveTo>
                  <a:pt x="550" y="0"/>
                </a:moveTo>
                <a:cubicBezTo>
                  <a:pt x="246" y="0"/>
                  <a:pt x="1" y="307"/>
                  <a:pt x="112" y="627"/>
                </a:cubicBezTo>
                <a:lnTo>
                  <a:pt x="548" y="1866"/>
                </a:lnTo>
                <a:lnTo>
                  <a:pt x="112" y="3105"/>
                </a:lnTo>
                <a:cubicBezTo>
                  <a:pt x="1" y="3420"/>
                  <a:pt x="246" y="3727"/>
                  <a:pt x="550" y="3727"/>
                </a:cubicBezTo>
                <a:cubicBezTo>
                  <a:pt x="601" y="3727"/>
                  <a:pt x="654" y="3718"/>
                  <a:pt x="706" y="3699"/>
                </a:cubicBezTo>
                <a:lnTo>
                  <a:pt x="1951" y="3264"/>
                </a:lnTo>
                <a:lnTo>
                  <a:pt x="3190" y="3699"/>
                </a:lnTo>
                <a:cubicBezTo>
                  <a:pt x="3243" y="3718"/>
                  <a:pt x="3296" y="3727"/>
                  <a:pt x="3347" y="3727"/>
                </a:cubicBezTo>
                <a:cubicBezTo>
                  <a:pt x="3650" y="3727"/>
                  <a:pt x="3896" y="3420"/>
                  <a:pt x="3784" y="3105"/>
                </a:cubicBezTo>
                <a:lnTo>
                  <a:pt x="3349" y="1866"/>
                </a:lnTo>
                <a:lnTo>
                  <a:pt x="3784" y="627"/>
                </a:lnTo>
                <a:cubicBezTo>
                  <a:pt x="3896" y="307"/>
                  <a:pt x="3650" y="0"/>
                  <a:pt x="3347" y="0"/>
                </a:cubicBezTo>
                <a:cubicBezTo>
                  <a:pt x="3296" y="0"/>
                  <a:pt x="3243" y="9"/>
                  <a:pt x="3190" y="27"/>
                </a:cubicBezTo>
                <a:lnTo>
                  <a:pt x="1951" y="463"/>
                </a:lnTo>
                <a:lnTo>
                  <a:pt x="706" y="27"/>
                </a:lnTo>
                <a:cubicBezTo>
                  <a:pt x="654" y="9"/>
                  <a:pt x="601" y="0"/>
                  <a:pt x="550" y="0"/>
                </a:cubicBezTo>
                <a:close/>
              </a:path>
            </a:pathLst>
          </a:custGeom>
          <a:solidFill>
            <a:srgbClr val="3A60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9" name="Google Shape;219;p13"/>
          <p:cNvGrpSpPr/>
          <p:nvPr/>
        </p:nvGrpSpPr>
        <p:grpSpPr>
          <a:xfrm>
            <a:off x="8631717" y="1830136"/>
            <a:ext cx="304102" cy="458848"/>
            <a:chOff x="2131550" y="2253075"/>
            <a:chExt cx="93100" cy="140475"/>
          </a:xfrm>
        </p:grpSpPr>
        <p:sp>
          <p:nvSpPr>
            <p:cNvPr id="220" name="Google Shape;220;p13"/>
            <p:cNvSpPr/>
            <p:nvPr/>
          </p:nvSpPr>
          <p:spPr>
            <a:xfrm>
              <a:off x="2131550" y="2313325"/>
              <a:ext cx="93100" cy="50100"/>
            </a:xfrm>
            <a:custGeom>
              <a:avLst/>
              <a:gdLst/>
              <a:ahLst/>
              <a:cxnLst/>
              <a:rect l="l" t="t" r="r" b="b"/>
              <a:pathLst>
                <a:path w="3724" h="2004" extrusionOk="0">
                  <a:moveTo>
                    <a:pt x="1822" y="1"/>
                  </a:moveTo>
                  <a:lnTo>
                    <a:pt x="1" y="1896"/>
                  </a:lnTo>
                  <a:lnTo>
                    <a:pt x="114" y="2004"/>
                  </a:lnTo>
                  <a:lnTo>
                    <a:pt x="1828" y="216"/>
                  </a:lnTo>
                  <a:lnTo>
                    <a:pt x="3616" y="1936"/>
                  </a:lnTo>
                  <a:lnTo>
                    <a:pt x="3724" y="1823"/>
                  </a:lnTo>
                  <a:lnTo>
                    <a:pt x="18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13"/>
            <p:cNvSpPr/>
            <p:nvPr/>
          </p:nvSpPr>
          <p:spPr>
            <a:xfrm>
              <a:off x="2131550" y="2343325"/>
              <a:ext cx="93100" cy="50225"/>
            </a:xfrm>
            <a:custGeom>
              <a:avLst/>
              <a:gdLst/>
              <a:ahLst/>
              <a:cxnLst/>
              <a:rect l="l" t="t" r="r" b="b"/>
              <a:pathLst>
                <a:path w="3724" h="2009" extrusionOk="0">
                  <a:moveTo>
                    <a:pt x="1822" y="0"/>
                  </a:moveTo>
                  <a:lnTo>
                    <a:pt x="1" y="1901"/>
                  </a:lnTo>
                  <a:lnTo>
                    <a:pt x="114" y="2009"/>
                  </a:lnTo>
                  <a:lnTo>
                    <a:pt x="1828" y="221"/>
                  </a:lnTo>
                  <a:lnTo>
                    <a:pt x="3616" y="1935"/>
                  </a:lnTo>
                  <a:lnTo>
                    <a:pt x="3724" y="1828"/>
                  </a:lnTo>
                  <a:lnTo>
                    <a:pt x="182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13"/>
            <p:cNvSpPr/>
            <p:nvPr/>
          </p:nvSpPr>
          <p:spPr>
            <a:xfrm>
              <a:off x="2131550" y="2253075"/>
              <a:ext cx="93100" cy="50250"/>
            </a:xfrm>
            <a:custGeom>
              <a:avLst/>
              <a:gdLst/>
              <a:ahLst/>
              <a:cxnLst/>
              <a:rect l="l" t="t" r="r" b="b"/>
              <a:pathLst>
                <a:path w="3724" h="2010" extrusionOk="0">
                  <a:moveTo>
                    <a:pt x="1822" y="1"/>
                  </a:moveTo>
                  <a:lnTo>
                    <a:pt x="1" y="1902"/>
                  </a:lnTo>
                  <a:lnTo>
                    <a:pt x="114" y="2009"/>
                  </a:lnTo>
                  <a:lnTo>
                    <a:pt x="1828" y="221"/>
                  </a:lnTo>
                  <a:lnTo>
                    <a:pt x="3616" y="1941"/>
                  </a:lnTo>
                  <a:lnTo>
                    <a:pt x="3724" y="1828"/>
                  </a:lnTo>
                  <a:lnTo>
                    <a:pt x="18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3"/>
            <p:cNvSpPr/>
            <p:nvPr/>
          </p:nvSpPr>
          <p:spPr>
            <a:xfrm>
              <a:off x="2131550" y="2283200"/>
              <a:ext cx="93100" cy="50250"/>
            </a:xfrm>
            <a:custGeom>
              <a:avLst/>
              <a:gdLst/>
              <a:ahLst/>
              <a:cxnLst/>
              <a:rect l="l" t="t" r="r" b="b"/>
              <a:pathLst>
                <a:path w="3724" h="2010" extrusionOk="0">
                  <a:moveTo>
                    <a:pt x="1822" y="1"/>
                  </a:moveTo>
                  <a:lnTo>
                    <a:pt x="1" y="1902"/>
                  </a:lnTo>
                  <a:lnTo>
                    <a:pt x="114" y="2009"/>
                  </a:lnTo>
                  <a:lnTo>
                    <a:pt x="1828" y="221"/>
                  </a:lnTo>
                  <a:lnTo>
                    <a:pt x="3616" y="1936"/>
                  </a:lnTo>
                  <a:lnTo>
                    <a:pt x="3724" y="1823"/>
                  </a:lnTo>
                  <a:lnTo>
                    <a:pt x="18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4" name="Google Shape;224;p13"/>
          <p:cNvGrpSpPr/>
          <p:nvPr/>
        </p:nvGrpSpPr>
        <p:grpSpPr>
          <a:xfrm>
            <a:off x="422117" y="3302461"/>
            <a:ext cx="304102" cy="458848"/>
            <a:chOff x="2131550" y="2253075"/>
            <a:chExt cx="93100" cy="140475"/>
          </a:xfrm>
        </p:grpSpPr>
        <p:sp>
          <p:nvSpPr>
            <p:cNvPr id="225" name="Google Shape;225;p13"/>
            <p:cNvSpPr/>
            <p:nvPr/>
          </p:nvSpPr>
          <p:spPr>
            <a:xfrm>
              <a:off x="2131550" y="2313325"/>
              <a:ext cx="93100" cy="50100"/>
            </a:xfrm>
            <a:custGeom>
              <a:avLst/>
              <a:gdLst/>
              <a:ahLst/>
              <a:cxnLst/>
              <a:rect l="l" t="t" r="r" b="b"/>
              <a:pathLst>
                <a:path w="3724" h="2004" extrusionOk="0">
                  <a:moveTo>
                    <a:pt x="1822" y="1"/>
                  </a:moveTo>
                  <a:lnTo>
                    <a:pt x="1" y="1896"/>
                  </a:lnTo>
                  <a:lnTo>
                    <a:pt x="114" y="2004"/>
                  </a:lnTo>
                  <a:lnTo>
                    <a:pt x="1828" y="216"/>
                  </a:lnTo>
                  <a:lnTo>
                    <a:pt x="3616" y="1936"/>
                  </a:lnTo>
                  <a:lnTo>
                    <a:pt x="3724" y="1823"/>
                  </a:lnTo>
                  <a:lnTo>
                    <a:pt x="18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13"/>
            <p:cNvSpPr/>
            <p:nvPr/>
          </p:nvSpPr>
          <p:spPr>
            <a:xfrm>
              <a:off x="2131550" y="2343325"/>
              <a:ext cx="93100" cy="50225"/>
            </a:xfrm>
            <a:custGeom>
              <a:avLst/>
              <a:gdLst/>
              <a:ahLst/>
              <a:cxnLst/>
              <a:rect l="l" t="t" r="r" b="b"/>
              <a:pathLst>
                <a:path w="3724" h="2009" extrusionOk="0">
                  <a:moveTo>
                    <a:pt x="1822" y="0"/>
                  </a:moveTo>
                  <a:lnTo>
                    <a:pt x="1" y="1901"/>
                  </a:lnTo>
                  <a:lnTo>
                    <a:pt x="114" y="2009"/>
                  </a:lnTo>
                  <a:lnTo>
                    <a:pt x="1828" y="221"/>
                  </a:lnTo>
                  <a:lnTo>
                    <a:pt x="3616" y="1935"/>
                  </a:lnTo>
                  <a:lnTo>
                    <a:pt x="3724" y="1828"/>
                  </a:lnTo>
                  <a:lnTo>
                    <a:pt x="182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3"/>
            <p:cNvSpPr/>
            <p:nvPr/>
          </p:nvSpPr>
          <p:spPr>
            <a:xfrm>
              <a:off x="2131550" y="2253075"/>
              <a:ext cx="93100" cy="50250"/>
            </a:xfrm>
            <a:custGeom>
              <a:avLst/>
              <a:gdLst/>
              <a:ahLst/>
              <a:cxnLst/>
              <a:rect l="l" t="t" r="r" b="b"/>
              <a:pathLst>
                <a:path w="3724" h="2010" extrusionOk="0">
                  <a:moveTo>
                    <a:pt x="1822" y="1"/>
                  </a:moveTo>
                  <a:lnTo>
                    <a:pt x="1" y="1902"/>
                  </a:lnTo>
                  <a:lnTo>
                    <a:pt x="114" y="2009"/>
                  </a:lnTo>
                  <a:lnTo>
                    <a:pt x="1828" y="221"/>
                  </a:lnTo>
                  <a:lnTo>
                    <a:pt x="3616" y="1941"/>
                  </a:lnTo>
                  <a:lnTo>
                    <a:pt x="3724" y="1828"/>
                  </a:lnTo>
                  <a:lnTo>
                    <a:pt x="18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13"/>
            <p:cNvSpPr/>
            <p:nvPr/>
          </p:nvSpPr>
          <p:spPr>
            <a:xfrm>
              <a:off x="2131550" y="2283200"/>
              <a:ext cx="93100" cy="50250"/>
            </a:xfrm>
            <a:custGeom>
              <a:avLst/>
              <a:gdLst/>
              <a:ahLst/>
              <a:cxnLst/>
              <a:rect l="l" t="t" r="r" b="b"/>
              <a:pathLst>
                <a:path w="3724" h="2010" extrusionOk="0">
                  <a:moveTo>
                    <a:pt x="1822" y="1"/>
                  </a:moveTo>
                  <a:lnTo>
                    <a:pt x="1" y="1902"/>
                  </a:lnTo>
                  <a:lnTo>
                    <a:pt x="114" y="2009"/>
                  </a:lnTo>
                  <a:lnTo>
                    <a:pt x="1828" y="221"/>
                  </a:lnTo>
                  <a:lnTo>
                    <a:pt x="3616" y="1936"/>
                  </a:lnTo>
                  <a:lnTo>
                    <a:pt x="3724" y="1823"/>
                  </a:lnTo>
                  <a:lnTo>
                    <a:pt x="18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9" name="Google Shape;229;p13"/>
          <p:cNvSpPr/>
          <p:nvPr/>
        </p:nvSpPr>
        <p:spPr>
          <a:xfrm>
            <a:off x="2194849" y="0"/>
            <a:ext cx="4449382" cy="4333979"/>
          </a:xfrm>
          <a:custGeom>
            <a:avLst/>
            <a:gdLst/>
            <a:ahLst/>
            <a:cxnLst/>
            <a:rect l="l" t="t" r="r" b="b"/>
            <a:pathLst>
              <a:path w="18191" h="17719" extrusionOk="0">
                <a:moveTo>
                  <a:pt x="9310" y="3299"/>
                </a:moveTo>
                <a:cubicBezTo>
                  <a:pt x="9509" y="3299"/>
                  <a:pt x="9795" y="3326"/>
                  <a:pt x="10190" y="3418"/>
                </a:cubicBezTo>
                <a:cubicBezTo>
                  <a:pt x="10422" y="3474"/>
                  <a:pt x="10682" y="3582"/>
                  <a:pt x="10965" y="3735"/>
                </a:cubicBezTo>
                <a:cubicBezTo>
                  <a:pt x="11310" y="3927"/>
                  <a:pt x="11639" y="4142"/>
                  <a:pt x="11927" y="4374"/>
                </a:cubicBezTo>
                <a:cubicBezTo>
                  <a:pt x="12233" y="4612"/>
                  <a:pt x="12363" y="4764"/>
                  <a:pt x="12419" y="4838"/>
                </a:cubicBezTo>
                <a:cubicBezTo>
                  <a:pt x="12442" y="4878"/>
                  <a:pt x="12476" y="4912"/>
                  <a:pt x="12504" y="4951"/>
                </a:cubicBezTo>
                <a:cubicBezTo>
                  <a:pt x="12629" y="5098"/>
                  <a:pt x="12765" y="5228"/>
                  <a:pt x="12906" y="5347"/>
                </a:cubicBezTo>
                <a:cubicBezTo>
                  <a:pt x="12267" y="4979"/>
                  <a:pt x="11531" y="4612"/>
                  <a:pt x="10716" y="4255"/>
                </a:cubicBezTo>
                <a:cubicBezTo>
                  <a:pt x="10122" y="3989"/>
                  <a:pt x="9624" y="3723"/>
                  <a:pt x="9234" y="3474"/>
                </a:cubicBezTo>
                <a:cubicBezTo>
                  <a:pt x="9143" y="3418"/>
                  <a:pt x="9070" y="3367"/>
                  <a:pt x="9019" y="3322"/>
                </a:cubicBezTo>
                <a:cubicBezTo>
                  <a:pt x="9047" y="3316"/>
                  <a:pt x="9070" y="3316"/>
                  <a:pt x="9104" y="3310"/>
                </a:cubicBezTo>
                <a:cubicBezTo>
                  <a:pt x="9159" y="3304"/>
                  <a:pt x="9227" y="3299"/>
                  <a:pt x="9310" y="3299"/>
                </a:cubicBezTo>
                <a:close/>
                <a:moveTo>
                  <a:pt x="3197" y="0"/>
                </a:moveTo>
                <a:cubicBezTo>
                  <a:pt x="2874" y="561"/>
                  <a:pt x="2625" y="1183"/>
                  <a:pt x="2467" y="1868"/>
                </a:cubicBezTo>
                <a:cubicBezTo>
                  <a:pt x="2252" y="2767"/>
                  <a:pt x="2212" y="3644"/>
                  <a:pt x="2343" y="4465"/>
                </a:cubicBezTo>
                <a:cubicBezTo>
                  <a:pt x="2478" y="5325"/>
                  <a:pt x="2795" y="6122"/>
                  <a:pt x="3282" y="6847"/>
                </a:cubicBezTo>
                <a:cubicBezTo>
                  <a:pt x="3740" y="7531"/>
                  <a:pt x="4362" y="8148"/>
                  <a:pt x="5126" y="8685"/>
                </a:cubicBezTo>
                <a:cubicBezTo>
                  <a:pt x="5822" y="9172"/>
                  <a:pt x="6654" y="9613"/>
                  <a:pt x="7593" y="9987"/>
                </a:cubicBezTo>
                <a:lnTo>
                  <a:pt x="7610" y="9992"/>
                </a:lnTo>
                <a:cubicBezTo>
                  <a:pt x="8323" y="10270"/>
                  <a:pt x="8889" y="10547"/>
                  <a:pt x="9285" y="10824"/>
                </a:cubicBezTo>
                <a:cubicBezTo>
                  <a:pt x="9460" y="10943"/>
                  <a:pt x="9573" y="11045"/>
                  <a:pt x="9647" y="11118"/>
                </a:cubicBezTo>
                <a:cubicBezTo>
                  <a:pt x="9556" y="11141"/>
                  <a:pt x="9449" y="11164"/>
                  <a:pt x="9336" y="11181"/>
                </a:cubicBezTo>
                <a:cubicBezTo>
                  <a:pt x="9247" y="11191"/>
                  <a:pt x="9156" y="11196"/>
                  <a:pt x="9062" y="11196"/>
                </a:cubicBezTo>
                <a:cubicBezTo>
                  <a:pt x="8839" y="11196"/>
                  <a:pt x="8602" y="11167"/>
                  <a:pt x="8351" y="11107"/>
                </a:cubicBezTo>
                <a:cubicBezTo>
                  <a:pt x="7757" y="10971"/>
                  <a:pt x="7276" y="10773"/>
                  <a:pt x="6965" y="10547"/>
                </a:cubicBezTo>
                <a:cubicBezTo>
                  <a:pt x="6586" y="10264"/>
                  <a:pt x="6207" y="9885"/>
                  <a:pt x="5839" y="9410"/>
                </a:cubicBezTo>
                <a:lnTo>
                  <a:pt x="5828" y="9393"/>
                </a:lnTo>
                <a:cubicBezTo>
                  <a:pt x="5375" y="8821"/>
                  <a:pt x="4764" y="8425"/>
                  <a:pt x="4051" y="8261"/>
                </a:cubicBezTo>
                <a:cubicBezTo>
                  <a:pt x="3788" y="8198"/>
                  <a:pt x="3525" y="8166"/>
                  <a:pt x="3267" y="8166"/>
                </a:cubicBezTo>
                <a:cubicBezTo>
                  <a:pt x="2650" y="8166"/>
                  <a:pt x="2057" y="8346"/>
                  <a:pt x="1522" y="8697"/>
                </a:cubicBezTo>
                <a:cubicBezTo>
                  <a:pt x="798" y="9172"/>
                  <a:pt x="311" y="9862"/>
                  <a:pt x="119" y="10688"/>
                </a:cubicBezTo>
                <a:cubicBezTo>
                  <a:pt x="0" y="11198"/>
                  <a:pt x="0" y="11718"/>
                  <a:pt x="130" y="12244"/>
                </a:cubicBezTo>
                <a:cubicBezTo>
                  <a:pt x="238" y="12714"/>
                  <a:pt x="447" y="13161"/>
                  <a:pt x="741" y="13574"/>
                </a:cubicBezTo>
                <a:cubicBezTo>
                  <a:pt x="753" y="13585"/>
                  <a:pt x="764" y="13602"/>
                  <a:pt x="775" y="13619"/>
                </a:cubicBezTo>
                <a:cubicBezTo>
                  <a:pt x="1556" y="14689"/>
                  <a:pt x="2467" y="15537"/>
                  <a:pt x="3491" y="16137"/>
                </a:cubicBezTo>
                <a:cubicBezTo>
                  <a:pt x="4459" y="16708"/>
                  <a:pt x="5590" y="17150"/>
                  <a:pt x="6858" y="17450"/>
                </a:cubicBezTo>
                <a:cubicBezTo>
                  <a:pt x="7621" y="17629"/>
                  <a:pt x="8381" y="17719"/>
                  <a:pt x="9131" y="17719"/>
                </a:cubicBezTo>
                <a:cubicBezTo>
                  <a:pt x="9658" y="17719"/>
                  <a:pt x="10180" y="17674"/>
                  <a:pt x="10694" y="17585"/>
                </a:cubicBezTo>
                <a:cubicBezTo>
                  <a:pt x="12012" y="17359"/>
                  <a:pt x="13178" y="16839"/>
                  <a:pt x="14162" y="16035"/>
                </a:cubicBezTo>
                <a:cubicBezTo>
                  <a:pt x="15220" y="15175"/>
                  <a:pt x="15922" y="14021"/>
                  <a:pt x="16255" y="12606"/>
                </a:cubicBezTo>
                <a:cubicBezTo>
                  <a:pt x="16499" y="11577"/>
                  <a:pt x="16550" y="10620"/>
                  <a:pt x="16403" y="9766"/>
                </a:cubicBezTo>
                <a:cubicBezTo>
                  <a:pt x="16244" y="8844"/>
                  <a:pt x="15871" y="8012"/>
                  <a:pt x="15288" y="7288"/>
                </a:cubicBezTo>
                <a:cubicBezTo>
                  <a:pt x="14835" y="6728"/>
                  <a:pt x="14258" y="6213"/>
                  <a:pt x="13562" y="5749"/>
                </a:cubicBezTo>
                <a:lnTo>
                  <a:pt x="13562" y="5749"/>
                </a:lnTo>
                <a:cubicBezTo>
                  <a:pt x="13732" y="5828"/>
                  <a:pt x="13913" y="5885"/>
                  <a:pt x="14094" y="5930"/>
                </a:cubicBezTo>
                <a:cubicBezTo>
                  <a:pt x="14341" y="5988"/>
                  <a:pt x="14587" y="6016"/>
                  <a:pt x="14830" y="6016"/>
                </a:cubicBezTo>
                <a:cubicBezTo>
                  <a:pt x="15445" y="6016"/>
                  <a:pt x="16043" y="5833"/>
                  <a:pt x="16595" y="5472"/>
                </a:cubicBezTo>
                <a:cubicBezTo>
                  <a:pt x="17331" y="4991"/>
                  <a:pt x="17817" y="4306"/>
                  <a:pt x="18009" y="3497"/>
                </a:cubicBezTo>
                <a:cubicBezTo>
                  <a:pt x="18179" y="2779"/>
                  <a:pt x="18191" y="1687"/>
                  <a:pt x="17291" y="532"/>
                </a:cubicBezTo>
                <a:cubicBezTo>
                  <a:pt x="17155" y="351"/>
                  <a:pt x="17008" y="176"/>
                  <a:pt x="16850" y="0"/>
                </a:cubicBezTo>
                <a:close/>
              </a:path>
            </a:pathLst>
          </a:custGeom>
          <a:solidFill>
            <a:srgbClr val="3A60E5">
              <a:alpha val="290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Title and three columns">
  <p:cSld name="CUSTOM">
    <p:spTree>
      <p:nvGrpSpPr>
        <p:cNvPr id="1" name="Shape 230"/>
        <p:cNvGrpSpPr/>
        <p:nvPr/>
      </p:nvGrpSpPr>
      <p:grpSpPr>
        <a:xfrm>
          <a:off x="0" y="0"/>
          <a:ext cx="0" cy="0"/>
          <a:chOff x="0" y="0"/>
          <a:chExt cx="0" cy="0"/>
        </a:xfrm>
      </p:grpSpPr>
      <p:sp>
        <p:nvSpPr>
          <p:cNvPr id="231" name="Google Shape;231;p14"/>
          <p:cNvSpPr/>
          <p:nvPr/>
        </p:nvSpPr>
        <p:spPr>
          <a:xfrm>
            <a:off x="118975" y="146125"/>
            <a:ext cx="5855479" cy="4895365"/>
          </a:xfrm>
          <a:custGeom>
            <a:avLst/>
            <a:gdLst/>
            <a:ahLst/>
            <a:cxnLst/>
            <a:rect l="l" t="t" r="r" b="b"/>
            <a:pathLst>
              <a:path w="21869" h="18283" extrusionOk="0">
                <a:moveTo>
                  <a:pt x="18485" y="1"/>
                </a:moveTo>
                <a:cubicBezTo>
                  <a:pt x="18328" y="1"/>
                  <a:pt x="18168" y="11"/>
                  <a:pt x="18004" y="31"/>
                </a:cubicBezTo>
                <a:cubicBezTo>
                  <a:pt x="17987" y="37"/>
                  <a:pt x="17965" y="37"/>
                  <a:pt x="17948" y="43"/>
                </a:cubicBezTo>
                <a:lnTo>
                  <a:pt x="3011" y="2413"/>
                </a:lnTo>
                <a:cubicBezTo>
                  <a:pt x="2321" y="2504"/>
                  <a:pt x="1692" y="2787"/>
                  <a:pt x="1195" y="3240"/>
                </a:cubicBezTo>
                <a:cubicBezTo>
                  <a:pt x="719" y="3670"/>
                  <a:pt x="385" y="4207"/>
                  <a:pt x="221" y="4807"/>
                </a:cubicBezTo>
                <a:cubicBezTo>
                  <a:pt x="1" y="5480"/>
                  <a:pt x="12" y="6193"/>
                  <a:pt x="255" y="6872"/>
                </a:cubicBezTo>
                <a:cubicBezTo>
                  <a:pt x="487" y="7517"/>
                  <a:pt x="917" y="8083"/>
                  <a:pt x="1494" y="8501"/>
                </a:cubicBezTo>
                <a:lnTo>
                  <a:pt x="13897" y="17690"/>
                </a:lnTo>
                <a:cubicBezTo>
                  <a:pt x="13948" y="17730"/>
                  <a:pt x="14004" y="17763"/>
                  <a:pt x="14061" y="17797"/>
                </a:cubicBezTo>
                <a:cubicBezTo>
                  <a:pt x="14361" y="17978"/>
                  <a:pt x="14672" y="18103"/>
                  <a:pt x="14994" y="18182"/>
                </a:cubicBezTo>
                <a:cubicBezTo>
                  <a:pt x="15267" y="18249"/>
                  <a:pt x="15539" y="18283"/>
                  <a:pt x="15807" y="18283"/>
                </a:cubicBezTo>
                <a:cubicBezTo>
                  <a:pt x="16306" y="18283"/>
                  <a:pt x="16790" y="18167"/>
                  <a:pt x="17235" y="17939"/>
                </a:cubicBezTo>
                <a:cubicBezTo>
                  <a:pt x="17778" y="17662"/>
                  <a:pt x="18485" y="17079"/>
                  <a:pt x="18780" y="15868"/>
                </a:cubicBezTo>
                <a:cubicBezTo>
                  <a:pt x="18938" y="15223"/>
                  <a:pt x="18893" y="14550"/>
                  <a:pt x="18638" y="13922"/>
                </a:cubicBezTo>
                <a:cubicBezTo>
                  <a:pt x="18395" y="13316"/>
                  <a:pt x="17987" y="12818"/>
                  <a:pt x="17433" y="12428"/>
                </a:cubicBezTo>
                <a:lnTo>
                  <a:pt x="15928" y="11296"/>
                </a:lnTo>
                <a:lnTo>
                  <a:pt x="17043" y="6781"/>
                </a:lnTo>
                <a:lnTo>
                  <a:pt x="18910" y="6470"/>
                </a:lnTo>
                <a:cubicBezTo>
                  <a:pt x="19560" y="6363"/>
                  <a:pt x="20137" y="6114"/>
                  <a:pt x="20618" y="5718"/>
                </a:cubicBezTo>
                <a:cubicBezTo>
                  <a:pt x="21162" y="5282"/>
                  <a:pt x="21535" y="4688"/>
                  <a:pt x="21699" y="4015"/>
                </a:cubicBezTo>
                <a:cubicBezTo>
                  <a:pt x="21869" y="3336"/>
                  <a:pt x="21807" y="2634"/>
                  <a:pt x="21524" y="1972"/>
                </a:cubicBezTo>
                <a:cubicBezTo>
                  <a:pt x="21478" y="1876"/>
                  <a:pt x="21433" y="1774"/>
                  <a:pt x="21377" y="1678"/>
                </a:cubicBezTo>
                <a:cubicBezTo>
                  <a:pt x="20941" y="875"/>
                  <a:pt x="20217" y="326"/>
                  <a:pt x="19277" y="94"/>
                </a:cubicBezTo>
                <a:cubicBezTo>
                  <a:pt x="19025" y="32"/>
                  <a:pt x="18760" y="1"/>
                  <a:pt x="18485" y="1"/>
                </a:cubicBezTo>
                <a:close/>
              </a:path>
            </a:pathLst>
          </a:custGeom>
          <a:solidFill>
            <a:srgbClr val="FF7CAD">
              <a:alpha val="21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14"/>
          <p:cNvSpPr/>
          <p:nvPr/>
        </p:nvSpPr>
        <p:spPr>
          <a:xfrm>
            <a:off x="8816850" y="1445600"/>
            <a:ext cx="97400" cy="93175"/>
          </a:xfrm>
          <a:custGeom>
            <a:avLst/>
            <a:gdLst/>
            <a:ahLst/>
            <a:cxnLst/>
            <a:rect l="l" t="t" r="r" b="b"/>
            <a:pathLst>
              <a:path w="3896" h="3727" extrusionOk="0">
                <a:moveTo>
                  <a:pt x="550" y="0"/>
                </a:moveTo>
                <a:cubicBezTo>
                  <a:pt x="246" y="0"/>
                  <a:pt x="1" y="307"/>
                  <a:pt x="112" y="627"/>
                </a:cubicBezTo>
                <a:lnTo>
                  <a:pt x="548" y="1866"/>
                </a:lnTo>
                <a:lnTo>
                  <a:pt x="112" y="3105"/>
                </a:lnTo>
                <a:cubicBezTo>
                  <a:pt x="1" y="3420"/>
                  <a:pt x="246" y="3727"/>
                  <a:pt x="550" y="3727"/>
                </a:cubicBezTo>
                <a:cubicBezTo>
                  <a:pt x="601" y="3727"/>
                  <a:pt x="654" y="3718"/>
                  <a:pt x="706" y="3699"/>
                </a:cubicBezTo>
                <a:lnTo>
                  <a:pt x="1951" y="3264"/>
                </a:lnTo>
                <a:lnTo>
                  <a:pt x="3190" y="3699"/>
                </a:lnTo>
                <a:cubicBezTo>
                  <a:pt x="3243" y="3718"/>
                  <a:pt x="3296" y="3727"/>
                  <a:pt x="3347" y="3727"/>
                </a:cubicBezTo>
                <a:cubicBezTo>
                  <a:pt x="3650" y="3727"/>
                  <a:pt x="3896" y="3420"/>
                  <a:pt x="3784" y="3105"/>
                </a:cubicBezTo>
                <a:lnTo>
                  <a:pt x="3349" y="1866"/>
                </a:lnTo>
                <a:lnTo>
                  <a:pt x="3784" y="627"/>
                </a:lnTo>
                <a:cubicBezTo>
                  <a:pt x="3896" y="307"/>
                  <a:pt x="3650" y="0"/>
                  <a:pt x="3347" y="0"/>
                </a:cubicBezTo>
                <a:cubicBezTo>
                  <a:pt x="3296" y="0"/>
                  <a:pt x="3243" y="9"/>
                  <a:pt x="3190" y="27"/>
                </a:cubicBezTo>
                <a:lnTo>
                  <a:pt x="1951" y="463"/>
                </a:lnTo>
                <a:lnTo>
                  <a:pt x="706" y="27"/>
                </a:lnTo>
                <a:cubicBezTo>
                  <a:pt x="654" y="9"/>
                  <a:pt x="601" y="0"/>
                  <a:pt x="550" y="0"/>
                </a:cubicBezTo>
                <a:close/>
              </a:path>
            </a:pathLst>
          </a:custGeom>
          <a:solidFill>
            <a:srgbClr val="3A60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14"/>
          <p:cNvSpPr/>
          <p:nvPr/>
        </p:nvSpPr>
        <p:spPr>
          <a:xfrm>
            <a:off x="7848350" y="1119650"/>
            <a:ext cx="154450" cy="147725"/>
          </a:xfrm>
          <a:custGeom>
            <a:avLst/>
            <a:gdLst/>
            <a:ahLst/>
            <a:cxnLst/>
            <a:rect l="l" t="t" r="r" b="b"/>
            <a:pathLst>
              <a:path w="6178" h="5909" extrusionOk="0">
                <a:moveTo>
                  <a:pt x="873" y="0"/>
                </a:moveTo>
                <a:cubicBezTo>
                  <a:pt x="388" y="0"/>
                  <a:pt x="1" y="488"/>
                  <a:pt x="176" y="987"/>
                </a:cubicBezTo>
                <a:lnTo>
                  <a:pt x="866" y="2956"/>
                </a:lnTo>
                <a:lnTo>
                  <a:pt x="176" y="4920"/>
                </a:lnTo>
                <a:cubicBezTo>
                  <a:pt x="1" y="5423"/>
                  <a:pt x="385" y="5909"/>
                  <a:pt x="868" y="5909"/>
                </a:cubicBezTo>
                <a:cubicBezTo>
                  <a:pt x="950" y="5909"/>
                  <a:pt x="1035" y="5895"/>
                  <a:pt x="1120" y="5865"/>
                </a:cubicBezTo>
                <a:lnTo>
                  <a:pt x="3089" y="5174"/>
                </a:lnTo>
                <a:lnTo>
                  <a:pt x="5053" y="5865"/>
                </a:lnTo>
                <a:cubicBezTo>
                  <a:pt x="5138" y="5895"/>
                  <a:pt x="5223" y="5909"/>
                  <a:pt x="5305" y="5909"/>
                </a:cubicBezTo>
                <a:cubicBezTo>
                  <a:pt x="5789" y="5909"/>
                  <a:pt x="6177" y="5423"/>
                  <a:pt x="5998" y="4920"/>
                </a:cubicBezTo>
                <a:lnTo>
                  <a:pt x="5307" y="2956"/>
                </a:lnTo>
                <a:lnTo>
                  <a:pt x="5998" y="987"/>
                </a:lnTo>
                <a:cubicBezTo>
                  <a:pt x="6177" y="488"/>
                  <a:pt x="5786" y="0"/>
                  <a:pt x="5300" y="0"/>
                </a:cubicBezTo>
                <a:cubicBezTo>
                  <a:pt x="5220" y="0"/>
                  <a:pt x="5136" y="14"/>
                  <a:pt x="5053" y="43"/>
                </a:cubicBezTo>
                <a:lnTo>
                  <a:pt x="3089" y="733"/>
                </a:lnTo>
                <a:lnTo>
                  <a:pt x="1120" y="43"/>
                </a:lnTo>
                <a:cubicBezTo>
                  <a:pt x="1037" y="14"/>
                  <a:pt x="954" y="0"/>
                  <a:pt x="873" y="0"/>
                </a:cubicBezTo>
                <a:close/>
              </a:path>
            </a:pathLst>
          </a:custGeom>
          <a:solidFill>
            <a:srgbClr val="3A60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14"/>
          <p:cNvSpPr/>
          <p:nvPr/>
        </p:nvSpPr>
        <p:spPr>
          <a:xfrm>
            <a:off x="8656550" y="292525"/>
            <a:ext cx="257700" cy="246525"/>
          </a:xfrm>
          <a:custGeom>
            <a:avLst/>
            <a:gdLst/>
            <a:ahLst/>
            <a:cxnLst/>
            <a:rect l="l" t="t" r="r" b="b"/>
            <a:pathLst>
              <a:path w="10308" h="9861" extrusionOk="0">
                <a:moveTo>
                  <a:pt x="1456" y="0"/>
                </a:moveTo>
                <a:cubicBezTo>
                  <a:pt x="650" y="0"/>
                  <a:pt x="1" y="809"/>
                  <a:pt x="296" y="1652"/>
                </a:cubicBezTo>
                <a:lnTo>
                  <a:pt x="1450" y="4928"/>
                </a:lnTo>
                <a:lnTo>
                  <a:pt x="296" y="8209"/>
                </a:lnTo>
                <a:cubicBezTo>
                  <a:pt x="1" y="9047"/>
                  <a:pt x="651" y="9860"/>
                  <a:pt x="1458" y="9860"/>
                </a:cubicBezTo>
                <a:cubicBezTo>
                  <a:pt x="1594" y="9860"/>
                  <a:pt x="1734" y="9837"/>
                  <a:pt x="1875" y="9788"/>
                </a:cubicBezTo>
                <a:lnTo>
                  <a:pt x="5156" y="8634"/>
                </a:lnTo>
                <a:lnTo>
                  <a:pt x="8438" y="9788"/>
                </a:lnTo>
                <a:cubicBezTo>
                  <a:pt x="8579" y="9837"/>
                  <a:pt x="8719" y="9860"/>
                  <a:pt x="8854" y="9860"/>
                </a:cubicBezTo>
                <a:cubicBezTo>
                  <a:pt x="9660" y="9860"/>
                  <a:pt x="10307" y="9047"/>
                  <a:pt x="10016" y="8209"/>
                </a:cubicBezTo>
                <a:lnTo>
                  <a:pt x="8862" y="4928"/>
                </a:lnTo>
                <a:lnTo>
                  <a:pt x="10016" y="1652"/>
                </a:lnTo>
                <a:cubicBezTo>
                  <a:pt x="10307" y="809"/>
                  <a:pt x="9661" y="0"/>
                  <a:pt x="8856" y="0"/>
                </a:cubicBezTo>
                <a:cubicBezTo>
                  <a:pt x="8720" y="0"/>
                  <a:pt x="8579" y="23"/>
                  <a:pt x="8438" y="73"/>
                </a:cubicBezTo>
                <a:lnTo>
                  <a:pt x="5156" y="1227"/>
                </a:lnTo>
                <a:lnTo>
                  <a:pt x="1875" y="73"/>
                </a:lnTo>
                <a:cubicBezTo>
                  <a:pt x="1733" y="23"/>
                  <a:pt x="1593" y="0"/>
                  <a:pt x="1456" y="0"/>
                </a:cubicBezTo>
                <a:close/>
              </a:path>
            </a:pathLst>
          </a:custGeom>
          <a:solidFill>
            <a:srgbClr val="3A60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14"/>
          <p:cNvSpPr/>
          <p:nvPr/>
        </p:nvSpPr>
        <p:spPr>
          <a:xfrm>
            <a:off x="798025" y="4537025"/>
            <a:ext cx="257700" cy="246525"/>
          </a:xfrm>
          <a:custGeom>
            <a:avLst/>
            <a:gdLst/>
            <a:ahLst/>
            <a:cxnLst/>
            <a:rect l="l" t="t" r="r" b="b"/>
            <a:pathLst>
              <a:path w="10308" h="9861" extrusionOk="0">
                <a:moveTo>
                  <a:pt x="1456" y="0"/>
                </a:moveTo>
                <a:cubicBezTo>
                  <a:pt x="650" y="0"/>
                  <a:pt x="1" y="809"/>
                  <a:pt x="296" y="1652"/>
                </a:cubicBezTo>
                <a:lnTo>
                  <a:pt x="1450" y="4928"/>
                </a:lnTo>
                <a:lnTo>
                  <a:pt x="296" y="8209"/>
                </a:lnTo>
                <a:cubicBezTo>
                  <a:pt x="1" y="9047"/>
                  <a:pt x="651" y="9860"/>
                  <a:pt x="1458" y="9860"/>
                </a:cubicBezTo>
                <a:cubicBezTo>
                  <a:pt x="1594" y="9860"/>
                  <a:pt x="1734" y="9837"/>
                  <a:pt x="1875" y="9788"/>
                </a:cubicBezTo>
                <a:lnTo>
                  <a:pt x="5156" y="8634"/>
                </a:lnTo>
                <a:lnTo>
                  <a:pt x="8438" y="9788"/>
                </a:lnTo>
                <a:cubicBezTo>
                  <a:pt x="8579" y="9837"/>
                  <a:pt x="8719" y="9860"/>
                  <a:pt x="8854" y="9860"/>
                </a:cubicBezTo>
                <a:cubicBezTo>
                  <a:pt x="9660" y="9860"/>
                  <a:pt x="10307" y="9047"/>
                  <a:pt x="10016" y="8209"/>
                </a:cubicBezTo>
                <a:lnTo>
                  <a:pt x="8862" y="4928"/>
                </a:lnTo>
                <a:lnTo>
                  <a:pt x="10016" y="1652"/>
                </a:lnTo>
                <a:cubicBezTo>
                  <a:pt x="10307" y="809"/>
                  <a:pt x="9661" y="0"/>
                  <a:pt x="8856" y="0"/>
                </a:cubicBezTo>
                <a:cubicBezTo>
                  <a:pt x="8720" y="0"/>
                  <a:pt x="8579" y="23"/>
                  <a:pt x="8438" y="73"/>
                </a:cubicBezTo>
                <a:lnTo>
                  <a:pt x="5156" y="1227"/>
                </a:lnTo>
                <a:lnTo>
                  <a:pt x="1875" y="73"/>
                </a:lnTo>
                <a:cubicBezTo>
                  <a:pt x="1733" y="23"/>
                  <a:pt x="1593" y="0"/>
                  <a:pt x="1456" y="0"/>
                </a:cubicBezTo>
                <a:close/>
              </a:path>
            </a:pathLst>
          </a:custGeom>
          <a:solidFill>
            <a:srgbClr val="3A60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14"/>
          <p:cNvSpPr/>
          <p:nvPr/>
        </p:nvSpPr>
        <p:spPr>
          <a:xfrm>
            <a:off x="378075" y="2111825"/>
            <a:ext cx="97400" cy="93175"/>
          </a:xfrm>
          <a:custGeom>
            <a:avLst/>
            <a:gdLst/>
            <a:ahLst/>
            <a:cxnLst/>
            <a:rect l="l" t="t" r="r" b="b"/>
            <a:pathLst>
              <a:path w="3896" h="3727" extrusionOk="0">
                <a:moveTo>
                  <a:pt x="550" y="0"/>
                </a:moveTo>
                <a:cubicBezTo>
                  <a:pt x="246" y="0"/>
                  <a:pt x="1" y="307"/>
                  <a:pt x="112" y="627"/>
                </a:cubicBezTo>
                <a:lnTo>
                  <a:pt x="548" y="1866"/>
                </a:lnTo>
                <a:lnTo>
                  <a:pt x="112" y="3105"/>
                </a:lnTo>
                <a:cubicBezTo>
                  <a:pt x="1" y="3420"/>
                  <a:pt x="246" y="3727"/>
                  <a:pt x="550" y="3727"/>
                </a:cubicBezTo>
                <a:cubicBezTo>
                  <a:pt x="601" y="3727"/>
                  <a:pt x="654" y="3718"/>
                  <a:pt x="706" y="3699"/>
                </a:cubicBezTo>
                <a:lnTo>
                  <a:pt x="1951" y="3264"/>
                </a:lnTo>
                <a:lnTo>
                  <a:pt x="3190" y="3699"/>
                </a:lnTo>
                <a:cubicBezTo>
                  <a:pt x="3243" y="3718"/>
                  <a:pt x="3296" y="3727"/>
                  <a:pt x="3347" y="3727"/>
                </a:cubicBezTo>
                <a:cubicBezTo>
                  <a:pt x="3650" y="3727"/>
                  <a:pt x="3896" y="3420"/>
                  <a:pt x="3784" y="3105"/>
                </a:cubicBezTo>
                <a:lnTo>
                  <a:pt x="3349" y="1866"/>
                </a:lnTo>
                <a:lnTo>
                  <a:pt x="3784" y="627"/>
                </a:lnTo>
                <a:cubicBezTo>
                  <a:pt x="3896" y="307"/>
                  <a:pt x="3650" y="0"/>
                  <a:pt x="3347" y="0"/>
                </a:cubicBezTo>
                <a:cubicBezTo>
                  <a:pt x="3296" y="0"/>
                  <a:pt x="3243" y="9"/>
                  <a:pt x="3190" y="27"/>
                </a:cubicBezTo>
                <a:lnTo>
                  <a:pt x="1951" y="463"/>
                </a:lnTo>
                <a:lnTo>
                  <a:pt x="706" y="27"/>
                </a:lnTo>
                <a:cubicBezTo>
                  <a:pt x="654" y="9"/>
                  <a:pt x="601" y="0"/>
                  <a:pt x="550" y="0"/>
                </a:cubicBezTo>
                <a:close/>
              </a:path>
            </a:pathLst>
          </a:custGeom>
          <a:solidFill>
            <a:srgbClr val="3A60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14"/>
          <p:cNvSpPr/>
          <p:nvPr/>
        </p:nvSpPr>
        <p:spPr>
          <a:xfrm>
            <a:off x="2396800" y="1432488"/>
            <a:ext cx="154450" cy="147725"/>
          </a:xfrm>
          <a:custGeom>
            <a:avLst/>
            <a:gdLst/>
            <a:ahLst/>
            <a:cxnLst/>
            <a:rect l="l" t="t" r="r" b="b"/>
            <a:pathLst>
              <a:path w="6178" h="5909" extrusionOk="0">
                <a:moveTo>
                  <a:pt x="873" y="0"/>
                </a:moveTo>
                <a:cubicBezTo>
                  <a:pt x="388" y="0"/>
                  <a:pt x="1" y="488"/>
                  <a:pt x="176" y="987"/>
                </a:cubicBezTo>
                <a:lnTo>
                  <a:pt x="866" y="2956"/>
                </a:lnTo>
                <a:lnTo>
                  <a:pt x="176" y="4920"/>
                </a:lnTo>
                <a:cubicBezTo>
                  <a:pt x="1" y="5423"/>
                  <a:pt x="385" y="5909"/>
                  <a:pt x="868" y="5909"/>
                </a:cubicBezTo>
                <a:cubicBezTo>
                  <a:pt x="950" y="5909"/>
                  <a:pt x="1035" y="5895"/>
                  <a:pt x="1120" y="5865"/>
                </a:cubicBezTo>
                <a:lnTo>
                  <a:pt x="3089" y="5174"/>
                </a:lnTo>
                <a:lnTo>
                  <a:pt x="5053" y="5865"/>
                </a:lnTo>
                <a:cubicBezTo>
                  <a:pt x="5138" y="5895"/>
                  <a:pt x="5223" y="5909"/>
                  <a:pt x="5305" y="5909"/>
                </a:cubicBezTo>
                <a:cubicBezTo>
                  <a:pt x="5789" y="5909"/>
                  <a:pt x="6177" y="5423"/>
                  <a:pt x="5998" y="4920"/>
                </a:cubicBezTo>
                <a:lnTo>
                  <a:pt x="5307" y="2956"/>
                </a:lnTo>
                <a:lnTo>
                  <a:pt x="5998" y="987"/>
                </a:lnTo>
                <a:cubicBezTo>
                  <a:pt x="6177" y="488"/>
                  <a:pt x="5786" y="0"/>
                  <a:pt x="5300" y="0"/>
                </a:cubicBezTo>
                <a:cubicBezTo>
                  <a:pt x="5220" y="0"/>
                  <a:pt x="5136" y="14"/>
                  <a:pt x="5053" y="43"/>
                </a:cubicBezTo>
                <a:lnTo>
                  <a:pt x="3089" y="733"/>
                </a:lnTo>
                <a:lnTo>
                  <a:pt x="1120" y="43"/>
                </a:lnTo>
                <a:cubicBezTo>
                  <a:pt x="1037" y="14"/>
                  <a:pt x="954" y="0"/>
                  <a:pt x="873" y="0"/>
                </a:cubicBezTo>
                <a:close/>
              </a:path>
            </a:pathLst>
          </a:custGeom>
          <a:solidFill>
            <a:srgbClr val="3A60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8" name="Google Shape;238;p14"/>
          <p:cNvGrpSpPr/>
          <p:nvPr/>
        </p:nvGrpSpPr>
        <p:grpSpPr>
          <a:xfrm>
            <a:off x="774817" y="734686"/>
            <a:ext cx="304102" cy="458848"/>
            <a:chOff x="2131550" y="2253075"/>
            <a:chExt cx="93100" cy="140475"/>
          </a:xfrm>
        </p:grpSpPr>
        <p:sp>
          <p:nvSpPr>
            <p:cNvPr id="239" name="Google Shape;239;p14"/>
            <p:cNvSpPr/>
            <p:nvPr/>
          </p:nvSpPr>
          <p:spPr>
            <a:xfrm>
              <a:off x="2131550" y="2313325"/>
              <a:ext cx="93100" cy="50100"/>
            </a:xfrm>
            <a:custGeom>
              <a:avLst/>
              <a:gdLst/>
              <a:ahLst/>
              <a:cxnLst/>
              <a:rect l="l" t="t" r="r" b="b"/>
              <a:pathLst>
                <a:path w="3724" h="2004" extrusionOk="0">
                  <a:moveTo>
                    <a:pt x="1822" y="1"/>
                  </a:moveTo>
                  <a:lnTo>
                    <a:pt x="1" y="1896"/>
                  </a:lnTo>
                  <a:lnTo>
                    <a:pt x="114" y="2004"/>
                  </a:lnTo>
                  <a:lnTo>
                    <a:pt x="1828" y="216"/>
                  </a:lnTo>
                  <a:lnTo>
                    <a:pt x="3616" y="1936"/>
                  </a:lnTo>
                  <a:lnTo>
                    <a:pt x="3724" y="1823"/>
                  </a:lnTo>
                  <a:lnTo>
                    <a:pt x="18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14"/>
            <p:cNvSpPr/>
            <p:nvPr/>
          </p:nvSpPr>
          <p:spPr>
            <a:xfrm>
              <a:off x="2131550" y="2343325"/>
              <a:ext cx="93100" cy="50225"/>
            </a:xfrm>
            <a:custGeom>
              <a:avLst/>
              <a:gdLst/>
              <a:ahLst/>
              <a:cxnLst/>
              <a:rect l="l" t="t" r="r" b="b"/>
              <a:pathLst>
                <a:path w="3724" h="2009" extrusionOk="0">
                  <a:moveTo>
                    <a:pt x="1822" y="0"/>
                  </a:moveTo>
                  <a:lnTo>
                    <a:pt x="1" y="1901"/>
                  </a:lnTo>
                  <a:lnTo>
                    <a:pt x="114" y="2009"/>
                  </a:lnTo>
                  <a:lnTo>
                    <a:pt x="1828" y="221"/>
                  </a:lnTo>
                  <a:lnTo>
                    <a:pt x="3616" y="1935"/>
                  </a:lnTo>
                  <a:lnTo>
                    <a:pt x="3724" y="1828"/>
                  </a:lnTo>
                  <a:lnTo>
                    <a:pt x="182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14"/>
            <p:cNvSpPr/>
            <p:nvPr/>
          </p:nvSpPr>
          <p:spPr>
            <a:xfrm>
              <a:off x="2131550" y="2253075"/>
              <a:ext cx="93100" cy="50250"/>
            </a:xfrm>
            <a:custGeom>
              <a:avLst/>
              <a:gdLst/>
              <a:ahLst/>
              <a:cxnLst/>
              <a:rect l="l" t="t" r="r" b="b"/>
              <a:pathLst>
                <a:path w="3724" h="2010" extrusionOk="0">
                  <a:moveTo>
                    <a:pt x="1822" y="1"/>
                  </a:moveTo>
                  <a:lnTo>
                    <a:pt x="1" y="1902"/>
                  </a:lnTo>
                  <a:lnTo>
                    <a:pt x="114" y="2009"/>
                  </a:lnTo>
                  <a:lnTo>
                    <a:pt x="1828" y="221"/>
                  </a:lnTo>
                  <a:lnTo>
                    <a:pt x="3616" y="1941"/>
                  </a:lnTo>
                  <a:lnTo>
                    <a:pt x="3724" y="1828"/>
                  </a:lnTo>
                  <a:lnTo>
                    <a:pt x="18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14"/>
            <p:cNvSpPr/>
            <p:nvPr/>
          </p:nvSpPr>
          <p:spPr>
            <a:xfrm>
              <a:off x="2131550" y="2283200"/>
              <a:ext cx="93100" cy="50250"/>
            </a:xfrm>
            <a:custGeom>
              <a:avLst/>
              <a:gdLst/>
              <a:ahLst/>
              <a:cxnLst/>
              <a:rect l="l" t="t" r="r" b="b"/>
              <a:pathLst>
                <a:path w="3724" h="2010" extrusionOk="0">
                  <a:moveTo>
                    <a:pt x="1822" y="1"/>
                  </a:moveTo>
                  <a:lnTo>
                    <a:pt x="1" y="1902"/>
                  </a:lnTo>
                  <a:lnTo>
                    <a:pt x="114" y="2009"/>
                  </a:lnTo>
                  <a:lnTo>
                    <a:pt x="1828" y="221"/>
                  </a:lnTo>
                  <a:lnTo>
                    <a:pt x="3616" y="1936"/>
                  </a:lnTo>
                  <a:lnTo>
                    <a:pt x="3724" y="1823"/>
                  </a:lnTo>
                  <a:lnTo>
                    <a:pt x="18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3" name="Google Shape;243;p14"/>
          <p:cNvGrpSpPr/>
          <p:nvPr/>
        </p:nvGrpSpPr>
        <p:grpSpPr>
          <a:xfrm>
            <a:off x="7952792" y="4324711"/>
            <a:ext cx="304102" cy="458848"/>
            <a:chOff x="2131550" y="2253075"/>
            <a:chExt cx="93100" cy="140475"/>
          </a:xfrm>
        </p:grpSpPr>
        <p:sp>
          <p:nvSpPr>
            <p:cNvPr id="244" name="Google Shape;244;p14"/>
            <p:cNvSpPr/>
            <p:nvPr/>
          </p:nvSpPr>
          <p:spPr>
            <a:xfrm>
              <a:off x="2131550" y="2313325"/>
              <a:ext cx="93100" cy="50100"/>
            </a:xfrm>
            <a:custGeom>
              <a:avLst/>
              <a:gdLst/>
              <a:ahLst/>
              <a:cxnLst/>
              <a:rect l="l" t="t" r="r" b="b"/>
              <a:pathLst>
                <a:path w="3724" h="2004" extrusionOk="0">
                  <a:moveTo>
                    <a:pt x="1822" y="1"/>
                  </a:moveTo>
                  <a:lnTo>
                    <a:pt x="1" y="1896"/>
                  </a:lnTo>
                  <a:lnTo>
                    <a:pt x="114" y="2004"/>
                  </a:lnTo>
                  <a:lnTo>
                    <a:pt x="1828" y="216"/>
                  </a:lnTo>
                  <a:lnTo>
                    <a:pt x="3616" y="1936"/>
                  </a:lnTo>
                  <a:lnTo>
                    <a:pt x="3724" y="1823"/>
                  </a:lnTo>
                  <a:lnTo>
                    <a:pt x="18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14"/>
            <p:cNvSpPr/>
            <p:nvPr/>
          </p:nvSpPr>
          <p:spPr>
            <a:xfrm>
              <a:off x="2131550" y="2343325"/>
              <a:ext cx="93100" cy="50225"/>
            </a:xfrm>
            <a:custGeom>
              <a:avLst/>
              <a:gdLst/>
              <a:ahLst/>
              <a:cxnLst/>
              <a:rect l="l" t="t" r="r" b="b"/>
              <a:pathLst>
                <a:path w="3724" h="2009" extrusionOk="0">
                  <a:moveTo>
                    <a:pt x="1822" y="0"/>
                  </a:moveTo>
                  <a:lnTo>
                    <a:pt x="1" y="1901"/>
                  </a:lnTo>
                  <a:lnTo>
                    <a:pt x="114" y="2009"/>
                  </a:lnTo>
                  <a:lnTo>
                    <a:pt x="1828" y="221"/>
                  </a:lnTo>
                  <a:lnTo>
                    <a:pt x="3616" y="1935"/>
                  </a:lnTo>
                  <a:lnTo>
                    <a:pt x="3724" y="1828"/>
                  </a:lnTo>
                  <a:lnTo>
                    <a:pt x="182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14"/>
            <p:cNvSpPr/>
            <p:nvPr/>
          </p:nvSpPr>
          <p:spPr>
            <a:xfrm>
              <a:off x="2131550" y="2253075"/>
              <a:ext cx="93100" cy="50250"/>
            </a:xfrm>
            <a:custGeom>
              <a:avLst/>
              <a:gdLst/>
              <a:ahLst/>
              <a:cxnLst/>
              <a:rect l="l" t="t" r="r" b="b"/>
              <a:pathLst>
                <a:path w="3724" h="2010" extrusionOk="0">
                  <a:moveTo>
                    <a:pt x="1822" y="1"/>
                  </a:moveTo>
                  <a:lnTo>
                    <a:pt x="1" y="1902"/>
                  </a:lnTo>
                  <a:lnTo>
                    <a:pt x="114" y="2009"/>
                  </a:lnTo>
                  <a:lnTo>
                    <a:pt x="1828" y="221"/>
                  </a:lnTo>
                  <a:lnTo>
                    <a:pt x="3616" y="1941"/>
                  </a:lnTo>
                  <a:lnTo>
                    <a:pt x="3724" y="1828"/>
                  </a:lnTo>
                  <a:lnTo>
                    <a:pt x="18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4"/>
            <p:cNvSpPr/>
            <p:nvPr/>
          </p:nvSpPr>
          <p:spPr>
            <a:xfrm>
              <a:off x="2131550" y="2283200"/>
              <a:ext cx="93100" cy="50250"/>
            </a:xfrm>
            <a:custGeom>
              <a:avLst/>
              <a:gdLst/>
              <a:ahLst/>
              <a:cxnLst/>
              <a:rect l="l" t="t" r="r" b="b"/>
              <a:pathLst>
                <a:path w="3724" h="2010" extrusionOk="0">
                  <a:moveTo>
                    <a:pt x="1822" y="1"/>
                  </a:moveTo>
                  <a:lnTo>
                    <a:pt x="1" y="1902"/>
                  </a:lnTo>
                  <a:lnTo>
                    <a:pt x="114" y="2009"/>
                  </a:lnTo>
                  <a:lnTo>
                    <a:pt x="1828" y="221"/>
                  </a:lnTo>
                  <a:lnTo>
                    <a:pt x="3616" y="1936"/>
                  </a:lnTo>
                  <a:lnTo>
                    <a:pt x="3724" y="1823"/>
                  </a:lnTo>
                  <a:lnTo>
                    <a:pt x="18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8" name="Google Shape;248;p14"/>
          <p:cNvSpPr txBox="1">
            <a:spLocks noGrp="1"/>
          </p:cNvSpPr>
          <p:nvPr>
            <p:ph type="title"/>
          </p:nvPr>
        </p:nvSpPr>
        <p:spPr>
          <a:xfrm>
            <a:off x="726225" y="441350"/>
            <a:ext cx="7691400" cy="572700"/>
          </a:xfrm>
          <a:prstGeom prst="rect">
            <a:avLst/>
          </a:prstGeom>
        </p:spPr>
        <p:txBody>
          <a:bodyPr spcFirstLastPara="1" wrap="square" lIns="91425" tIns="91425" rIns="91425" bIns="91425" anchor="t" anchorCtr="0">
            <a:noAutofit/>
          </a:bodyPr>
          <a:lstStyle>
            <a:lvl1pPr lvl="0" algn="ctr">
              <a:spcBef>
                <a:spcPts val="0"/>
              </a:spcBef>
              <a:spcAft>
                <a:spcPts val="0"/>
              </a:spcAft>
              <a:buNone/>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a:endParaRPr/>
          </a:p>
        </p:txBody>
      </p:sp>
      <p:sp>
        <p:nvSpPr>
          <p:cNvPr id="249" name="Google Shape;249;p14"/>
          <p:cNvSpPr txBox="1">
            <a:spLocks noGrp="1"/>
          </p:cNvSpPr>
          <p:nvPr>
            <p:ph type="subTitle" idx="1"/>
          </p:nvPr>
        </p:nvSpPr>
        <p:spPr>
          <a:xfrm>
            <a:off x="1427750" y="3155875"/>
            <a:ext cx="1818600" cy="3969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900">
                <a:solidFill>
                  <a:schemeClr val="accent1"/>
                </a:solidFill>
                <a:latin typeface="Carter One"/>
                <a:ea typeface="Carter One"/>
                <a:cs typeface="Carter One"/>
                <a:sym typeface="Carter One"/>
              </a:defRPr>
            </a:lvl1pPr>
            <a:lvl2pPr lvl="1" algn="ctr" rtl="0">
              <a:spcBef>
                <a:spcPts val="0"/>
              </a:spcBef>
              <a:spcAft>
                <a:spcPts val="0"/>
              </a:spcAft>
              <a:buNone/>
              <a:defRPr sz="1900">
                <a:solidFill>
                  <a:schemeClr val="accent1"/>
                </a:solidFill>
                <a:latin typeface="Carter One"/>
                <a:ea typeface="Carter One"/>
                <a:cs typeface="Carter One"/>
                <a:sym typeface="Carter One"/>
              </a:defRPr>
            </a:lvl2pPr>
            <a:lvl3pPr lvl="2" algn="ctr" rtl="0">
              <a:spcBef>
                <a:spcPts val="0"/>
              </a:spcBef>
              <a:spcAft>
                <a:spcPts val="0"/>
              </a:spcAft>
              <a:buNone/>
              <a:defRPr sz="1900">
                <a:solidFill>
                  <a:schemeClr val="accent1"/>
                </a:solidFill>
                <a:latin typeface="Carter One"/>
                <a:ea typeface="Carter One"/>
                <a:cs typeface="Carter One"/>
                <a:sym typeface="Carter One"/>
              </a:defRPr>
            </a:lvl3pPr>
            <a:lvl4pPr lvl="3" algn="ctr" rtl="0">
              <a:spcBef>
                <a:spcPts val="0"/>
              </a:spcBef>
              <a:spcAft>
                <a:spcPts val="0"/>
              </a:spcAft>
              <a:buNone/>
              <a:defRPr sz="1900">
                <a:solidFill>
                  <a:schemeClr val="accent1"/>
                </a:solidFill>
                <a:latin typeface="Carter One"/>
                <a:ea typeface="Carter One"/>
                <a:cs typeface="Carter One"/>
                <a:sym typeface="Carter One"/>
              </a:defRPr>
            </a:lvl4pPr>
            <a:lvl5pPr lvl="4" algn="ctr" rtl="0">
              <a:spcBef>
                <a:spcPts val="0"/>
              </a:spcBef>
              <a:spcAft>
                <a:spcPts val="0"/>
              </a:spcAft>
              <a:buNone/>
              <a:defRPr sz="1900">
                <a:solidFill>
                  <a:schemeClr val="accent1"/>
                </a:solidFill>
                <a:latin typeface="Carter One"/>
                <a:ea typeface="Carter One"/>
                <a:cs typeface="Carter One"/>
                <a:sym typeface="Carter One"/>
              </a:defRPr>
            </a:lvl5pPr>
            <a:lvl6pPr lvl="5" algn="ctr" rtl="0">
              <a:spcBef>
                <a:spcPts val="0"/>
              </a:spcBef>
              <a:spcAft>
                <a:spcPts val="0"/>
              </a:spcAft>
              <a:buNone/>
              <a:defRPr sz="1900">
                <a:solidFill>
                  <a:schemeClr val="accent1"/>
                </a:solidFill>
                <a:latin typeface="Carter One"/>
                <a:ea typeface="Carter One"/>
                <a:cs typeface="Carter One"/>
                <a:sym typeface="Carter One"/>
              </a:defRPr>
            </a:lvl6pPr>
            <a:lvl7pPr lvl="6" algn="ctr" rtl="0">
              <a:spcBef>
                <a:spcPts val="0"/>
              </a:spcBef>
              <a:spcAft>
                <a:spcPts val="0"/>
              </a:spcAft>
              <a:buNone/>
              <a:defRPr sz="1900">
                <a:solidFill>
                  <a:schemeClr val="accent1"/>
                </a:solidFill>
                <a:latin typeface="Carter One"/>
                <a:ea typeface="Carter One"/>
                <a:cs typeface="Carter One"/>
                <a:sym typeface="Carter One"/>
              </a:defRPr>
            </a:lvl7pPr>
            <a:lvl8pPr lvl="7" algn="ctr" rtl="0">
              <a:spcBef>
                <a:spcPts val="0"/>
              </a:spcBef>
              <a:spcAft>
                <a:spcPts val="0"/>
              </a:spcAft>
              <a:buNone/>
              <a:defRPr sz="1900">
                <a:solidFill>
                  <a:schemeClr val="accent1"/>
                </a:solidFill>
                <a:latin typeface="Carter One"/>
                <a:ea typeface="Carter One"/>
                <a:cs typeface="Carter One"/>
                <a:sym typeface="Carter One"/>
              </a:defRPr>
            </a:lvl8pPr>
            <a:lvl9pPr lvl="8" algn="ctr" rtl="0">
              <a:spcBef>
                <a:spcPts val="0"/>
              </a:spcBef>
              <a:spcAft>
                <a:spcPts val="0"/>
              </a:spcAft>
              <a:buNone/>
              <a:defRPr sz="1900">
                <a:solidFill>
                  <a:schemeClr val="accent1"/>
                </a:solidFill>
                <a:latin typeface="Carter One"/>
                <a:ea typeface="Carter One"/>
                <a:cs typeface="Carter One"/>
                <a:sym typeface="Carter One"/>
              </a:defRPr>
            </a:lvl9pPr>
          </a:lstStyle>
          <a:p>
            <a:endParaRPr/>
          </a:p>
        </p:txBody>
      </p:sp>
      <p:sp>
        <p:nvSpPr>
          <p:cNvPr id="250" name="Google Shape;250;p14"/>
          <p:cNvSpPr txBox="1">
            <a:spLocks noGrp="1"/>
          </p:cNvSpPr>
          <p:nvPr>
            <p:ph type="subTitle" idx="2"/>
          </p:nvPr>
        </p:nvSpPr>
        <p:spPr>
          <a:xfrm>
            <a:off x="1427750" y="3514225"/>
            <a:ext cx="1818600" cy="9183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251" name="Google Shape;251;p14"/>
          <p:cNvSpPr txBox="1">
            <a:spLocks noGrp="1"/>
          </p:cNvSpPr>
          <p:nvPr>
            <p:ph type="subTitle" idx="3"/>
          </p:nvPr>
        </p:nvSpPr>
        <p:spPr>
          <a:xfrm>
            <a:off x="3662700" y="1538786"/>
            <a:ext cx="1818600" cy="3969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900">
                <a:solidFill>
                  <a:schemeClr val="accent1"/>
                </a:solidFill>
                <a:latin typeface="Carter One"/>
                <a:ea typeface="Carter One"/>
                <a:cs typeface="Carter One"/>
                <a:sym typeface="Carter One"/>
              </a:defRPr>
            </a:lvl1pPr>
            <a:lvl2pPr lvl="1" algn="ctr" rtl="0">
              <a:spcBef>
                <a:spcPts val="0"/>
              </a:spcBef>
              <a:spcAft>
                <a:spcPts val="0"/>
              </a:spcAft>
              <a:buNone/>
              <a:defRPr sz="1900">
                <a:solidFill>
                  <a:schemeClr val="accent1"/>
                </a:solidFill>
                <a:latin typeface="Carter One"/>
                <a:ea typeface="Carter One"/>
                <a:cs typeface="Carter One"/>
                <a:sym typeface="Carter One"/>
              </a:defRPr>
            </a:lvl2pPr>
            <a:lvl3pPr lvl="2" algn="ctr" rtl="0">
              <a:spcBef>
                <a:spcPts val="0"/>
              </a:spcBef>
              <a:spcAft>
                <a:spcPts val="0"/>
              </a:spcAft>
              <a:buNone/>
              <a:defRPr sz="1900">
                <a:solidFill>
                  <a:schemeClr val="accent1"/>
                </a:solidFill>
                <a:latin typeface="Carter One"/>
                <a:ea typeface="Carter One"/>
                <a:cs typeface="Carter One"/>
                <a:sym typeface="Carter One"/>
              </a:defRPr>
            </a:lvl3pPr>
            <a:lvl4pPr lvl="3" algn="ctr" rtl="0">
              <a:spcBef>
                <a:spcPts val="0"/>
              </a:spcBef>
              <a:spcAft>
                <a:spcPts val="0"/>
              </a:spcAft>
              <a:buNone/>
              <a:defRPr sz="1900">
                <a:solidFill>
                  <a:schemeClr val="accent1"/>
                </a:solidFill>
                <a:latin typeface="Carter One"/>
                <a:ea typeface="Carter One"/>
                <a:cs typeface="Carter One"/>
                <a:sym typeface="Carter One"/>
              </a:defRPr>
            </a:lvl4pPr>
            <a:lvl5pPr lvl="4" algn="ctr" rtl="0">
              <a:spcBef>
                <a:spcPts val="0"/>
              </a:spcBef>
              <a:spcAft>
                <a:spcPts val="0"/>
              </a:spcAft>
              <a:buNone/>
              <a:defRPr sz="1900">
                <a:solidFill>
                  <a:schemeClr val="accent1"/>
                </a:solidFill>
                <a:latin typeface="Carter One"/>
                <a:ea typeface="Carter One"/>
                <a:cs typeface="Carter One"/>
                <a:sym typeface="Carter One"/>
              </a:defRPr>
            </a:lvl5pPr>
            <a:lvl6pPr lvl="5" algn="ctr" rtl="0">
              <a:spcBef>
                <a:spcPts val="0"/>
              </a:spcBef>
              <a:spcAft>
                <a:spcPts val="0"/>
              </a:spcAft>
              <a:buNone/>
              <a:defRPr sz="1900">
                <a:solidFill>
                  <a:schemeClr val="accent1"/>
                </a:solidFill>
                <a:latin typeface="Carter One"/>
                <a:ea typeface="Carter One"/>
                <a:cs typeface="Carter One"/>
                <a:sym typeface="Carter One"/>
              </a:defRPr>
            </a:lvl6pPr>
            <a:lvl7pPr lvl="6" algn="ctr" rtl="0">
              <a:spcBef>
                <a:spcPts val="0"/>
              </a:spcBef>
              <a:spcAft>
                <a:spcPts val="0"/>
              </a:spcAft>
              <a:buNone/>
              <a:defRPr sz="1900">
                <a:solidFill>
                  <a:schemeClr val="accent1"/>
                </a:solidFill>
                <a:latin typeface="Carter One"/>
                <a:ea typeface="Carter One"/>
                <a:cs typeface="Carter One"/>
                <a:sym typeface="Carter One"/>
              </a:defRPr>
            </a:lvl7pPr>
            <a:lvl8pPr lvl="7" algn="ctr" rtl="0">
              <a:spcBef>
                <a:spcPts val="0"/>
              </a:spcBef>
              <a:spcAft>
                <a:spcPts val="0"/>
              </a:spcAft>
              <a:buNone/>
              <a:defRPr sz="1900">
                <a:solidFill>
                  <a:schemeClr val="accent1"/>
                </a:solidFill>
                <a:latin typeface="Carter One"/>
                <a:ea typeface="Carter One"/>
                <a:cs typeface="Carter One"/>
                <a:sym typeface="Carter One"/>
              </a:defRPr>
            </a:lvl8pPr>
            <a:lvl9pPr lvl="8" algn="ctr" rtl="0">
              <a:spcBef>
                <a:spcPts val="0"/>
              </a:spcBef>
              <a:spcAft>
                <a:spcPts val="0"/>
              </a:spcAft>
              <a:buNone/>
              <a:defRPr sz="1900">
                <a:solidFill>
                  <a:schemeClr val="accent1"/>
                </a:solidFill>
                <a:latin typeface="Carter One"/>
                <a:ea typeface="Carter One"/>
                <a:cs typeface="Carter One"/>
                <a:sym typeface="Carter One"/>
              </a:defRPr>
            </a:lvl9pPr>
          </a:lstStyle>
          <a:p>
            <a:endParaRPr/>
          </a:p>
        </p:txBody>
      </p:sp>
      <p:sp>
        <p:nvSpPr>
          <p:cNvPr id="252" name="Google Shape;252;p14"/>
          <p:cNvSpPr txBox="1">
            <a:spLocks noGrp="1"/>
          </p:cNvSpPr>
          <p:nvPr>
            <p:ph type="subTitle" idx="4"/>
          </p:nvPr>
        </p:nvSpPr>
        <p:spPr>
          <a:xfrm>
            <a:off x="3662700" y="1897136"/>
            <a:ext cx="1818600" cy="9183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253" name="Google Shape;253;p14"/>
          <p:cNvSpPr txBox="1">
            <a:spLocks noGrp="1"/>
          </p:cNvSpPr>
          <p:nvPr>
            <p:ph type="subTitle" idx="5"/>
          </p:nvPr>
        </p:nvSpPr>
        <p:spPr>
          <a:xfrm>
            <a:off x="5897650" y="3155875"/>
            <a:ext cx="1818600" cy="3969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900">
                <a:solidFill>
                  <a:schemeClr val="accent1"/>
                </a:solidFill>
                <a:latin typeface="Carter One"/>
                <a:ea typeface="Carter One"/>
                <a:cs typeface="Carter One"/>
                <a:sym typeface="Carter One"/>
              </a:defRPr>
            </a:lvl1pPr>
            <a:lvl2pPr lvl="1" algn="ctr" rtl="0">
              <a:spcBef>
                <a:spcPts val="0"/>
              </a:spcBef>
              <a:spcAft>
                <a:spcPts val="0"/>
              </a:spcAft>
              <a:buNone/>
              <a:defRPr sz="1900">
                <a:solidFill>
                  <a:schemeClr val="accent1"/>
                </a:solidFill>
                <a:latin typeface="Carter One"/>
                <a:ea typeface="Carter One"/>
                <a:cs typeface="Carter One"/>
                <a:sym typeface="Carter One"/>
              </a:defRPr>
            </a:lvl2pPr>
            <a:lvl3pPr lvl="2" algn="ctr" rtl="0">
              <a:spcBef>
                <a:spcPts val="0"/>
              </a:spcBef>
              <a:spcAft>
                <a:spcPts val="0"/>
              </a:spcAft>
              <a:buNone/>
              <a:defRPr sz="1900">
                <a:solidFill>
                  <a:schemeClr val="accent1"/>
                </a:solidFill>
                <a:latin typeface="Carter One"/>
                <a:ea typeface="Carter One"/>
                <a:cs typeface="Carter One"/>
                <a:sym typeface="Carter One"/>
              </a:defRPr>
            </a:lvl3pPr>
            <a:lvl4pPr lvl="3" algn="ctr" rtl="0">
              <a:spcBef>
                <a:spcPts val="0"/>
              </a:spcBef>
              <a:spcAft>
                <a:spcPts val="0"/>
              </a:spcAft>
              <a:buNone/>
              <a:defRPr sz="1900">
                <a:solidFill>
                  <a:schemeClr val="accent1"/>
                </a:solidFill>
                <a:latin typeface="Carter One"/>
                <a:ea typeface="Carter One"/>
                <a:cs typeface="Carter One"/>
                <a:sym typeface="Carter One"/>
              </a:defRPr>
            </a:lvl4pPr>
            <a:lvl5pPr lvl="4" algn="ctr" rtl="0">
              <a:spcBef>
                <a:spcPts val="0"/>
              </a:spcBef>
              <a:spcAft>
                <a:spcPts val="0"/>
              </a:spcAft>
              <a:buNone/>
              <a:defRPr sz="1900">
                <a:solidFill>
                  <a:schemeClr val="accent1"/>
                </a:solidFill>
                <a:latin typeface="Carter One"/>
                <a:ea typeface="Carter One"/>
                <a:cs typeface="Carter One"/>
                <a:sym typeface="Carter One"/>
              </a:defRPr>
            </a:lvl5pPr>
            <a:lvl6pPr lvl="5" algn="ctr" rtl="0">
              <a:spcBef>
                <a:spcPts val="0"/>
              </a:spcBef>
              <a:spcAft>
                <a:spcPts val="0"/>
              </a:spcAft>
              <a:buNone/>
              <a:defRPr sz="1900">
                <a:solidFill>
                  <a:schemeClr val="accent1"/>
                </a:solidFill>
                <a:latin typeface="Carter One"/>
                <a:ea typeface="Carter One"/>
                <a:cs typeface="Carter One"/>
                <a:sym typeface="Carter One"/>
              </a:defRPr>
            </a:lvl6pPr>
            <a:lvl7pPr lvl="6" algn="ctr" rtl="0">
              <a:spcBef>
                <a:spcPts val="0"/>
              </a:spcBef>
              <a:spcAft>
                <a:spcPts val="0"/>
              </a:spcAft>
              <a:buNone/>
              <a:defRPr sz="1900">
                <a:solidFill>
                  <a:schemeClr val="accent1"/>
                </a:solidFill>
                <a:latin typeface="Carter One"/>
                <a:ea typeface="Carter One"/>
                <a:cs typeface="Carter One"/>
                <a:sym typeface="Carter One"/>
              </a:defRPr>
            </a:lvl7pPr>
            <a:lvl8pPr lvl="7" algn="ctr" rtl="0">
              <a:spcBef>
                <a:spcPts val="0"/>
              </a:spcBef>
              <a:spcAft>
                <a:spcPts val="0"/>
              </a:spcAft>
              <a:buNone/>
              <a:defRPr sz="1900">
                <a:solidFill>
                  <a:schemeClr val="accent1"/>
                </a:solidFill>
                <a:latin typeface="Carter One"/>
                <a:ea typeface="Carter One"/>
                <a:cs typeface="Carter One"/>
                <a:sym typeface="Carter One"/>
              </a:defRPr>
            </a:lvl8pPr>
            <a:lvl9pPr lvl="8" algn="ctr" rtl="0">
              <a:spcBef>
                <a:spcPts val="0"/>
              </a:spcBef>
              <a:spcAft>
                <a:spcPts val="0"/>
              </a:spcAft>
              <a:buNone/>
              <a:defRPr sz="1900">
                <a:solidFill>
                  <a:schemeClr val="accent1"/>
                </a:solidFill>
                <a:latin typeface="Carter One"/>
                <a:ea typeface="Carter One"/>
                <a:cs typeface="Carter One"/>
                <a:sym typeface="Carter One"/>
              </a:defRPr>
            </a:lvl9pPr>
          </a:lstStyle>
          <a:p>
            <a:endParaRPr/>
          </a:p>
        </p:txBody>
      </p:sp>
      <p:sp>
        <p:nvSpPr>
          <p:cNvPr id="254" name="Google Shape;254;p14"/>
          <p:cNvSpPr txBox="1">
            <a:spLocks noGrp="1"/>
          </p:cNvSpPr>
          <p:nvPr>
            <p:ph type="subTitle" idx="6"/>
          </p:nvPr>
        </p:nvSpPr>
        <p:spPr>
          <a:xfrm>
            <a:off x="5897650" y="3514225"/>
            <a:ext cx="1818600" cy="9183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Title and six columns">
  <p:cSld name="CUSTOM_2">
    <p:spTree>
      <p:nvGrpSpPr>
        <p:cNvPr id="1" name="Shape 255"/>
        <p:cNvGrpSpPr/>
        <p:nvPr/>
      </p:nvGrpSpPr>
      <p:grpSpPr>
        <a:xfrm>
          <a:off x="0" y="0"/>
          <a:ext cx="0" cy="0"/>
          <a:chOff x="0" y="0"/>
          <a:chExt cx="0" cy="0"/>
        </a:xfrm>
      </p:grpSpPr>
      <p:sp>
        <p:nvSpPr>
          <p:cNvPr id="256" name="Google Shape;256;p15"/>
          <p:cNvSpPr/>
          <p:nvPr/>
        </p:nvSpPr>
        <p:spPr>
          <a:xfrm>
            <a:off x="788000" y="0"/>
            <a:ext cx="5716212" cy="4926395"/>
          </a:xfrm>
          <a:custGeom>
            <a:avLst/>
            <a:gdLst/>
            <a:ahLst/>
            <a:cxnLst/>
            <a:rect l="l" t="t" r="r" b="b"/>
            <a:pathLst>
              <a:path w="19939" h="17184" extrusionOk="0">
                <a:moveTo>
                  <a:pt x="8419" y="0"/>
                </a:moveTo>
                <a:lnTo>
                  <a:pt x="1601" y="3967"/>
                </a:lnTo>
                <a:cubicBezTo>
                  <a:pt x="1545" y="3995"/>
                  <a:pt x="1488" y="4034"/>
                  <a:pt x="1437" y="4068"/>
                </a:cubicBezTo>
                <a:cubicBezTo>
                  <a:pt x="1154" y="4278"/>
                  <a:pt x="911" y="4515"/>
                  <a:pt x="713" y="4776"/>
                </a:cubicBezTo>
                <a:cubicBezTo>
                  <a:pt x="226" y="5415"/>
                  <a:pt x="0" y="6162"/>
                  <a:pt x="51" y="6931"/>
                </a:cubicBezTo>
                <a:cubicBezTo>
                  <a:pt x="91" y="7537"/>
                  <a:pt x="351" y="8419"/>
                  <a:pt x="1341" y="9172"/>
                </a:cubicBezTo>
                <a:cubicBezTo>
                  <a:pt x="1873" y="9574"/>
                  <a:pt x="2512" y="9789"/>
                  <a:pt x="3191" y="9806"/>
                </a:cubicBezTo>
                <a:cubicBezTo>
                  <a:pt x="3220" y="9806"/>
                  <a:pt x="3248" y="9807"/>
                  <a:pt x="3277" y="9807"/>
                </a:cubicBezTo>
                <a:cubicBezTo>
                  <a:pt x="3891" y="9807"/>
                  <a:pt x="4484" y="9631"/>
                  <a:pt x="5036" y="9291"/>
                </a:cubicBezTo>
                <a:lnTo>
                  <a:pt x="6665" y="8357"/>
                </a:lnTo>
                <a:lnTo>
                  <a:pt x="10377" y="11169"/>
                </a:lnTo>
                <a:lnTo>
                  <a:pt x="9924" y="13008"/>
                </a:lnTo>
                <a:cubicBezTo>
                  <a:pt x="9766" y="13647"/>
                  <a:pt x="9766" y="14275"/>
                  <a:pt x="9935" y="14869"/>
                </a:cubicBezTo>
                <a:cubicBezTo>
                  <a:pt x="10128" y="15543"/>
                  <a:pt x="10524" y="16120"/>
                  <a:pt x="11078" y="16539"/>
                </a:cubicBezTo>
                <a:cubicBezTo>
                  <a:pt x="11633" y="16963"/>
                  <a:pt x="12301" y="17184"/>
                  <a:pt x="13019" y="17184"/>
                </a:cubicBezTo>
                <a:cubicBezTo>
                  <a:pt x="13127" y="17184"/>
                  <a:pt x="13240" y="17178"/>
                  <a:pt x="13347" y="17167"/>
                </a:cubicBezTo>
                <a:cubicBezTo>
                  <a:pt x="14264" y="17082"/>
                  <a:pt x="15050" y="16635"/>
                  <a:pt x="15633" y="15865"/>
                </a:cubicBezTo>
                <a:cubicBezTo>
                  <a:pt x="15882" y="15537"/>
                  <a:pt x="16069" y="15152"/>
                  <a:pt x="16193" y="14717"/>
                </a:cubicBezTo>
                <a:cubicBezTo>
                  <a:pt x="16199" y="14700"/>
                  <a:pt x="16205" y="14683"/>
                  <a:pt x="16210" y="14660"/>
                </a:cubicBezTo>
                <a:lnTo>
                  <a:pt x="19939" y="6"/>
                </a:lnTo>
                <a:lnTo>
                  <a:pt x="19939" y="0"/>
                </a:lnTo>
                <a:close/>
              </a:path>
            </a:pathLst>
          </a:custGeom>
          <a:solidFill>
            <a:srgbClr val="FF7CAD">
              <a:alpha val="21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5"/>
          <p:cNvSpPr/>
          <p:nvPr/>
        </p:nvSpPr>
        <p:spPr>
          <a:xfrm>
            <a:off x="8676600" y="4711850"/>
            <a:ext cx="97400" cy="93175"/>
          </a:xfrm>
          <a:custGeom>
            <a:avLst/>
            <a:gdLst/>
            <a:ahLst/>
            <a:cxnLst/>
            <a:rect l="l" t="t" r="r" b="b"/>
            <a:pathLst>
              <a:path w="3896" h="3727" extrusionOk="0">
                <a:moveTo>
                  <a:pt x="550" y="0"/>
                </a:moveTo>
                <a:cubicBezTo>
                  <a:pt x="246" y="0"/>
                  <a:pt x="1" y="307"/>
                  <a:pt x="112" y="627"/>
                </a:cubicBezTo>
                <a:lnTo>
                  <a:pt x="548" y="1866"/>
                </a:lnTo>
                <a:lnTo>
                  <a:pt x="112" y="3105"/>
                </a:lnTo>
                <a:cubicBezTo>
                  <a:pt x="1" y="3420"/>
                  <a:pt x="246" y="3727"/>
                  <a:pt x="550" y="3727"/>
                </a:cubicBezTo>
                <a:cubicBezTo>
                  <a:pt x="601" y="3727"/>
                  <a:pt x="654" y="3718"/>
                  <a:pt x="706" y="3699"/>
                </a:cubicBezTo>
                <a:lnTo>
                  <a:pt x="1951" y="3264"/>
                </a:lnTo>
                <a:lnTo>
                  <a:pt x="3190" y="3699"/>
                </a:lnTo>
                <a:cubicBezTo>
                  <a:pt x="3243" y="3718"/>
                  <a:pt x="3296" y="3727"/>
                  <a:pt x="3347" y="3727"/>
                </a:cubicBezTo>
                <a:cubicBezTo>
                  <a:pt x="3650" y="3727"/>
                  <a:pt x="3896" y="3420"/>
                  <a:pt x="3784" y="3105"/>
                </a:cubicBezTo>
                <a:lnTo>
                  <a:pt x="3349" y="1866"/>
                </a:lnTo>
                <a:lnTo>
                  <a:pt x="3784" y="627"/>
                </a:lnTo>
                <a:cubicBezTo>
                  <a:pt x="3896" y="307"/>
                  <a:pt x="3650" y="0"/>
                  <a:pt x="3347" y="0"/>
                </a:cubicBezTo>
                <a:cubicBezTo>
                  <a:pt x="3296" y="0"/>
                  <a:pt x="3243" y="9"/>
                  <a:pt x="3190" y="27"/>
                </a:cubicBezTo>
                <a:lnTo>
                  <a:pt x="1951" y="463"/>
                </a:lnTo>
                <a:lnTo>
                  <a:pt x="706" y="27"/>
                </a:lnTo>
                <a:cubicBezTo>
                  <a:pt x="654" y="9"/>
                  <a:pt x="601" y="0"/>
                  <a:pt x="550" y="0"/>
                </a:cubicBezTo>
                <a:close/>
              </a:path>
            </a:pathLst>
          </a:custGeom>
          <a:solidFill>
            <a:srgbClr val="3A60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15"/>
          <p:cNvSpPr/>
          <p:nvPr/>
        </p:nvSpPr>
        <p:spPr>
          <a:xfrm>
            <a:off x="8133400" y="4314650"/>
            <a:ext cx="154450" cy="147725"/>
          </a:xfrm>
          <a:custGeom>
            <a:avLst/>
            <a:gdLst/>
            <a:ahLst/>
            <a:cxnLst/>
            <a:rect l="l" t="t" r="r" b="b"/>
            <a:pathLst>
              <a:path w="6178" h="5909" extrusionOk="0">
                <a:moveTo>
                  <a:pt x="873" y="0"/>
                </a:moveTo>
                <a:cubicBezTo>
                  <a:pt x="388" y="0"/>
                  <a:pt x="1" y="488"/>
                  <a:pt x="176" y="987"/>
                </a:cubicBezTo>
                <a:lnTo>
                  <a:pt x="866" y="2956"/>
                </a:lnTo>
                <a:lnTo>
                  <a:pt x="176" y="4920"/>
                </a:lnTo>
                <a:cubicBezTo>
                  <a:pt x="1" y="5423"/>
                  <a:pt x="385" y="5909"/>
                  <a:pt x="868" y="5909"/>
                </a:cubicBezTo>
                <a:cubicBezTo>
                  <a:pt x="950" y="5909"/>
                  <a:pt x="1035" y="5895"/>
                  <a:pt x="1120" y="5865"/>
                </a:cubicBezTo>
                <a:lnTo>
                  <a:pt x="3089" y="5174"/>
                </a:lnTo>
                <a:lnTo>
                  <a:pt x="5053" y="5865"/>
                </a:lnTo>
                <a:cubicBezTo>
                  <a:pt x="5138" y="5895"/>
                  <a:pt x="5223" y="5909"/>
                  <a:pt x="5305" y="5909"/>
                </a:cubicBezTo>
                <a:cubicBezTo>
                  <a:pt x="5789" y="5909"/>
                  <a:pt x="6177" y="5423"/>
                  <a:pt x="5998" y="4920"/>
                </a:cubicBezTo>
                <a:lnTo>
                  <a:pt x="5307" y="2956"/>
                </a:lnTo>
                <a:lnTo>
                  <a:pt x="5998" y="987"/>
                </a:lnTo>
                <a:cubicBezTo>
                  <a:pt x="6177" y="488"/>
                  <a:pt x="5786" y="0"/>
                  <a:pt x="5300" y="0"/>
                </a:cubicBezTo>
                <a:cubicBezTo>
                  <a:pt x="5220" y="0"/>
                  <a:pt x="5136" y="14"/>
                  <a:pt x="5053" y="43"/>
                </a:cubicBezTo>
                <a:lnTo>
                  <a:pt x="3089" y="733"/>
                </a:lnTo>
                <a:lnTo>
                  <a:pt x="1120" y="43"/>
                </a:lnTo>
                <a:cubicBezTo>
                  <a:pt x="1037" y="14"/>
                  <a:pt x="954" y="0"/>
                  <a:pt x="873" y="0"/>
                </a:cubicBezTo>
                <a:close/>
              </a:path>
            </a:pathLst>
          </a:custGeom>
          <a:solidFill>
            <a:srgbClr val="3A60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15"/>
          <p:cNvSpPr/>
          <p:nvPr/>
        </p:nvSpPr>
        <p:spPr>
          <a:xfrm>
            <a:off x="8596450" y="2828950"/>
            <a:ext cx="257700" cy="246525"/>
          </a:xfrm>
          <a:custGeom>
            <a:avLst/>
            <a:gdLst/>
            <a:ahLst/>
            <a:cxnLst/>
            <a:rect l="l" t="t" r="r" b="b"/>
            <a:pathLst>
              <a:path w="10308" h="9861" extrusionOk="0">
                <a:moveTo>
                  <a:pt x="1456" y="0"/>
                </a:moveTo>
                <a:cubicBezTo>
                  <a:pt x="650" y="0"/>
                  <a:pt x="1" y="809"/>
                  <a:pt x="296" y="1652"/>
                </a:cubicBezTo>
                <a:lnTo>
                  <a:pt x="1450" y="4928"/>
                </a:lnTo>
                <a:lnTo>
                  <a:pt x="296" y="8209"/>
                </a:lnTo>
                <a:cubicBezTo>
                  <a:pt x="1" y="9047"/>
                  <a:pt x="651" y="9860"/>
                  <a:pt x="1458" y="9860"/>
                </a:cubicBezTo>
                <a:cubicBezTo>
                  <a:pt x="1594" y="9860"/>
                  <a:pt x="1734" y="9837"/>
                  <a:pt x="1875" y="9788"/>
                </a:cubicBezTo>
                <a:lnTo>
                  <a:pt x="5156" y="8634"/>
                </a:lnTo>
                <a:lnTo>
                  <a:pt x="8438" y="9788"/>
                </a:lnTo>
                <a:cubicBezTo>
                  <a:pt x="8579" y="9837"/>
                  <a:pt x="8719" y="9860"/>
                  <a:pt x="8854" y="9860"/>
                </a:cubicBezTo>
                <a:cubicBezTo>
                  <a:pt x="9660" y="9860"/>
                  <a:pt x="10307" y="9047"/>
                  <a:pt x="10016" y="8209"/>
                </a:cubicBezTo>
                <a:lnTo>
                  <a:pt x="8862" y="4928"/>
                </a:lnTo>
                <a:lnTo>
                  <a:pt x="10016" y="1652"/>
                </a:lnTo>
                <a:cubicBezTo>
                  <a:pt x="10307" y="809"/>
                  <a:pt x="9661" y="0"/>
                  <a:pt x="8856" y="0"/>
                </a:cubicBezTo>
                <a:cubicBezTo>
                  <a:pt x="8720" y="0"/>
                  <a:pt x="8579" y="23"/>
                  <a:pt x="8438" y="73"/>
                </a:cubicBezTo>
                <a:lnTo>
                  <a:pt x="5156" y="1227"/>
                </a:lnTo>
                <a:lnTo>
                  <a:pt x="1875" y="73"/>
                </a:lnTo>
                <a:cubicBezTo>
                  <a:pt x="1733" y="23"/>
                  <a:pt x="1593" y="0"/>
                  <a:pt x="1456" y="0"/>
                </a:cubicBezTo>
                <a:close/>
              </a:path>
            </a:pathLst>
          </a:custGeom>
          <a:solidFill>
            <a:srgbClr val="3A60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15"/>
          <p:cNvSpPr/>
          <p:nvPr/>
        </p:nvSpPr>
        <p:spPr>
          <a:xfrm>
            <a:off x="637625" y="365638"/>
            <a:ext cx="257700" cy="246525"/>
          </a:xfrm>
          <a:custGeom>
            <a:avLst/>
            <a:gdLst/>
            <a:ahLst/>
            <a:cxnLst/>
            <a:rect l="l" t="t" r="r" b="b"/>
            <a:pathLst>
              <a:path w="10308" h="9861" extrusionOk="0">
                <a:moveTo>
                  <a:pt x="1456" y="0"/>
                </a:moveTo>
                <a:cubicBezTo>
                  <a:pt x="650" y="0"/>
                  <a:pt x="1" y="809"/>
                  <a:pt x="296" y="1652"/>
                </a:cubicBezTo>
                <a:lnTo>
                  <a:pt x="1450" y="4928"/>
                </a:lnTo>
                <a:lnTo>
                  <a:pt x="296" y="8209"/>
                </a:lnTo>
                <a:cubicBezTo>
                  <a:pt x="1" y="9047"/>
                  <a:pt x="651" y="9860"/>
                  <a:pt x="1458" y="9860"/>
                </a:cubicBezTo>
                <a:cubicBezTo>
                  <a:pt x="1594" y="9860"/>
                  <a:pt x="1734" y="9837"/>
                  <a:pt x="1875" y="9788"/>
                </a:cubicBezTo>
                <a:lnTo>
                  <a:pt x="5156" y="8634"/>
                </a:lnTo>
                <a:lnTo>
                  <a:pt x="8438" y="9788"/>
                </a:lnTo>
                <a:cubicBezTo>
                  <a:pt x="8579" y="9837"/>
                  <a:pt x="8719" y="9860"/>
                  <a:pt x="8854" y="9860"/>
                </a:cubicBezTo>
                <a:cubicBezTo>
                  <a:pt x="9660" y="9860"/>
                  <a:pt x="10307" y="9047"/>
                  <a:pt x="10016" y="8209"/>
                </a:cubicBezTo>
                <a:lnTo>
                  <a:pt x="8862" y="4928"/>
                </a:lnTo>
                <a:lnTo>
                  <a:pt x="10016" y="1652"/>
                </a:lnTo>
                <a:cubicBezTo>
                  <a:pt x="10307" y="809"/>
                  <a:pt x="9661" y="0"/>
                  <a:pt x="8856" y="0"/>
                </a:cubicBezTo>
                <a:cubicBezTo>
                  <a:pt x="8720" y="0"/>
                  <a:pt x="8579" y="23"/>
                  <a:pt x="8438" y="73"/>
                </a:cubicBezTo>
                <a:lnTo>
                  <a:pt x="5156" y="1227"/>
                </a:lnTo>
                <a:lnTo>
                  <a:pt x="1875" y="73"/>
                </a:lnTo>
                <a:cubicBezTo>
                  <a:pt x="1733" y="23"/>
                  <a:pt x="1593" y="0"/>
                  <a:pt x="1456" y="0"/>
                </a:cubicBezTo>
                <a:close/>
              </a:path>
            </a:pathLst>
          </a:custGeom>
          <a:solidFill>
            <a:srgbClr val="3A60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5"/>
          <p:cNvSpPr/>
          <p:nvPr/>
        </p:nvSpPr>
        <p:spPr>
          <a:xfrm>
            <a:off x="196075" y="1363225"/>
            <a:ext cx="154450" cy="147725"/>
          </a:xfrm>
          <a:custGeom>
            <a:avLst/>
            <a:gdLst/>
            <a:ahLst/>
            <a:cxnLst/>
            <a:rect l="l" t="t" r="r" b="b"/>
            <a:pathLst>
              <a:path w="6178" h="5909" extrusionOk="0">
                <a:moveTo>
                  <a:pt x="873" y="0"/>
                </a:moveTo>
                <a:cubicBezTo>
                  <a:pt x="388" y="0"/>
                  <a:pt x="1" y="488"/>
                  <a:pt x="176" y="987"/>
                </a:cubicBezTo>
                <a:lnTo>
                  <a:pt x="866" y="2956"/>
                </a:lnTo>
                <a:lnTo>
                  <a:pt x="176" y="4920"/>
                </a:lnTo>
                <a:cubicBezTo>
                  <a:pt x="1" y="5423"/>
                  <a:pt x="385" y="5909"/>
                  <a:pt x="868" y="5909"/>
                </a:cubicBezTo>
                <a:cubicBezTo>
                  <a:pt x="950" y="5909"/>
                  <a:pt x="1035" y="5895"/>
                  <a:pt x="1120" y="5865"/>
                </a:cubicBezTo>
                <a:lnTo>
                  <a:pt x="3089" y="5174"/>
                </a:lnTo>
                <a:lnTo>
                  <a:pt x="5053" y="5865"/>
                </a:lnTo>
                <a:cubicBezTo>
                  <a:pt x="5138" y="5895"/>
                  <a:pt x="5223" y="5909"/>
                  <a:pt x="5305" y="5909"/>
                </a:cubicBezTo>
                <a:cubicBezTo>
                  <a:pt x="5789" y="5909"/>
                  <a:pt x="6177" y="5423"/>
                  <a:pt x="5998" y="4920"/>
                </a:cubicBezTo>
                <a:lnTo>
                  <a:pt x="5307" y="2956"/>
                </a:lnTo>
                <a:lnTo>
                  <a:pt x="5998" y="987"/>
                </a:lnTo>
                <a:cubicBezTo>
                  <a:pt x="6177" y="488"/>
                  <a:pt x="5786" y="0"/>
                  <a:pt x="5300" y="0"/>
                </a:cubicBezTo>
                <a:cubicBezTo>
                  <a:pt x="5220" y="0"/>
                  <a:pt x="5136" y="14"/>
                  <a:pt x="5053" y="43"/>
                </a:cubicBezTo>
                <a:lnTo>
                  <a:pt x="3089" y="733"/>
                </a:lnTo>
                <a:lnTo>
                  <a:pt x="1120" y="43"/>
                </a:lnTo>
                <a:cubicBezTo>
                  <a:pt x="1037" y="14"/>
                  <a:pt x="954" y="0"/>
                  <a:pt x="873" y="0"/>
                </a:cubicBezTo>
                <a:close/>
              </a:path>
            </a:pathLst>
          </a:custGeom>
          <a:solidFill>
            <a:srgbClr val="3A60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5"/>
          <p:cNvSpPr/>
          <p:nvPr/>
        </p:nvSpPr>
        <p:spPr>
          <a:xfrm>
            <a:off x="717775" y="2262100"/>
            <a:ext cx="97400" cy="93175"/>
          </a:xfrm>
          <a:custGeom>
            <a:avLst/>
            <a:gdLst/>
            <a:ahLst/>
            <a:cxnLst/>
            <a:rect l="l" t="t" r="r" b="b"/>
            <a:pathLst>
              <a:path w="3896" h="3727" extrusionOk="0">
                <a:moveTo>
                  <a:pt x="550" y="0"/>
                </a:moveTo>
                <a:cubicBezTo>
                  <a:pt x="246" y="0"/>
                  <a:pt x="1" y="307"/>
                  <a:pt x="112" y="627"/>
                </a:cubicBezTo>
                <a:lnTo>
                  <a:pt x="548" y="1866"/>
                </a:lnTo>
                <a:lnTo>
                  <a:pt x="112" y="3105"/>
                </a:lnTo>
                <a:cubicBezTo>
                  <a:pt x="1" y="3420"/>
                  <a:pt x="246" y="3727"/>
                  <a:pt x="550" y="3727"/>
                </a:cubicBezTo>
                <a:cubicBezTo>
                  <a:pt x="601" y="3727"/>
                  <a:pt x="654" y="3718"/>
                  <a:pt x="706" y="3699"/>
                </a:cubicBezTo>
                <a:lnTo>
                  <a:pt x="1951" y="3264"/>
                </a:lnTo>
                <a:lnTo>
                  <a:pt x="3190" y="3699"/>
                </a:lnTo>
                <a:cubicBezTo>
                  <a:pt x="3243" y="3718"/>
                  <a:pt x="3296" y="3727"/>
                  <a:pt x="3347" y="3727"/>
                </a:cubicBezTo>
                <a:cubicBezTo>
                  <a:pt x="3650" y="3727"/>
                  <a:pt x="3896" y="3420"/>
                  <a:pt x="3784" y="3105"/>
                </a:cubicBezTo>
                <a:lnTo>
                  <a:pt x="3349" y="1866"/>
                </a:lnTo>
                <a:lnTo>
                  <a:pt x="3784" y="627"/>
                </a:lnTo>
                <a:cubicBezTo>
                  <a:pt x="3896" y="307"/>
                  <a:pt x="3650" y="0"/>
                  <a:pt x="3347" y="0"/>
                </a:cubicBezTo>
                <a:cubicBezTo>
                  <a:pt x="3296" y="0"/>
                  <a:pt x="3243" y="9"/>
                  <a:pt x="3190" y="27"/>
                </a:cubicBezTo>
                <a:lnTo>
                  <a:pt x="1951" y="463"/>
                </a:lnTo>
                <a:lnTo>
                  <a:pt x="706" y="27"/>
                </a:lnTo>
                <a:cubicBezTo>
                  <a:pt x="654" y="9"/>
                  <a:pt x="601" y="0"/>
                  <a:pt x="550" y="0"/>
                </a:cubicBezTo>
                <a:close/>
              </a:path>
            </a:pathLst>
          </a:custGeom>
          <a:solidFill>
            <a:srgbClr val="3A60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3" name="Google Shape;263;p15"/>
          <p:cNvGrpSpPr/>
          <p:nvPr/>
        </p:nvGrpSpPr>
        <p:grpSpPr>
          <a:xfrm>
            <a:off x="422117" y="4109786"/>
            <a:ext cx="304102" cy="458848"/>
            <a:chOff x="2131550" y="2253075"/>
            <a:chExt cx="93100" cy="140475"/>
          </a:xfrm>
        </p:grpSpPr>
        <p:sp>
          <p:nvSpPr>
            <p:cNvPr id="264" name="Google Shape;264;p15"/>
            <p:cNvSpPr/>
            <p:nvPr/>
          </p:nvSpPr>
          <p:spPr>
            <a:xfrm>
              <a:off x="2131550" y="2313325"/>
              <a:ext cx="93100" cy="50100"/>
            </a:xfrm>
            <a:custGeom>
              <a:avLst/>
              <a:gdLst/>
              <a:ahLst/>
              <a:cxnLst/>
              <a:rect l="l" t="t" r="r" b="b"/>
              <a:pathLst>
                <a:path w="3724" h="2004" extrusionOk="0">
                  <a:moveTo>
                    <a:pt x="1822" y="1"/>
                  </a:moveTo>
                  <a:lnTo>
                    <a:pt x="1" y="1896"/>
                  </a:lnTo>
                  <a:lnTo>
                    <a:pt x="114" y="2004"/>
                  </a:lnTo>
                  <a:lnTo>
                    <a:pt x="1828" y="216"/>
                  </a:lnTo>
                  <a:lnTo>
                    <a:pt x="3616" y="1936"/>
                  </a:lnTo>
                  <a:lnTo>
                    <a:pt x="3724" y="1823"/>
                  </a:lnTo>
                  <a:lnTo>
                    <a:pt x="18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15"/>
            <p:cNvSpPr/>
            <p:nvPr/>
          </p:nvSpPr>
          <p:spPr>
            <a:xfrm>
              <a:off x="2131550" y="2343325"/>
              <a:ext cx="93100" cy="50225"/>
            </a:xfrm>
            <a:custGeom>
              <a:avLst/>
              <a:gdLst/>
              <a:ahLst/>
              <a:cxnLst/>
              <a:rect l="l" t="t" r="r" b="b"/>
              <a:pathLst>
                <a:path w="3724" h="2009" extrusionOk="0">
                  <a:moveTo>
                    <a:pt x="1822" y="0"/>
                  </a:moveTo>
                  <a:lnTo>
                    <a:pt x="1" y="1901"/>
                  </a:lnTo>
                  <a:lnTo>
                    <a:pt x="114" y="2009"/>
                  </a:lnTo>
                  <a:lnTo>
                    <a:pt x="1828" y="221"/>
                  </a:lnTo>
                  <a:lnTo>
                    <a:pt x="3616" y="1935"/>
                  </a:lnTo>
                  <a:lnTo>
                    <a:pt x="3724" y="1828"/>
                  </a:lnTo>
                  <a:lnTo>
                    <a:pt x="182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15"/>
            <p:cNvSpPr/>
            <p:nvPr/>
          </p:nvSpPr>
          <p:spPr>
            <a:xfrm>
              <a:off x="2131550" y="2253075"/>
              <a:ext cx="93100" cy="50250"/>
            </a:xfrm>
            <a:custGeom>
              <a:avLst/>
              <a:gdLst/>
              <a:ahLst/>
              <a:cxnLst/>
              <a:rect l="l" t="t" r="r" b="b"/>
              <a:pathLst>
                <a:path w="3724" h="2010" extrusionOk="0">
                  <a:moveTo>
                    <a:pt x="1822" y="1"/>
                  </a:moveTo>
                  <a:lnTo>
                    <a:pt x="1" y="1902"/>
                  </a:lnTo>
                  <a:lnTo>
                    <a:pt x="114" y="2009"/>
                  </a:lnTo>
                  <a:lnTo>
                    <a:pt x="1828" y="221"/>
                  </a:lnTo>
                  <a:lnTo>
                    <a:pt x="3616" y="1941"/>
                  </a:lnTo>
                  <a:lnTo>
                    <a:pt x="3724" y="1828"/>
                  </a:lnTo>
                  <a:lnTo>
                    <a:pt x="18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15"/>
            <p:cNvSpPr/>
            <p:nvPr/>
          </p:nvSpPr>
          <p:spPr>
            <a:xfrm>
              <a:off x="2131550" y="2283200"/>
              <a:ext cx="93100" cy="50250"/>
            </a:xfrm>
            <a:custGeom>
              <a:avLst/>
              <a:gdLst/>
              <a:ahLst/>
              <a:cxnLst/>
              <a:rect l="l" t="t" r="r" b="b"/>
              <a:pathLst>
                <a:path w="3724" h="2010" extrusionOk="0">
                  <a:moveTo>
                    <a:pt x="1822" y="1"/>
                  </a:moveTo>
                  <a:lnTo>
                    <a:pt x="1" y="1902"/>
                  </a:lnTo>
                  <a:lnTo>
                    <a:pt x="114" y="2009"/>
                  </a:lnTo>
                  <a:lnTo>
                    <a:pt x="1828" y="221"/>
                  </a:lnTo>
                  <a:lnTo>
                    <a:pt x="3616" y="1936"/>
                  </a:lnTo>
                  <a:lnTo>
                    <a:pt x="3724" y="1823"/>
                  </a:lnTo>
                  <a:lnTo>
                    <a:pt x="18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8" name="Google Shape;268;p15"/>
          <p:cNvGrpSpPr/>
          <p:nvPr/>
        </p:nvGrpSpPr>
        <p:grpSpPr>
          <a:xfrm>
            <a:off x="8173192" y="1101061"/>
            <a:ext cx="304102" cy="458848"/>
            <a:chOff x="2131550" y="2253075"/>
            <a:chExt cx="93100" cy="140475"/>
          </a:xfrm>
        </p:grpSpPr>
        <p:sp>
          <p:nvSpPr>
            <p:cNvPr id="269" name="Google Shape;269;p15"/>
            <p:cNvSpPr/>
            <p:nvPr/>
          </p:nvSpPr>
          <p:spPr>
            <a:xfrm>
              <a:off x="2131550" y="2313325"/>
              <a:ext cx="93100" cy="50100"/>
            </a:xfrm>
            <a:custGeom>
              <a:avLst/>
              <a:gdLst/>
              <a:ahLst/>
              <a:cxnLst/>
              <a:rect l="l" t="t" r="r" b="b"/>
              <a:pathLst>
                <a:path w="3724" h="2004" extrusionOk="0">
                  <a:moveTo>
                    <a:pt x="1822" y="1"/>
                  </a:moveTo>
                  <a:lnTo>
                    <a:pt x="1" y="1896"/>
                  </a:lnTo>
                  <a:lnTo>
                    <a:pt x="114" y="2004"/>
                  </a:lnTo>
                  <a:lnTo>
                    <a:pt x="1828" y="216"/>
                  </a:lnTo>
                  <a:lnTo>
                    <a:pt x="3616" y="1936"/>
                  </a:lnTo>
                  <a:lnTo>
                    <a:pt x="3724" y="1823"/>
                  </a:lnTo>
                  <a:lnTo>
                    <a:pt x="18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15"/>
            <p:cNvSpPr/>
            <p:nvPr/>
          </p:nvSpPr>
          <p:spPr>
            <a:xfrm>
              <a:off x="2131550" y="2343325"/>
              <a:ext cx="93100" cy="50225"/>
            </a:xfrm>
            <a:custGeom>
              <a:avLst/>
              <a:gdLst/>
              <a:ahLst/>
              <a:cxnLst/>
              <a:rect l="l" t="t" r="r" b="b"/>
              <a:pathLst>
                <a:path w="3724" h="2009" extrusionOk="0">
                  <a:moveTo>
                    <a:pt x="1822" y="0"/>
                  </a:moveTo>
                  <a:lnTo>
                    <a:pt x="1" y="1901"/>
                  </a:lnTo>
                  <a:lnTo>
                    <a:pt x="114" y="2009"/>
                  </a:lnTo>
                  <a:lnTo>
                    <a:pt x="1828" y="221"/>
                  </a:lnTo>
                  <a:lnTo>
                    <a:pt x="3616" y="1935"/>
                  </a:lnTo>
                  <a:lnTo>
                    <a:pt x="3724" y="1828"/>
                  </a:lnTo>
                  <a:lnTo>
                    <a:pt x="182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15"/>
            <p:cNvSpPr/>
            <p:nvPr/>
          </p:nvSpPr>
          <p:spPr>
            <a:xfrm>
              <a:off x="2131550" y="2253075"/>
              <a:ext cx="93100" cy="50250"/>
            </a:xfrm>
            <a:custGeom>
              <a:avLst/>
              <a:gdLst/>
              <a:ahLst/>
              <a:cxnLst/>
              <a:rect l="l" t="t" r="r" b="b"/>
              <a:pathLst>
                <a:path w="3724" h="2010" extrusionOk="0">
                  <a:moveTo>
                    <a:pt x="1822" y="1"/>
                  </a:moveTo>
                  <a:lnTo>
                    <a:pt x="1" y="1902"/>
                  </a:lnTo>
                  <a:lnTo>
                    <a:pt x="114" y="2009"/>
                  </a:lnTo>
                  <a:lnTo>
                    <a:pt x="1828" y="221"/>
                  </a:lnTo>
                  <a:lnTo>
                    <a:pt x="3616" y="1941"/>
                  </a:lnTo>
                  <a:lnTo>
                    <a:pt x="3724" y="1828"/>
                  </a:lnTo>
                  <a:lnTo>
                    <a:pt x="18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15"/>
            <p:cNvSpPr/>
            <p:nvPr/>
          </p:nvSpPr>
          <p:spPr>
            <a:xfrm>
              <a:off x="2131550" y="2283200"/>
              <a:ext cx="93100" cy="50250"/>
            </a:xfrm>
            <a:custGeom>
              <a:avLst/>
              <a:gdLst/>
              <a:ahLst/>
              <a:cxnLst/>
              <a:rect l="l" t="t" r="r" b="b"/>
              <a:pathLst>
                <a:path w="3724" h="2010" extrusionOk="0">
                  <a:moveTo>
                    <a:pt x="1822" y="1"/>
                  </a:moveTo>
                  <a:lnTo>
                    <a:pt x="1" y="1902"/>
                  </a:lnTo>
                  <a:lnTo>
                    <a:pt x="114" y="2009"/>
                  </a:lnTo>
                  <a:lnTo>
                    <a:pt x="1828" y="221"/>
                  </a:lnTo>
                  <a:lnTo>
                    <a:pt x="3616" y="1936"/>
                  </a:lnTo>
                  <a:lnTo>
                    <a:pt x="3724" y="1823"/>
                  </a:lnTo>
                  <a:lnTo>
                    <a:pt x="18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3" name="Google Shape;273;p15"/>
          <p:cNvSpPr txBox="1">
            <a:spLocks noGrp="1"/>
          </p:cNvSpPr>
          <p:nvPr>
            <p:ph type="title"/>
          </p:nvPr>
        </p:nvSpPr>
        <p:spPr>
          <a:xfrm>
            <a:off x="1085100" y="438312"/>
            <a:ext cx="6973800" cy="572700"/>
          </a:xfrm>
          <a:prstGeom prst="rect">
            <a:avLst/>
          </a:prstGeom>
        </p:spPr>
        <p:txBody>
          <a:bodyPr spcFirstLastPara="1" wrap="square" lIns="91425" tIns="91425" rIns="91425" bIns="91425" anchor="t" anchorCtr="0">
            <a:noAutofit/>
          </a:bodyPr>
          <a:lstStyle>
            <a:lvl1pPr lvl="0" algn="ctr">
              <a:spcBef>
                <a:spcPts val="0"/>
              </a:spcBef>
              <a:spcAft>
                <a:spcPts val="0"/>
              </a:spcAft>
              <a:buNone/>
              <a:defRPr/>
            </a:lvl1pPr>
            <a:lvl2pPr lvl="1" algn="ctr">
              <a:spcBef>
                <a:spcPts val="0"/>
              </a:spcBef>
              <a:spcAft>
                <a:spcPts val="0"/>
              </a:spcAft>
              <a:buNone/>
              <a:defRPr/>
            </a:lvl2pPr>
            <a:lvl3pPr lvl="2" algn="ctr">
              <a:spcBef>
                <a:spcPts val="0"/>
              </a:spcBef>
              <a:spcAft>
                <a:spcPts val="0"/>
              </a:spcAft>
              <a:buNone/>
              <a:defRPr/>
            </a:lvl3pPr>
            <a:lvl4pPr lvl="3" algn="ctr">
              <a:spcBef>
                <a:spcPts val="0"/>
              </a:spcBef>
              <a:spcAft>
                <a:spcPts val="0"/>
              </a:spcAft>
              <a:buNone/>
              <a:defRPr/>
            </a:lvl4pPr>
            <a:lvl5pPr lvl="4" algn="ctr">
              <a:spcBef>
                <a:spcPts val="0"/>
              </a:spcBef>
              <a:spcAft>
                <a:spcPts val="0"/>
              </a:spcAft>
              <a:buNone/>
              <a:defRPr/>
            </a:lvl5pPr>
            <a:lvl6pPr lvl="5" algn="ctr">
              <a:spcBef>
                <a:spcPts val="0"/>
              </a:spcBef>
              <a:spcAft>
                <a:spcPts val="0"/>
              </a:spcAft>
              <a:buNone/>
              <a:defRPr/>
            </a:lvl6pPr>
            <a:lvl7pPr lvl="6" algn="ctr">
              <a:spcBef>
                <a:spcPts val="0"/>
              </a:spcBef>
              <a:spcAft>
                <a:spcPts val="0"/>
              </a:spcAft>
              <a:buNone/>
              <a:defRPr/>
            </a:lvl7pPr>
            <a:lvl8pPr lvl="7" algn="ctr">
              <a:spcBef>
                <a:spcPts val="0"/>
              </a:spcBef>
              <a:spcAft>
                <a:spcPts val="0"/>
              </a:spcAft>
              <a:buNone/>
              <a:defRPr/>
            </a:lvl8pPr>
            <a:lvl9pPr lvl="8" algn="ctr">
              <a:spcBef>
                <a:spcPts val="0"/>
              </a:spcBef>
              <a:spcAft>
                <a:spcPts val="0"/>
              </a:spcAft>
              <a:buNone/>
              <a:defRPr/>
            </a:lvl9pPr>
          </a:lstStyle>
          <a:p>
            <a:endParaRPr/>
          </a:p>
        </p:txBody>
      </p:sp>
      <p:sp>
        <p:nvSpPr>
          <p:cNvPr id="274" name="Google Shape;274;p15"/>
          <p:cNvSpPr txBox="1">
            <a:spLocks noGrp="1"/>
          </p:cNvSpPr>
          <p:nvPr>
            <p:ph type="subTitle" idx="1"/>
          </p:nvPr>
        </p:nvSpPr>
        <p:spPr>
          <a:xfrm>
            <a:off x="1384075" y="1865192"/>
            <a:ext cx="1711800" cy="3969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900">
                <a:solidFill>
                  <a:schemeClr val="accent1"/>
                </a:solidFill>
                <a:latin typeface="Carter One"/>
                <a:ea typeface="Carter One"/>
                <a:cs typeface="Carter One"/>
                <a:sym typeface="Carter One"/>
              </a:defRPr>
            </a:lvl1pPr>
            <a:lvl2pPr lvl="1" algn="ctr" rtl="0">
              <a:spcBef>
                <a:spcPts val="0"/>
              </a:spcBef>
              <a:spcAft>
                <a:spcPts val="0"/>
              </a:spcAft>
              <a:buNone/>
              <a:defRPr sz="1900">
                <a:solidFill>
                  <a:schemeClr val="accent1"/>
                </a:solidFill>
                <a:latin typeface="Carter One"/>
                <a:ea typeface="Carter One"/>
                <a:cs typeface="Carter One"/>
                <a:sym typeface="Carter One"/>
              </a:defRPr>
            </a:lvl2pPr>
            <a:lvl3pPr lvl="2" algn="ctr" rtl="0">
              <a:spcBef>
                <a:spcPts val="0"/>
              </a:spcBef>
              <a:spcAft>
                <a:spcPts val="0"/>
              </a:spcAft>
              <a:buNone/>
              <a:defRPr sz="1900">
                <a:solidFill>
                  <a:schemeClr val="accent1"/>
                </a:solidFill>
                <a:latin typeface="Carter One"/>
                <a:ea typeface="Carter One"/>
                <a:cs typeface="Carter One"/>
                <a:sym typeface="Carter One"/>
              </a:defRPr>
            </a:lvl3pPr>
            <a:lvl4pPr lvl="3" algn="ctr" rtl="0">
              <a:spcBef>
                <a:spcPts val="0"/>
              </a:spcBef>
              <a:spcAft>
                <a:spcPts val="0"/>
              </a:spcAft>
              <a:buNone/>
              <a:defRPr sz="1900">
                <a:solidFill>
                  <a:schemeClr val="accent1"/>
                </a:solidFill>
                <a:latin typeface="Carter One"/>
                <a:ea typeface="Carter One"/>
                <a:cs typeface="Carter One"/>
                <a:sym typeface="Carter One"/>
              </a:defRPr>
            </a:lvl4pPr>
            <a:lvl5pPr lvl="4" algn="ctr" rtl="0">
              <a:spcBef>
                <a:spcPts val="0"/>
              </a:spcBef>
              <a:spcAft>
                <a:spcPts val="0"/>
              </a:spcAft>
              <a:buNone/>
              <a:defRPr sz="1900">
                <a:solidFill>
                  <a:schemeClr val="accent1"/>
                </a:solidFill>
                <a:latin typeface="Carter One"/>
                <a:ea typeface="Carter One"/>
                <a:cs typeface="Carter One"/>
                <a:sym typeface="Carter One"/>
              </a:defRPr>
            </a:lvl5pPr>
            <a:lvl6pPr lvl="5" algn="ctr" rtl="0">
              <a:spcBef>
                <a:spcPts val="0"/>
              </a:spcBef>
              <a:spcAft>
                <a:spcPts val="0"/>
              </a:spcAft>
              <a:buNone/>
              <a:defRPr sz="1900">
                <a:solidFill>
                  <a:schemeClr val="accent1"/>
                </a:solidFill>
                <a:latin typeface="Carter One"/>
                <a:ea typeface="Carter One"/>
                <a:cs typeface="Carter One"/>
                <a:sym typeface="Carter One"/>
              </a:defRPr>
            </a:lvl6pPr>
            <a:lvl7pPr lvl="6" algn="ctr" rtl="0">
              <a:spcBef>
                <a:spcPts val="0"/>
              </a:spcBef>
              <a:spcAft>
                <a:spcPts val="0"/>
              </a:spcAft>
              <a:buNone/>
              <a:defRPr sz="1900">
                <a:solidFill>
                  <a:schemeClr val="accent1"/>
                </a:solidFill>
                <a:latin typeface="Carter One"/>
                <a:ea typeface="Carter One"/>
                <a:cs typeface="Carter One"/>
                <a:sym typeface="Carter One"/>
              </a:defRPr>
            </a:lvl7pPr>
            <a:lvl8pPr lvl="7" algn="ctr" rtl="0">
              <a:spcBef>
                <a:spcPts val="0"/>
              </a:spcBef>
              <a:spcAft>
                <a:spcPts val="0"/>
              </a:spcAft>
              <a:buNone/>
              <a:defRPr sz="1900">
                <a:solidFill>
                  <a:schemeClr val="accent1"/>
                </a:solidFill>
                <a:latin typeface="Carter One"/>
                <a:ea typeface="Carter One"/>
                <a:cs typeface="Carter One"/>
                <a:sym typeface="Carter One"/>
              </a:defRPr>
            </a:lvl8pPr>
            <a:lvl9pPr lvl="8" algn="ctr" rtl="0">
              <a:spcBef>
                <a:spcPts val="0"/>
              </a:spcBef>
              <a:spcAft>
                <a:spcPts val="0"/>
              </a:spcAft>
              <a:buNone/>
              <a:defRPr sz="1900">
                <a:solidFill>
                  <a:schemeClr val="accent1"/>
                </a:solidFill>
                <a:latin typeface="Carter One"/>
                <a:ea typeface="Carter One"/>
                <a:cs typeface="Carter One"/>
                <a:sym typeface="Carter One"/>
              </a:defRPr>
            </a:lvl9pPr>
          </a:lstStyle>
          <a:p>
            <a:endParaRPr/>
          </a:p>
        </p:txBody>
      </p:sp>
      <p:sp>
        <p:nvSpPr>
          <p:cNvPr id="275" name="Google Shape;275;p15"/>
          <p:cNvSpPr txBox="1">
            <a:spLocks noGrp="1"/>
          </p:cNvSpPr>
          <p:nvPr>
            <p:ph type="subTitle" idx="2"/>
          </p:nvPr>
        </p:nvSpPr>
        <p:spPr>
          <a:xfrm>
            <a:off x="1384075" y="2222946"/>
            <a:ext cx="1711800" cy="6822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276" name="Google Shape;276;p15"/>
          <p:cNvSpPr txBox="1">
            <a:spLocks noGrp="1"/>
          </p:cNvSpPr>
          <p:nvPr>
            <p:ph type="subTitle" idx="3"/>
          </p:nvPr>
        </p:nvSpPr>
        <p:spPr>
          <a:xfrm>
            <a:off x="3716100" y="1865192"/>
            <a:ext cx="1711800" cy="3969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900">
                <a:solidFill>
                  <a:schemeClr val="accent1"/>
                </a:solidFill>
                <a:latin typeface="Carter One"/>
                <a:ea typeface="Carter One"/>
                <a:cs typeface="Carter One"/>
                <a:sym typeface="Carter One"/>
              </a:defRPr>
            </a:lvl1pPr>
            <a:lvl2pPr lvl="1" algn="ctr" rtl="0">
              <a:spcBef>
                <a:spcPts val="0"/>
              </a:spcBef>
              <a:spcAft>
                <a:spcPts val="0"/>
              </a:spcAft>
              <a:buNone/>
              <a:defRPr sz="1900">
                <a:solidFill>
                  <a:schemeClr val="accent1"/>
                </a:solidFill>
                <a:latin typeface="Carter One"/>
                <a:ea typeface="Carter One"/>
                <a:cs typeface="Carter One"/>
                <a:sym typeface="Carter One"/>
              </a:defRPr>
            </a:lvl2pPr>
            <a:lvl3pPr lvl="2" algn="ctr" rtl="0">
              <a:spcBef>
                <a:spcPts val="0"/>
              </a:spcBef>
              <a:spcAft>
                <a:spcPts val="0"/>
              </a:spcAft>
              <a:buNone/>
              <a:defRPr sz="1900">
                <a:solidFill>
                  <a:schemeClr val="accent1"/>
                </a:solidFill>
                <a:latin typeface="Carter One"/>
                <a:ea typeface="Carter One"/>
                <a:cs typeface="Carter One"/>
                <a:sym typeface="Carter One"/>
              </a:defRPr>
            </a:lvl3pPr>
            <a:lvl4pPr lvl="3" algn="ctr" rtl="0">
              <a:spcBef>
                <a:spcPts val="0"/>
              </a:spcBef>
              <a:spcAft>
                <a:spcPts val="0"/>
              </a:spcAft>
              <a:buNone/>
              <a:defRPr sz="1900">
                <a:solidFill>
                  <a:schemeClr val="accent1"/>
                </a:solidFill>
                <a:latin typeface="Carter One"/>
                <a:ea typeface="Carter One"/>
                <a:cs typeface="Carter One"/>
                <a:sym typeface="Carter One"/>
              </a:defRPr>
            </a:lvl4pPr>
            <a:lvl5pPr lvl="4" algn="ctr" rtl="0">
              <a:spcBef>
                <a:spcPts val="0"/>
              </a:spcBef>
              <a:spcAft>
                <a:spcPts val="0"/>
              </a:spcAft>
              <a:buNone/>
              <a:defRPr sz="1900">
                <a:solidFill>
                  <a:schemeClr val="accent1"/>
                </a:solidFill>
                <a:latin typeface="Carter One"/>
                <a:ea typeface="Carter One"/>
                <a:cs typeface="Carter One"/>
                <a:sym typeface="Carter One"/>
              </a:defRPr>
            </a:lvl5pPr>
            <a:lvl6pPr lvl="5" algn="ctr" rtl="0">
              <a:spcBef>
                <a:spcPts val="0"/>
              </a:spcBef>
              <a:spcAft>
                <a:spcPts val="0"/>
              </a:spcAft>
              <a:buNone/>
              <a:defRPr sz="1900">
                <a:solidFill>
                  <a:schemeClr val="accent1"/>
                </a:solidFill>
                <a:latin typeface="Carter One"/>
                <a:ea typeface="Carter One"/>
                <a:cs typeface="Carter One"/>
                <a:sym typeface="Carter One"/>
              </a:defRPr>
            </a:lvl6pPr>
            <a:lvl7pPr lvl="6" algn="ctr" rtl="0">
              <a:spcBef>
                <a:spcPts val="0"/>
              </a:spcBef>
              <a:spcAft>
                <a:spcPts val="0"/>
              </a:spcAft>
              <a:buNone/>
              <a:defRPr sz="1900">
                <a:solidFill>
                  <a:schemeClr val="accent1"/>
                </a:solidFill>
                <a:latin typeface="Carter One"/>
                <a:ea typeface="Carter One"/>
                <a:cs typeface="Carter One"/>
                <a:sym typeface="Carter One"/>
              </a:defRPr>
            </a:lvl7pPr>
            <a:lvl8pPr lvl="7" algn="ctr" rtl="0">
              <a:spcBef>
                <a:spcPts val="0"/>
              </a:spcBef>
              <a:spcAft>
                <a:spcPts val="0"/>
              </a:spcAft>
              <a:buNone/>
              <a:defRPr sz="1900">
                <a:solidFill>
                  <a:schemeClr val="accent1"/>
                </a:solidFill>
                <a:latin typeface="Carter One"/>
                <a:ea typeface="Carter One"/>
                <a:cs typeface="Carter One"/>
                <a:sym typeface="Carter One"/>
              </a:defRPr>
            </a:lvl8pPr>
            <a:lvl9pPr lvl="8" algn="ctr" rtl="0">
              <a:spcBef>
                <a:spcPts val="0"/>
              </a:spcBef>
              <a:spcAft>
                <a:spcPts val="0"/>
              </a:spcAft>
              <a:buNone/>
              <a:defRPr sz="1900">
                <a:solidFill>
                  <a:schemeClr val="accent1"/>
                </a:solidFill>
                <a:latin typeface="Carter One"/>
                <a:ea typeface="Carter One"/>
                <a:cs typeface="Carter One"/>
                <a:sym typeface="Carter One"/>
              </a:defRPr>
            </a:lvl9pPr>
          </a:lstStyle>
          <a:p>
            <a:endParaRPr/>
          </a:p>
        </p:txBody>
      </p:sp>
      <p:sp>
        <p:nvSpPr>
          <p:cNvPr id="277" name="Google Shape;277;p15"/>
          <p:cNvSpPr txBox="1">
            <a:spLocks noGrp="1"/>
          </p:cNvSpPr>
          <p:nvPr>
            <p:ph type="subTitle" idx="4"/>
          </p:nvPr>
        </p:nvSpPr>
        <p:spPr>
          <a:xfrm>
            <a:off x="3716100" y="2222946"/>
            <a:ext cx="1711800" cy="6822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278" name="Google Shape;278;p15"/>
          <p:cNvSpPr txBox="1">
            <a:spLocks noGrp="1"/>
          </p:cNvSpPr>
          <p:nvPr>
            <p:ph type="subTitle" idx="5"/>
          </p:nvPr>
        </p:nvSpPr>
        <p:spPr>
          <a:xfrm>
            <a:off x="6048125" y="1865192"/>
            <a:ext cx="1711800" cy="3969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900">
                <a:solidFill>
                  <a:schemeClr val="accent1"/>
                </a:solidFill>
                <a:latin typeface="Carter One"/>
                <a:ea typeface="Carter One"/>
                <a:cs typeface="Carter One"/>
                <a:sym typeface="Carter One"/>
              </a:defRPr>
            </a:lvl1pPr>
            <a:lvl2pPr lvl="1" algn="ctr" rtl="0">
              <a:spcBef>
                <a:spcPts val="0"/>
              </a:spcBef>
              <a:spcAft>
                <a:spcPts val="0"/>
              </a:spcAft>
              <a:buNone/>
              <a:defRPr sz="1900">
                <a:solidFill>
                  <a:schemeClr val="accent1"/>
                </a:solidFill>
                <a:latin typeface="Carter One"/>
                <a:ea typeface="Carter One"/>
                <a:cs typeface="Carter One"/>
                <a:sym typeface="Carter One"/>
              </a:defRPr>
            </a:lvl2pPr>
            <a:lvl3pPr lvl="2" algn="ctr" rtl="0">
              <a:spcBef>
                <a:spcPts val="0"/>
              </a:spcBef>
              <a:spcAft>
                <a:spcPts val="0"/>
              </a:spcAft>
              <a:buNone/>
              <a:defRPr sz="1900">
                <a:solidFill>
                  <a:schemeClr val="accent1"/>
                </a:solidFill>
                <a:latin typeface="Carter One"/>
                <a:ea typeface="Carter One"/>
                <a:cs typeface="Carter One"/>
                <a:sym typeface="Carter One"/>
              </a:defRPr>
            </a:lvl3pPr>
            <a:lvl4pPr lvl="3" algn="ctr" rtl="0">
              <a:spcBef>
                <a:spcPts val="0"/>
              </a:spcBef>
              <a:spcAft>
                <a:spcPts val="0"/>
              </a:spcAft>
              <a:buNone/>
              <a:defRPr sz="1900">
                <a:solidFill>
                  <a:schemeClr val="accent1"/>
                </a:solidFill>
                <a:latin typeface="Carter One"/>
                <a:ea typeface="Carter One"/>
                <a:cs typeface="Carter One"/>
                <a:sym typeface="Carter One"/>
              </a:defRPr>
            </a:lvl4pPr>
            <a:lvl5pPr lvl="4" algn="ctr" rtl="0">
              <a:spcBef>
                <a:spcPts val="0"/>
              </a:spcBef>
              <a:spcAft>
                <a:spcPts val="0"/>
              </a:spcAft>
              <a:buNone/>
              <a:defRPr sz="1900">
                <a:solidFill>
                  <a:schemeClr val="accent1"/>
                </a:solidFill>
                <a:latin typeface="Carter One"/>
                <a:ea typeface="Carter One"/>
                <a:cs typeface="Carter One"/>
                <a:sym typeface="Carter One"/>
              </a:defRPr>
            </a:lvl5pPr>
            <a:lvl6pPr lvl="5" algn="ctr" rtl="0">
              <a:spcBef>
                <a:spcPts val="0"/>
              </a:spcBef>
              <a:spcAft>
                <a:spcPts val="0"/>
              </a:spcAft>
              <a:buNone/>
              <a:defRPr sz="1900">
                <a:solidFill>
                  <a:schemeClr val="accent1"/>
                </a:solidFill>
                <a:latin typeface="Carter One"/>
                <a:ea typeface="Carter One"/>
                <a:cs typeface="Carter One"/>
                <a:sym typeface="Carter One"/>
              </a:defRPr>
            </a:lvl6pPr>
            <a:lvl7pPr lvl="6" algn="ctr" rtl="0">
              <a:spcBef>
                <a:spcPts val="0"/>
              </a:spcBef>
              <a:spcAft>
                <a:spcPts val="0"/>
              </a:spcAft>
              <a:buNone/>
              <a:defRPr sz="1900">
                <a:solidFill>
                  <a:schemeClr val="accent1"/>
                </a:solidFill>
                <a:latin typeface="Carter One"/>
                <a:ea typeface="Carter One"/>
                <a:cs typeface="Carter One"/>
                <a:sym typeface="Carter One"/>
              </a:defRPr>
            </a:lvl7pPr>
            <a:lvl8pPr lvl="7" algn="ctr" rtl="0">
              <a:spcBef>
                <a:spcPts val="0"/>
              </a:spcBef>
              <a:spcAft>
                <a:spcPts val="0"/>
              </a:spcAft>
              <a:buNone/>
              <a:defRPr sz="1900">
                <a:solidFill>
                  <a:schemeClr val="accent1"/>
                </a:solidFill>
                <a:latin typeface="Carter One"/>
                <a:ea typeface="Carter One"/>
                <a:cs typeface="Carter One"/>
                <a:sym typeface="Carter One"/>
              </a:defRPr>
            </a:lvl8pPr>
            <a:lvl9pPr lvl="8" algn="ctr" rtl="0">
              <a:spcBef>
                <a:spcPts val="0"/>
              </a:spcBef>
              <a:spcAft>
                <a:spcPts val="0"/>
              </a:spcAft>
              <a:buNone/>
              <a:defRPr sz="1900">
                <a:solidFill>
                  <a:schemeClr val="accent1"/>
                </a:solidFill>
                <a:latin typeface="Carter One"/>
                <a:ea typeface="Carter One"/>
                <a:cs typeface="Carter One"/>
                <a:sym typeface="Carter One"/>
              </a:defRPr>
            </a:lvl9pPr>
          </a:lstStyle>
          <a:p>
            <a:endParaRPr/>
          </a:p>
        </p:txBody>
      </p:sp>
      <p:sp>
        <p:nvSpPr>
          <p:cNvPr id="279" name="Google Shape;279;p15"/>
          <p:cNvSpPr txBox="1">
            <a:spLocks noGrp="1"/>
          </p:cNvSpPr>
          <p:nvPr>
            <p:ph type="subTitle" idx="6"/>
          </p:nvPr>
        </p:nvSpPr>
        <p:spPr>
          <a:xfrm>
            <a:off x="6048125" y="2222946"/>
            <a:ext cx="1711800" cy="6822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280" name="Google Shape;280;p15"/>
          <p:cNvSpPr txBox="1">
            <a:spLocks noGrp="1"/>
          </p:cNvSpPr>
          <p:nvPr>
            <p:ph type="subTitle" idx="7"/>
          </p:nvPr>
        </p:nvSpPr>
        <p:spPr>
          <a:xfrm>
            <a:off x="1384075" y="3698645"/>
            <a:ext cx="1711800" cy="3969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900">
                <a:solidFill>
                  <a:schemeClr val="accent1"/>
                </a:solidFill>
                <a:latin typeface="Carter One"/>
                <a:ea typeface="Carter One"/>
                <a:cs typeface="Carter One"/>
                <a:sym typeface="Carter One"/>
              </a:defRPr>
            </a:lvl1pPr>
            <a:lvl2pPr lvl="1" algn="ctr" rtl="0">
              <a:spcBef>
                <a:spcPts val="0"/>
              </a:spcBef>
              <a:spcAft>
                <a:spcPts val="0"/>
              </a:spcAft>
              <a:buNone/>
              <a:defRPr sz="1900">
                <a:solidFill>
                  <a:schemeClr val="accent1"/>
                </a:solidFill>
                <a:latin typeface="Carter One"/>
                <a:ea typeface="Carter One"/>
                <a:cs typeface="Carter One"/>
                <a:sym typeface="Carter One"/>
              </a:defRPr>
            </a:lvl2pPr>
            <a:lvl3pPr lvl="2" algn="ctr" rtl="0">
              <a:spcBef>
                <a:spcPts val="0"/>
              </a:spcBef>
              <a:spcAft>
                <a:spcPts val="0"/>
              </a:spcAft>
              <a:buNone/>
              <a:defRPr sz="1900">
                <a:solidFill>
                  <a:schemeClr val="accent1"/>
                </a:solidFill>
                <a:latin typeface="Carter One"/>
                <a:ea typeface="Carter One"/>
                <a:cs typeface="Carter One"/>
                <a:sym typeface="Carter One"/>
              </a:defRPr>
            </a:lvl3pPr>
            <a:lvl4pPr lvl="3" algn="ctr" rtl="0">
              <a:spcBef>
                <a:spcPts val="0"/>
              </a:spcBef>
              <a:spcAft>
                <a:spcPts val="0"/>
              </a:spcAft>
              <a:buNone/>
              <a:defRPr sz="1900">
                <a:solidFill>
                  <a:schemeClr val="accent1"/>
                </a:solidFill>
                <a:latin typeface="Carter One"/>
                <a:ea typeface="Carter One"/>
                <a:cs typeface="Carter One"/>
                <a:sym typeface="Carter One"/>
              </a:defRPr>
            </a:lvl4pPr>
            <a:lvl5pPr lvl="4" algn="ctr" rtl="0">
              <a:spcBef>
                <a:spcPts val="0"/>
              </a:spcBef>
              <a:spcAft>
                <a:spcPts val="0"/>
              </a:spcAft>
              <a:buNone/>
              <a:defRPr sz="1900">
                <a:solidFill>
                  <a:schemeClr val="accent1"/>
                </a:solidFill>
                <a:latin typeface="Carter One"/>
                <a:ea typeface="Carter One"/>
                <a:cs typeface="Carter One"/>
                <a:sym typeface="Carter One"/>
              </a:defRPr>
            </a:lvl5pPr>
            <a:lvl6pPr lvl="5" algn="ctr" rtl="0">
              <a:spcBef>
                <a:spcPts val="0"/>
              </a:spcBef>
              <a:spcAft>
                <a:spcPts val="0"/>
              </a:spcAft>
              <a:buNone/>
              <a:defRPr sz="1900">
                <a:solidFill>
                  <a:schemeClr val="accent1"/>
                </a:solidFill>
                <a:latin typeface="Carter One"/>
                <a:ea typeface="Carter One"/>
                <a:cs typeface="Carter One"/>
                <a:sym typeface="Carter One"/>
              </a:defRPr>
            </a:lvl6pPr>
            <a:lvl7pPr lvl="6" algn="ctr" rtl="0">
              <a:spcBef>
                <a:spcPts val="0"/>
              </a:spcBef>
              <a:spcAft>
                <a:spcPts val="0"/>
              </a:spcAft>
              <a:buNone/>
              <a:defRPr sz="1900">
                <a:solidFill>
                  <a:schemeClr val="accent1"/>
                </a:solidFill>
                <a:latin typeface="Carter One"/>
                <a:ea typeface="Carter One"/>
                <a:cs typeface="Carter One"/>
                <a:sym typeface="Carter One"/>
              </a:defRPr>
            </a:lvl7pPr>
            <a:lvl8pPr lvl="7" algn="ctr" rtl="0">
              <a:spcBef>
                <a:spcPts val="0"/>
              </a:spcBef>
              <a:spcAft>
                <a:spcPts val="0"/>
              </a:spcAft>
              <a:buNone/>
              <a:defRPr sz="1900">
                <a:solidFill>
                  <a:schemeClr val="accent1"/>
                </a:solidFill>
                <a:latin typeface="Carter One"/>
                <a:ea typeface="Carter One"/>
                <a:cs typeface="Carter One"/>
                <a:sym typeface="Carter One"/>
              </a:defRPr>
            </a:lvl8pPr>
            <a:lvl9pPr lvl="8" algn="ctr" rtl="0">
              <a:spcBef>
                <a:spcPts val="0"/>
              </a:spcBef>
              <a:spcAft>
                <a:spcPts val="0"/>
              </a:spcAft>
              <a:buNone/>
              <a:defRPr sz="1900">
                <a:solidFill>
                  <a:schemeClr val="accent1"/>
                </a:solidFill>
                <a:latin typeface="Carter One"/>
                <a:ea typeface="Carter One"/>
                <a:cs typeface="Carter One"/>
                <a:sym typeface="Carter One"/>
              </a:defRPr>
            </a:lvl9pPr>
          </a:lstStyle>
          <a:p>
            <a:endParaRPr/>
          </a:p>
        </p:txBody>
      </p:sp>
      <p:sp>
        <p:nvSpPr>
          <p:cNvPr id="281" name="Google Shape;281;p15"/>
          <p:cNvSpPr txBox="1">
            <a:spLocks noGrp="1"/>
          </p:cNvSpPr>
          <p:nvPr>
            <p:ph type="subTitle" idx="8"/>
          </p:nvPr>
        </p:nvSpPr>
        <p:spPr>
          <a:xfrm>
            <a:off x="1384075" y="4056399"/>
            <a:ext cx="1711800" cy="6255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282" name="Google Shape;282;p15"/>
          <p:cNvSpPr txBox="1">
            <a:spLocks noGrp="1"/>
          </p:cNvSpPr>
          <p:nvPr>
            <p:ph type="subTitle" idx="9"/>
          </p:nvPr>
        </p:nvSpPr>
        <p:spPr>
          <a:xfrm>
            <a:off x="3716100" y="3698645"/>
            <a:ext cx="1711800" cy="3969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900">
                <a:solidFill>
                  <a:schemeClr val="accent1"/>
                </a:solidFill>
                <a:latin typeface="Carter One"/>
                <a:ea typeface="Carter One"/>
                <a:cs typeface="Carter One"/>
                <a:sym typeface="Carter One"/>
              </a:defRPr>
            </a:lvl1pPr>
            <a:lvl2pPr lvl="1" algn="ctr" rtl="0">
              <a:spcBef>
                <a:spcPts val="0"/>
              </a:spcBef>
              <a:spcAft>
                <a:spcPts val="0"/>
              </a:spcAft>
              <a:buNone/>
              <a:defRPr sz="1900">
                <a:solidFill>
                  <a:schemeClr val="accent1"/>
                </a:solidFill>
                <a:latin typeface="Carter One"/>
                <a:ea typeface="Carter One"/>
                <a:cs typeface="Carter One"/>
                <a:sym typeface="Carter One"/>
              </a:defRPr>
            </a:lvl2pPr>
            <a:lvl3pPr lvl="2" algn="ctr" rtl="0">
              <a:spcBef>
                <a:spcPts val="0"/>
              </a:spcBef>
              <a:spcAft>
                <a:spcPts val="0"/>
              </a:spcAft>
              <a:buNone/>
              <a:defRPr sz="1900">
                <a:solidFill>
                  <a:schemeClr val="accent1"/>
                </a:solidFill>
                <a:latin typeface="Carter One"/>
                <a:ea typeface="Carter One"/>
                <a:cs typeface="Carter One"/>
                <a:sym typeface="Carter One"/>
              </a:defRPr>
            </a:lvl3pPr>
            <a:lvl4pPr lvl="3" algn="ctr" rtl="0">
              <a:spcBef>
                <a:spcPts val="0"/>
              </a:spcBef>
              <a:spcAft>
                <a:spcPts val="0"/>
              </a:spcAft>
              <a:buNone/>
              <a:defRPr sz="1900">
                <a:solidFill>
                  <a:schemeClr val="accent1"/>
                </a:solidFill>
                <a:latin typeface="Carter One"/>
                <a:ea typeface="Carter One"/>
                <a:cs typeface="Carter One"/>
                <a:sym typeface="Carter One"/>
              </a:defRPr>
            </a:lvl4pPr>
            <a:lvl5pPr lvl="4" algn="ctr" rtl="0">
              <a:spcBef>
                <a:spcPts val="0"/>
              </a:spcBef>
              <a:spcAft>
                <a:spcPts val="0"/>
              </a:spcAft>
              <a:buNone/>
              <a:defRPr sz="1900">
                <a:solidFill>
                  <a:schemeClr val="accent1"/>
                </a:solidFill>
                <a:latin typeface="Carter One"/>
                <a:ea typeface="Carter One"/>
                <a:cs typeface="Carter One"/>
                <a:sym typeface="Carter One"/>
              </a:defRPr>
            </a:lvl5pPr>
            <a:lvl6pPr lvl="5" algn="ctr" rtl="0">
              <a:spcBef>
                <a:spcPts val="0"/>
              </a:spcBef>
              <a:spcAft>
                <a:spcPts val="0"/>
              </a:spcAft>
              <a:buNone/>
              <a:defRPr sz="1900">
                <a:solidFill>
                  <a:schemeClr val="accent1"/>
                </a:solidFill>
                <a:latin typeface="Carter One"/>
                <a:ea typeface="Carter One"/>
                <a:cs typeface="Carter One"/>
                <a:sym typeface="Carter One"/>
              </a:defRPr>
            </a:lvl6pPr>
            <a:lvl7pPr lvl="6" algn="ctr" rtl="0">
              <a:spcBef>
                <a:spcPts val="0"/>
              </a:spcBef>
              <a:spcAft>
                <a:spcPts val="0"/>
              </a:spcAft>
              <a:buNone/>
              <a:defRPr sz="1900">
                <a:solidFill>
                  <a:schemeClr val="accent1"/>
                </a:solidFill>
                <a:latin typeface="Carter One"/>
                <a:ea typeface="Carter One"/>
                <a:cs typeface="Carter One"/>
                <a:sym typeface="Carter One"/>
              </a:defRPr>
            </a:lvl7pPr>
            <a:lvl8pPr lvl="7" algn="ctr" rtl="0">
              <a:spcBef>
                <a:spcPts val="0"/>
              </a:spcBef>
              <a:spcAft>
                <a:spcPts val="0"/>
              </a:spcAft>
              <a:buNone/>
              <a:defRPr sz="1900">
                <a:solidFill>
                  <a:schemeClr val="accent1"/>
                </a:solidFill>
                <a:latin typeface="Carter One"/>
                <a:ea typeface="Carter One"/>
                <a:cs typeface="Carter One"/>
                <a:sym typeface="Carter One"/>
              </a:defRPr>
            </a:lvl8pPr>
            <a:lvl9pPr lvl="8" algn="ctr" rtl="0">
              <a:spcBef>
                <a:spcPts val="0"/>
              </a:spcBef>
              <a:spcAft>
                <a:spcPts val="0"/>
              </a:spcAft>
              <a:buNone/>
              <a:defRPr sz="1900">
                <a:solidFill>
                  <a:schemeClr val="accent1"/>
                </a:solidFill>
                <a:latin typeface="Carter One"/>
                <a:ea typeface="Carter One"/>
                <a:cs typeface="Carter One"/>
                <a:sym typeface="Carter One"/>
              </a:defRPr>
            </a:lvl9pPr>
          </a:lstStyle>
          <a:p>
            <a:endParaRPr/>
          </a:p>
        </p:txBody>
      </p:sp>
      <p:sp>
        <p:nvSpPr>
          <p:cNvPr id="283" name="Google Shape;283;p15"/>
          <p:cNvSpPr txBox="1">
            <a:spLocks noGrp="1"/>
          </p:cNvSpPr>
          <p:nvPr>
            <p:ph type="subTitle" idx="13"/>
          </p:nvPr>
        </p:nvSpPr>
        <p:spPr>
          <a:xfrm>
            <a:off x="3716100" y="4056399"/>
            <a:ext cx="1711800" cy="6255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284" name="Google Shape;284;p15"/>
          <p:cNvSpPr txBox="1">
            <a:spLocks noGrp="1"/>
          </p:cNvSpPr>
          <p:nvPr>
            <p:ph type="subTitle" idx="14"/>
          </p:nvPr>
        </p:nvSpPr>
        <p:spPr>
          <a:xfrm>
            <a:off x="6048125" y="3698645"/>
            <a:ext cx="1711800" cy="3969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900">
                <a:solidFill>
                  <a:schemeClr val="accent1"/>
                </a:solidFill>
                <a:latin typeface="Carter One"/>
                <a:ea typeface="Carter One"/>
                <a:cs typeface="Carter One"/>
                <a:sym typeface="Carter One"/>
              </a:defRPr>
            </a:lvl1pPr>
            <a:lvl2pPr lvl="1" algn="ctr" rtl="0">
              <a:spcBef>
                <a:spcPts val="0"/>
              </a:spcBef>
              <a:spcAft>
                <a:spcPts val="0"/>
              </a:spcAft>
              <a:buNone/>
              <a:defRPr sz="1900">
                <a:solidFill>
                  <a:schemeClr val="accent1"/>
                </a:solidFill>
                <a:latin typeface="Carter One"/>
                <a:ea typeface="Carter One"/>
                <a:cs typeface="Carter One"/>
                <a:sym typeface="Carter One"/>
              </a:defRPr>
            </a:lvl2pPr>
            <a:lvl3pPr lvl="2" algn="ctr" rtl="0">
              <a:spcBef>
                <a:spcPts val="0"/>
              </a:spcBef>
              <a:spcAft>
                <a:spcPts val="0"/>
              </a:spcAft>
              <a:buNone/>
              <a:defRPr sz="1900">
                <a:solidFill>
                  <a:schemeClr val="accent1"/>
                </a:solidFill>
                <a:latin typeface="Carter One"/>
                <a:ea typeface="Carter One"/>
                <a:cs typeface="Carter One"/>
                <a:sym typeface="Carter One"/>
              </a:defRPr>
            </a:lvl3pPr>
            <a:lvl4pPr lvl="3" algn="ctr" rtl="0">
              <a:spcBef>
                <a:spcPts val="0"/>
              </a:spcBef>
              <a:spcAft>
                <a:spcPts val="0"/>
              </a:spcAft>
              <a:buNone/>
              <a:defRPr sz="1900">
                <a:solidFill>
                  <a:schemeClr val="accent1"/>
                </a:solidFill>
                <a:latin typeface="Carter One"/>
                <a:ea typeface="Carter One"/>
                <a:cs typeface="Carter One"/>
                <a:sym typeface="Carter One"/>
              </a:defRPr>
            </a:lvl4pPr>
            <a:lvl5pPr lvl="4" algn="ctr" rtl="0">
              <a:spcBef>
                <a:spcPts val="0"/>
              </a:spcBef>
              <a:spcAft>
                <a:spcPts val="0"/>
              </a:spcAft>
              <a:buNone/>
              <a:defRPr sz="1900">
                <a:solidFill>
                  <a:schemeClr val="accent1"/>
                </a:solidFill>
                <a:latin typeface="Carter One"/>
                <a:ea typeface="Carter One"/>
                <a:cs typeface="Carter One"/>
                <a:sym typeface="Carter One"/>
              </a:defRPr>
            </a:lvl5pPr>
            <a:lvl6pPr lvl="5" algn="ctr" rtl="0">
              <a:spcBef>
                <a:spcPts val="0"/>
              </a:spcBef>
              <a:spcAft>
                <a:spcPts val="0"/>
              </a:spcAft>
              <a:buNone/>
              <a:defRPr sz="1900">
                <a:solidFill>
                  <a:schemeClr val="accent1"/>
                </a:solidFill>
                <a:latin typeface="Carter One"/>
                <a:ea typeface="Carter One"/>
                <a:cs typeface="Carter One"/>
                <a:sym typeface="Carter One"/>
              </a:defRPr>
            </a:lvl6pPr>
            <a:lvl7pPr lvl="6" algn="ctr" rtl="0">
              <a:spcBef>
                <a:spcPts val="0"/>
              </a:spcBef>
              <a:spcAft>
                <a:spcPts val="0"/>
              </a:spcAft>
              <a:buNone/>
              <a:defRPr sz="1900">
                <a:solidFill>
                  <a:schemeClr val="accent1"/>
                </a:solidFill>
                <a:latin typeface="Carter One"/>
                <a:ea typeface="Carter One"/>
                <a:cs typeface="Carter One"/>
                <a:sym typeface="Carter One"/>
              </a:defRPr>
            </a:lvl7pPr>
            <a:lvl8pPr lvl="7" algn="ctr" rtl="0">
              <a:spcBef>
                <a:spcPts val="0"/>
              </a:spcBef>
              <a:spcAft>
                <a:spcPts val="0"/>
              </a:spcAft>
              <a:buNone/>
              <a:defRPr sz="1900">
                <a:solidFill>
                  <a:schemeClr val="accent1"/>
                </a:solidFill>
                <a:latin typeface="Carter One"/>
                <a:ea typeface="Carter One"/>
                <a:cs typeface="Carter One"/>
                <a:sym typeface="Carter One"/>
              </a:defRPr>
            </a:lvl8pPr>
            <a:lvl9pPr lvl="8" algn="ctr" rtl="0">
              <a:spcBef>
                <a:spcPts val="0"/>
              </a:spcBef>
              <a:spcAft>
                <a:spcPts val="0"/>
              </a:spcAft>
              <a:buNone/>
              <a:defRPr sz="1900">
                <a:solidFill>
                  <a:schemeClr val="accent1"/>
                </a:solidFill>
                <a:latin typeface="Carter One"/>
                <a:ea typeface="Carter One"/>
                <a:cs typeface="Carter One"/>
                <a:sym typeface="Carter One"/>
              </a:defRPr>
            </a:lvl9pPr>
          </a:lstStyle>
          <a:p>
            <a:endParaRPr/>
          </a:p>
        </p:txBody>
      </p:sp>
      <p:sp>
        <p:nvSpPr>
          <p:cNvPr id="285" name="Google Shape;285;p15"/>
          <p:cNvSpPr txBox="1">
            <a:spLocks noGrp="1"/>
          </p:cNvSpPr>
          <p:nvPr>
            <p:ph type="subTitle" idx="15"/>
          </p:nvPr>
        </p:nvSpPr>
        <p:spPr>
          <a:xfrm>
            <a:off x="6048125" y="4056399"/>
            <a:ext cx="1711800" cy="6255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Numbers and text">
  <p:cSld name="CUSTOM_8">
    <p:spTree>
      <p:nvGrpSpPr>
        <p:cNvPr id="1" name="Shape 286"/>
        <p:cNvGrpSpPr/>
        <p:nvPr/>
      </p:nvGrpSpPr>
      <p:grpSpPr>
        <a:xfrm>
          <a:off x="0" y="0"/>
          <a:ext cx="0" cy="0"/>
          <a:chOff x="0" y="0"/>
          <a:chExt cx="0" cy="0"/>
        </a:xfrm>
      </p:grpSpPr>
      <p:sp>
        <p:nvSpPr>
          <p:cNvPr id="287" name="Google Shape;287;p16"/>
          <p:cNvSpPr/>
          <p:nvPr/>
        </p:nvSpPr>
        <p:spPr>
          <a:xfrm>
            <a:off x="2435650" y="0"/>
            <a:ext cx="4968280" cy="4839413"/>
          </a:xfrm>
          <a:custGeom>
            <a:avLst/>
            <a:gdLst/>
            <a:ahLst/>
            <a:cxnLst/>
            <a:rect l="l" t="t" r="r" b="b"/>
            <a:pathLst>
              <a:path w="18191" h="17719" extrusionOk="0">
                <a:moveTo>
                  <a:pt x="9310" y="3299"/>
                </a:moveTo>
                <a:cubicBezTo>
                  <a:pt x="9509" y="3299"/>
                  <a:pt x="9795" y="3326"/>
                  <a:pt x="10190" y="3418"/>
                </a:cubicBezTo>
                <a:cubicBezTo>
                  <a:pt x="10422" y="3474"/>
                  <a:pt x="10682" y="3582"/>
                  <a:pt x="10965" y="3735"/>
                </a:cubicBezTo>
                <a:cubicBezTo>
                  <a:pt x="11310" y="3927"/>
                  <a:pt x="11639" y="4142"/>
                  <a:pt x="11927" y="4374"/>
                </a:cubicBezTo>
                <a:cubicBezTo>
                  <a:pt x="12233" y="4612"/>
                  <a:pt x="12363" y="4764"/>
                  <a:pt x="12419" y="4838"/>
                </a:cubicBezTo>
                <a:cubicBezTo>
                  <a:pt x="12442" y="4878"/>
                  <a:pt x="12476" y="4912"/>
                  <a:pt x="12504" y="4951"/>
                </a:cubicBezTo>
                <a:cubicBezTo>
                  <a:pt x="12629" y="5098"/>
                  <a:pt x="12765" y="5228"/>
                  <a:pt x="12906" y="5347"/>
                </a:cubicBezTo>
                <a:cubicBezTo>
                  <a:pt x="12267" y="4979"/>
                  <a:pt x="11531" y="4612"/>
                  <a:pt x="10716" y="4255"/>
                </a:cubicBezTo>
                <a:cubicBezTo>
                  <a:pt x="10122" y="3989"/>
                  <a:pt x="9624" y="3723"/>
                  <a:pt x="9234" y="3474"/>
                </a:cubicBezTo>
                <a:cubicBezTo>
                  <a:pt x="9143" y="3418"/>
                  <a:pt x="9070" y="3367"/>
                  <a:pt x="9019" y="3322"/>
                </a:cubicBezTo>
                <a:cubicBezTo>
                  <a:pt x="9047" y="3316"/>
                  <a:pt x="9070" y="3316"/>
                  <a:pt x="9104" y="3310"/>
                </a:cubicBezTo>
                <a:cubicBezTo>
                  <a:pt x="9159" y="3304"/>
                  <a:pt x="9227" y="3299"/>
                  <a:pt x="9310" y="3299"/>
                </a:cubicBezTo>
                <a:close/>
                <a:moveTo>
                  <a:pt x="3197" y="0"/>
                </a:moveTo>
                <a:cubicBezTo>
                  <a:pt x="2874" y="561"/>
                  <a:pt x="2625" y="1183"/>
                  <a:pt x="2467" y="1868"/>
                </a:cubicBezTo>
                <a:cubicBezTo>
                  <a:pt x="2252" y="2767"/>
                  <a:pt x="2212" y="3644"/>
                  <a:pt x="2343" y="4465"/>
                </a:cubicBezTo>
                <a:cubicBezTo>
                  <a:pt x="2478" y="5325"/>
                  <a:pt x="2795" y="6122"/>
                  <a:pt x="3282" y="6847"/>
                </a:cubicBezTo>
                <a:cubicBezTo>
                  <a:pt x="3740" y="7531"/>
                  <a:pt x="4362" y="8148"/>
                  <a:pt x="5126" y="8685"/>
                </a:cubicBezTo>
                <a:cubicBezTo>
                  <a:pt x="5822" y="9172"/>
                  <a:pt x="6654" y="9613"/>
                  <a:pt x="7593" y="9987"/>
                </a:cubicBezTo>
                <a:lnTo>
                  <a:pt x="7610" y="9992"/>
                </a:lnTo>
                <a:cubicBezTo>
                  <a:pt x="8323" y="10270"/>
                  <a:pt x="8889" y="10547"/>
                  <a:pt x="9285" y="10824"/>
                </a:cubicBezTo>
                <a:cubicBezTo>
                  <a:pt x="9460" y="10943"/>
                  <a:pt x="9573" y="11045"/>
                  <a:pt x="9647" y="11118"/>
                </a:cubicBezTo>
                <a:cubicBezTo>
                  <a:pt x="9556" y="11141"/>
                  <a:pt x="9449" y="11164"/>
                  <a:pt x="9336" y="11181"/>
                </a:cubicBezTo>
                <a:cubicBezTo>
                  <a:pt x="9247" y="11191"/>
                  <a:pt x="9156" y="11196"/>
                  <a:pt x="9062" y="11196"/>
                </a:cubicBezTo>
                <a:cubicBezTo>
                  <a:pt x="8839" y="11196"/>
                  <a:pt x="8602" y="11167"/>
                  <a:pt x="8351" y="11107"/>
                </a:cubicBezTo>
                <a:cubicBezTo>
                  <a:pt x="7757" y="10971"/>
                  <a:pt x="7276" y="10773"/>
                  <a:pt x="6965" y="10547"/>
                </a:cubicBezTo>
                <a:cubicBezTo>
                  <a:pt x="6586" y="10264"/>
                  <a:pt x="6207" y="9885"/>
                  <a:pt x="5839" y="9410"/>
                </a:cubicBezTo>
                <a:lnTo>
                  <a:pt x="5828" y="9393"/>
                </a:lnTo>
                <a:cubicBezTo>
                  <a:pt x="5375" y="8821"/>
                  <a:pt x="4764" y="8425"/>
                  <a:pt x="4051" y="8261"/>
                </a:cubicBezTo>
                <a:cubicBezTo>
                  <a:pt x="3788" y="8198"/>
                  <a:pt x="3525" y="8166"/>
                  <a:pt x="3267" y="8166"/>
                </a:cubicBezTo>
                <a:cubicBezTo>
                  <a:pt x="2650" y="8166"/>
                  <a:pt x="2057" y="8346"/>
                  <a:pt x="1522" y="8697"/>
                </a:cubicBezTo>
                <a:cubicBezTo>
                  <a:pt x="798" y="9172"/>
                  <a:pt x="311" y="9862"/>
                  <a:pt x="119" y="10688"/>
                </a:cubicBezTo>
                <a:cubicBezTo>
                  <a:pt x="0" y="11198"/>
                  <a:pt x="0" y="11718"/>
                  <a:pt x="130" y="12244"/>
                </a:cubicBezTo>
                <a:cubicBezTo>
                  <a:pt x="238" y="12714"/>
                  <a:pt x="447" y="13161"/>
                  <a:pt x="741" y="13574"/>
                </a:cubicBezTo>
                <a:cubicBezTo>
                  <a:pt x="753" y="13585"/>
                  <a:pt x="764" y="13602"/>
                  <a:pt x="775" y="13619"/>
                </a:cubicBezTo>
                <a:cubicBezTo>
                  <a:pt x="1556" y="14689"/>
                  <a:pt x="2467" y="15537"/>
                  <a:pt x="3491" y="16137"/>
                </a:cubicBezTo>
                <a:cubicBezTo>
                  <a:pt x="4459" y="16708"/>
                  <a:pt x="5590" y="17150"/>
                  <a:pt x="6858" y="17450"/>
                </a:cubicBezTo>
                <a:cubicBezTo>
                  <a:pt x="7621" y="17629"/>
                  <a:pt x="8381" y="17719"/>
                  <a:pt x="9131" y="17719"/>
                </a:cubicBezTo>
                <a:cubicBezTo>
                  <a:pt x="9658" y="17719"/>
                  <a:pt x="10180" y="17674"/>
                  <a:pt x="10694" y="17585"/>
                </a:cubicBezTo>
                <a:cubicBezTo>
                  <a:pt x="12012" y="17359"/>
                  <a:pt x="13178" y="16839"/>
                  <a:pt x="14162" y="16035"/>
                </a:cubicBezTo>
                <a:cubicBezTo>
                  <a:pt x="15220" y="15175"/>
                  <a:pt x="15922" y="14021"/>
                  <a:pt x="16255" y="12606"/>
                </a:cubicBezTo>
                <a:cubicBezTo>
                  <a:pt x="16499" y="11577"/>
                  <a:pt x="16550" y="10620"/>
                  <a:pt x="16403" y="9766"/>
                </a:cubicBezTo>
                <a:cubicBezTo>
                  <a:pt x="16244" y="8844"/>
                  <a:pt x="15871" y="8012"/>
                  <a:pt x="15288" y="7288"/>
                </a:cubicBezTo>
                <a:cubicBezTo>
                  <a:pt x="14835" y="6728"/>
                  <a:pt x="14258" y="6213"/>
                  <a:pt x="13562" y="5749"/>
                </a:cubicBezTo>
                <a:lnTo>
                  <a:pt x="13562" y="5749"/>
                </a:lnTo>
                <a:cubicBezTo>
                  <a:pt x="13732" y="5828"/>
                  <a:pt x="13913" y="5885"/>
                  <a:pt x="14094" y="5930"/>
                </a:cubicBezTo>
                <a:cubicBezTo>
                  <a:pt x="14341" y="5988"/>
                  <a:pt x="14587" y="6016"/>
                  <a:pt x="14830" y="6016"/>
                </a:cubicBezTo>
                <a:cubicBezTo>
                  <a:pt x="15445" y="6016"/>
                  <a:pt x="16043" y="5833"/>
                  <a:pt x="16595" y="5472"/>
                </a:cubicBezTo>
                <a:cubicBezTo>
                  <a:pt x="17331" y="4991"/>
                  <a:pt x="17817" y="4306"/>
                  <a:pt x="18009" y="3497"/>
                </a:cubicBezTo>
                <a:cubicBezTo>
                  <a:pt x="18179" y="2779"/>
                  <a:pt x="18191" y="1687"/>
                  <a:pt x="17291" y="532"/>
                </a:cubicBezTo>
                <a:cubicBezTo>
                  <a:pt x="17155" y="351"/>
                  <a:pt x="17008" y="176"/>
                  <a:pt x="16850" y="0"/>
                </a:cubicBezTo>
                <a:close/>
              </a:path>
            </a:pathLst>
          </a:custGeom>
          <a:solidFill>
            <a:srgbClr val="3A60E5">
              <a:alpha val="290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16"/>
          <p:cNvSpPr/>
          <p:nvPr/>
        </p:nvSpPr>
        <p:spPr>
          <a:xfrm>
            <a:off x="8320375" y="2742700"/>
            <a:ext cx="97400" cy="93175"/>
          </a:xfrm>
          <a:custGeom>
            <a:avLst/>
            <a:gdLst/>
            <a:ahLst/>
            <a:cxnLst/>
            <a:rect l="l" t="t" r="r" b="b"/>
            <a:pathLst>
              <a:path w="3896" h="3727" extrusionOk="0">
                <a:moveTo>
                  <a:pt x="550" y="0"/>
                </a:moveTo>
                <a:cubicBezTo>
                  <a:pt x="246" y="0"/>
                  <a:pt x="1" y="307"/>
                  <a:pt x="112" y="627"/>
                </a:cubicBezTo>
                <a:lnTo>
                  <a:pt x="548" y="1866"/>
                </a:lnTo>
                <a:lnTo>
                  <a:pt x="112" y="3105"/>
                </a:lnTo>
                <a:cubicBezTo>
                  <a:pt x="1" y="3420"/>
                  <a:pt x="246" y="3727"/>
                  <a:pt x="550" y="3727"/>
                </a:cubicBezTo>
                <a:cubicBezTo>
                  <a:pt x="601" y="3727"/>
                  <a:pt x="654" y="3718"/>
                  <a:pt x="706" y="3699"/>
                </a:cubicBezTo>
                <a:lnTo>
                  <a:pt x="1951" y="3264"/>
                </a:lnTo>
                <a:lnTo>
                  <a:pt x="3190" y="3699"/>
                </a:lnTo>
                <a:cubicBezTo>
                  <a:pt x="3243" y="3718"/>
                  <a:pt x="3296" y="3727"/>
                  <a:pt x="3347" y="3727"/>
                </a:cubicBezTo>
                <a:cubicBezTo>
                  <a:pt x="3650" y="3727"/>
                  <a:pt x="3896" y="3420"/>
                  <a:pt x="3784" y="3105"/>
                </a:cubicBezTo>
                <a:lnTo>
                  <a:pt x="3349" y="1866"/>
                </a:lnTo>
                <a:lnTo>
                  <a:pt x="3784" y="627"/>
                </a:lnTo>
                <a:cubicBezTo>
                  <a:pt x="3896" y="307"/>
                  <a:pt x="3650" y="0"/>
                  <a:pt x="3347" y="0"/>
                </a:cubicBezTo>
                <a:cubicBezTo>
                  <a:pt x="3296" y="0"/>
                  <a:pt x="3243" y="9"/>
                  <a:pt x="3190" y="27"/>
                </a:cubicBezTo>
                <a:lnTo>
                  <a:pt x="1951" y="463"/>
                </a:lnTo>
                <a:lnTo>
                  <a:pt x="706" y="27"/>
                </a:lnTo>
                <a:cubicBezTo>
                  <a:pt x="654" y="9"/>
                  <a:pt x="601" y="0"/>
                  <a:pt x="550" y="0"/>
                </a:cubicBezTo>
                <a:close/>
              </a:path>
            </a:pathLst>
          </a:custGeom>
          <a:solidFill>
            <a:srgbClr val="3A60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16"/>
          <p:cNvSpPr/>
          <p:nvPr/>
        </p:nvSpPr>
        <p:spPr>
          <a:xfrm>
            <a:off x="7302425" y="1510325"/>
            <a:ext cx="154450" cy="147725"/>
          </a:xfrm>
          <a:custGeom>
            <a:avLst/>
            <a:gdLst/>
            <a:ahLst/>
            <a:cxnLst/>
            <a:rect l="l" t="t" r="r" b="b"/>
            <a:pathLst>
              <a:path w="6178" h="5909" extrusionOk="0">
                <a:moveTo>
                  <a:pt x="873" y="0"/>
                </a:moveTo>
                <a:cubicBezTo>
                  <a:pt x="388" y="0"/>
                  <a:pt x="1" y="488"/>
                  <a:pt x="176" y="987"/>
                </a:cubicBezTo>
                <a:lnTo>
                  <a:pt x="866" y="2956"/>
                </a:lnTo>
                <a:lnTo>
                  <a:pt x="176" y="4920"/>
                </a:lnTo>
                <a:cubicBezTo>
                  <a:pt x="1" y="5423"/>
                  <a:pt x="385" y="5909"/>
                  <a:pt x="868" y="5909"/>
                </a:cubicBezTo>
                <a:cubicBezTo>
                  <a:pt x="950" y="5909"/>
                  <a:pt x="1035" y="5895"/>
                  <a:pt x="1120" y="5865"/>
                </a:cubicBezTo>
                <a:lnTo>
                  <a:pt x="3089" y="5174"/>
                </a:lnTo>
                <a:lnTo>
                  <a:pt x="5053" y="5865"/>
                </a:lnTo>
                <a:cubicBezTo>
                  <a:pt x="5138" y="5895"/>
                  <a:pt x="5223" y="5909"/>
                  <a:pt x="5305" y="5909"/>
                </a:cubicBezTo>
                <a:cubicBezTo>
                  <a:pt x="5789" y="5909"/>
                  <a:pt x="6177" y="5423"/>
                  <a:pt x="5998" y="4920"/>
                </a:cubicBezTo>
                <a:lnTo>
                  <a:pt x="5307" y="2956"/>
                </a:lnTo>
                <a:lnTo>
                  <a:pt x="5998" y="987"/>
                </a:lnTo>
                <a:cubicBezTo>
                  <a:pt x="6177" y="488"/>
                  <a:pt x="5786" y="0"/>
                  <a:pt x="5300" y="0"/>
                </a:cubicBezTo>
                <a:cubicBezTo>
                  <a:pt x="5220" y="0"/>
                  <a:pt x="5136" y="14"/>
                  <a:pt x="5053" y="43"/>
                </a:cubicBezTo>
                <a:lnTo>
                  <a:pt x="3089" y="733"/>
                </a:lnTo>
                <a:lnTo>
                  <a:pt x="1120" y="43"/>
                </a:lnTo>
                <a:cubicBezTo>
                  <a:pt x="1037" y="14"/>
                  <a:pt x="954" y="0"/>
                  <a:pt x="873" y="0"/>
                </a:cubicBezTo>
                <a:close/>
              </a:path>
            </a:pathLst>
          </a:custGeom>
          <a:solidFill>
            <a:srgbClr val="3A60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16"/>
          <p:cNvSpPr/>
          <p:nvPr/>
        </p:nvSpPr>
        <p:spPr>
          <a:xfrm>
            <a:off x="8660925" y="1300050"/>
            <a:ext cx="257700" cy="246525"/>
          </a:xfrm>
          <a:custGeom>
            <a:avLst/>
            <a:gdLst/>
            <a:ahLst/>
            <a:cxnLst/>
            <a:rect l="l" t="t" r="r" b="b"/>
            <a:pathLst>
              <a:path w="10308" h="9861" extrusionOk="0">
                <a:moveTo>
                  <a:pt x="1456" y="0"/>
                </a:moveTo>
                <a:cubicBezTo>
                  <a:pt x="650" y="0"/>
                  <a:pt x="1" y="809"/>
                  <a:pt x="296" y="1652"/>
                </a:cubicBezTo>
                <a:lnTo>
                  <a:pt x="1450" y="4928"/>
                </a:lnTo>
                <a:lnTo>
                  <a:pt x="296" y="8209"/>
                </a:lnTo>
                <a:cubicBezTo>
                  <a:pt x="1" y="9047"/>
                  <a:pt x="651" y="9860"/>
                  <a:pt x="1458" y="9860"/>
                </a:cubicBezTo>
                <a:cubicBezTo>
                  <a:pt x="1594" y="9860"/>
                  <a:pt x="1734" y="9837"/>
                  <a:pt x="1875" y="9788"/>
                </a:cubicBezTo>
                <a:lnTo>
                  <a:pt x="5156" y="8634"/>
                </a:lnTo>
                <a:lnTo>
                  <a:pt x="8438" y="9788"/>
                </a:lnTo>
                <a:cubicBezTo>
                  <a:pt x="8579" y="9837"/>
                  <a:pt x="8719" y="9860"/>
                  <a:pt x="8854" y="9860"/>
                </a:cubicBezTo>
                <a:cubicBezTo>
                  <a:pt x="9660" y="9860"/>
                  <a:pt x="10307" y="9047"/>
                  <a:pt x="10016" y="8209"/>
                </a:cubicBezTo>
                <a:lnTo>
                  <a:pt x="8862" y="4928"/>
                </a:lnTo>
                <a:lnTo>
                  <a:pt x="10016" y="1652"/>
                </a:lnTo>
                <a:cubicBezTo>
                  <a:pt x="10307" y="809"/>
                  <a:pt x="9661" y="0"/>
                  <a:pt x="8856" y="0"/>
                </a:cubicBezTo>
                <a:cubicBezTo>
                  <a:pt x="8720" y="0"/>
                  <a:pt x="8579" y="23"/>
                  <a:pt x="8438" y="73"/>
                </a:cubicBezTo>
                <a:lnTo>
                  <a:pt x="5156" y="1227"/>
                </a:lnTo>
                <a:lnTo>
                  <a:pt x="1875" y="73"/>
                </a:lnTo>
                <a:cubicBezTo>
                  <a:pt x="1733" y="23"/>
                  <a:pt x="1593" y="0"/>
                  <a:pt x="1456" y="0"/>
                </a:cubicBezTo>
                <a:close/>
              </a:path>
            </a:pathLst>
          </a:custGeom>
          <a:solidFill>
            <a:srgbClr val="3A60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16"/>
          <p:cNvSpPr/>
          <p:nvPr/>
        </p:nvSpPr>
        <p:spPr>
          <a:xfrm>
            <a:off x="343925" y="3406900"/>
            <a:ext cx="257700" cy="246525"/>
          </a:xfrm>
          <a:custGeom>
            <a:avLst/>
            <a:gdLst/>
            <a:ahLst/>
            <a:cxnLst/>
            <a:rect l="l" t="t" r="r" b="b"/>
            <a:pathLst>
              <a:path w="10308" h="9861" extrusionOk="0">
                <a:moveTo>
                  <a:pt x="1456" y="0"/>
                </a:moveTo>
                <a:cubicBezTo>
                  <a:pt x="650" y="0"/>
                  <a:pt x="1" y="809"/>
                  <a:pt x="296" y="1652"/>
                </a:cubicBezTo>
                <a:lnTo>
                  <a:pt x="1450" y="4928"/>
                </a:lnTo>
                <a:lnTo>
                  <a:pt x="296" y="8209"/>
                </a:lnTo>
                <a:cubicBezTo>
                  <a:pt x="1" y="9047"/>
                  <a:pt x="651" y="9860"/>
                  <a:pt x="1458" y="9860"/>
                </a:cubicBezTo>
                <a:cubicBezTo>
                  <a:pt x="1594" y="9860"/>
                  <a:pt x="1734" y="9837"/>
                  <a:pt x="1875" y="9788"/>
                </a:cubicBezTo>
                <a:lnTo>
                  <a:pt x="5156" y="8634"/>
                </a:lnTo>
                <a:lnTo>
                  <a:pt x="8438" y="9788"/>
                </a:lnTo>
                <a:cubicBezTo>
                  <a:pt x="8579" y="9837"/>
                  <a:pt x="8719" y="9860"/>
                  <a:pt x="8854" y="9860"/>
                </a:cubicBezTo>
                <a:cubicBezTo>
                  <a:pt x="9660" y="9860"/>
                  <a:pt x="10307" y="9047"/>
                  <a:pt x="10016" y="8209"/>
                </a:cubicBezTo>
                <a:lnTo>
                  <a:pt x="8862" y="4928"/>
                </a:lnTo>
                <a:lnTo>
                  <a:pt x="10016" y="1652"/>
                </a:lnTo>
                <a:cubicBezTo>
                  <a:pt x="10307" y="809"/>
                  <a:pt x="9661" y="0"/>
                  <a:pt x="8856" y="0"/>
                </a:cubicBezTo>
                <a:cubicBezTo>
                  <a:pt x="8720" y="0"/>
                  <a:pt x="8579" y="23"/>
                  <a:pt x="8438" y="73"/>
                </a:cubicBezTo>
                <a:lnTo>
                  <a:pt x="5156" y="1227"/>
                </a:lnTo>
                <a:lnTo>
                  <a:pt x="1875" y="73"/>
                </a:lnTo>
                <a:cubicBezTo>
                  <a:pt x="1733" y="23"/>
                  <a:pt x="1593" y="0"/>
                  <a:pt x="1456" y="0"/>
                </a:cubicBezTo>
                <a:close/>
              </a:path>
            </a:pathLst>
          </a:custGeom>
          <a:solidFill>
            <a:srgbClr val="3A60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16"/>
          <p:cNvSpPr/>
          <p:nvPr/>
        </p:nvSpPr>
        <p:spPr>
          <a:xfrm>
            <a:off x="1113050" y="2291263"/>
            <a:ext cx="154450" cy="147725"/>
          </a:xfrm>
          <a:custGeom>
            <a:avLst/>
            <a:gdLst/>
            <a:ahLst/>
            <a:cxnLst/>
            <a:rect l="l" t="t" r="r" b="b"/>
            <a:pathLst>
              <a:path w="6178" h="5909" extrusionOk="0">
                <a:moveTo>
                  <a:pt x="873" y="0"/>
                </a:moveTo>
                <a:cubicBezTo>
                  <a:pt x="388" y="0"/>
                  <a:pt x="1" y="488"/>
                  <a:pt x="176" y="987"/>
                </a:cubicBezTo>
                <a:lnTo>
                  <a:pt x="866" y="2956"/>
                </a:lnTo>
                <a:lnTo>
                  <a:pt x="176" y="4920"/>
                </a:lnTo>
                <a:cubicBezTo>
                  <a:pt x="1" y="5423"/>
                  <a:pt x="385" y="5909"/>
                  <a:pt x="868" y="5909"/>
                </a:cubicBezTo>
                <a:cubicBezTo>
                  <a:pt x="950" y="5909"/>
                  <a:pt x="1035" y="5895"/>
                  <a:pt x="1120" y="5865"/>
                </a:cubicBezTo>
                <a:lnTo>
                  <a:pt x="3089" y="5174"/>
                </a:lnTo>
                <a:lnTo>
                  <a:pt x="5053" y="5865"/>
                </a:lnTo>
                <a:cubicBezTo>
                  <a:pt x="5138" y="5895"/>
                  <a:pt x="5223" y="5909"/>
                  <a:pt x="5305" y="5909"/>
                </a:cubicBezTo>
                <a:cubicBezTo>
                  <a:pt x="5789" y="5909"/>
                  <a:pt x="6177" y="5423"/>
                  <a:pt x="5998" y="4920"/>
                </a:cubicBezTo>
                <a:lnTo>
                  <a:pt x="5307" y="2956"/>
                </a:lnTo>
                <a:lnTo>
                  <a:pt x="5998" y="987"/>
                </a:lnTo>
                <a:cubicBezTo>
                  <a:pt x="6177" y="488"/>
                  <a:pt x="5786" y="0"/>
                  <a:pt x="5300" y="0"/>
                </a:cubicBezTo>
                <a:cubicBezTo>
                  <a:pt x="5220" y="0"/>
                  <a:pt x="5136" y="14"/>
                  <a:pt x="5053" y="43"/>
                </a:cubicBezTo>
                <a:lnTo>
                  <a:pt x="3089" y="733"/>
                </a:lnTo>
                <a:lnTo>
                  <a:pt x="1120" y="43"/>
                </a:lnTo>
                <a:cubicBezTo>
                  <a:pt x="1037" y="14"/>
                  <a:pt x="954" y="0"/>
                  <a:pt x="873" y="0"/>
                </a:cubicBezTo>
                <a:close/>
              </a:path>
            </a:pathLst>
          </a:custGeom>
          <a:solidFill>
            <a:srgbClr val="3A60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16"/>
          <p:cNvSpPr/>
          <p:nvPr/>
        </p:nvSpPr>
        <p:spPr>
          <a:xfrm>
            <a:off x="289925" y="292750"/>
            <a:ext cx="97400" cy="93175"/>
          </a:xfrm>
          <a:custGeom>
            <a:avLst/>
            <a:gdLst/>
            <a:ahLst/>
            <a:cxnLst/>
            <a:rect l="l" t="t" r="r" b="b"/>
            <a:pathLst>
              <a:path w="3896" h="3727" extrusionOk="0">
                <a:moveTo>
                  <a:pt x="550" y="0"/>
                </a:moveTo>
                <a:cubicBezTo>
                  <a:pt x="246" y="0"/>
                  <a:pt x="1" y="307"/>
                  <a:pt x="112" y="627"/>
                </a:cubicBezTo>
                <a:lnTo>
                  <a:pt x="548" y="1866"/>
                </a:lnTo>
                <a:lnTo>
                  <a:pt x="112" y="3105"/>
                </a:lnTo>
                <a:cubicBezTo>
                  <a:pt x="1" y="3420"/>
                  <a:pt x="246" y="3727"/>
                  <a:pt x="550" y="3727"/>
                </a:cubicBezTo>
                <a:cubicBezTo>
                  <a:pt x="601" y="3727"/>
                  <a:pt x="654" y="3718"/>
                  <a:pt x="706" y="3699"/>
                </a:cubicBezTo>
                <a:lnTo>
                  <a:pt x="1951" y="3264"/>
                </a:lnTo>
                <a:lnTo>
                  <a:pt x="3190" y="3699"/>
                </a:lnTo>
                <a:cubicBezTo>
                  <a:pt x="3243" y="3718"/>
                  <a:pt x="3296" y="3727"/>
                  <a:pt x="3347" y="3727"/>
                </a:cubicBezTo>
                <a:cubicBezTo>
                  <a:pt x="3650" y="3727"/>
                  <a:pt x="3896" y="3420"/>
                  <a:pt x="3784" y="3105"/>
                </a:cubicBezTo>
                <a:lnTo>
                  <a:pt x="3349" y="1866"/>
                </a:lnTo>
                <a:lnTo>
                  <a:pt x="3784" y="627"/>
                </a:lnTo>
                <a:cubicBezTo>
                  <a:pt x="3896" y="307"/>
                  <a:pt x="3650" y="0"/>
                  <a:pt x="3347" y="0"/>
                </a:cubicBezTo>
                <a:cubicBezTo>
                  <a:pt x="3296" y="0"/>
                  <a:pt x="3243" y="9"/>
                  <a:pt x="3190" y="27"/>
                </a:cubicBezTo>
                <a:lnTo>
                  <a:pt x="1951" y="463"/>
                </a:lnTo>
                <a:lnTo>
                  <a:pt x="706" y="27"/>
                </a:lnTo>
                <a:cubicBezTo>
                  <a:pt x="654" y="9"/>
                  <a:pt x="601" y="0"/>
                  <a:pt x="550" y="0"/>
                </a:cubicBezTo>
                <a:close/>
              </a:path>
            </a:pathLst>
          </a:custGeom>
          <a:solidFill>
            <a:srgbClr val="3A60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4" name="Google Shape;294;p16"/>
          <p:cNvGrpSpPr/>
          <p:nvPr/>
        </p:nvGrpSpPr>
        <p:grpSpPr>
          <a:xfrm>
            <a:off x="8637717" y="4141286"/>
            <a:ext cx="304102" cy="458848"/>
            <a:chOff x="2131550" y="2253075"/>
            <a:chExt cx="93100" cy="140475"/>
          </a:xfrm>
        </p:grpSpPr>
        <p:sp>
          <p:nvSpPr>
            <p:cNvPr id="295" name="Google Shape;295;p16"/>
            <p:cNvSpPr/>
            <p:nvPr/>
          </p:nvSpPr>
          <p:spPr>
            <a:xfrm>
              <a:off x="2131550" y="2313325"/>
              <a:ext cx="93100" cy="50100"/>
            </a:xfrm>
            <a:custGeom>
              <a:avLst/>
              <a:gdLst/>
              <a:ahLst/>
              <a:cxnLst/>
              <a:rect l="l" t="t" r="r" b="b"/>
              <a:pathLst>
                <a:path w="3724" h="2004" extrusionOk="0">
                  <a:moveTo>
                    <a:pt x="1822" y="1"/>
                  </a:moveTo>
                  <a:lnTo>
                    <a:pt x="1" y="1896"/>
                  </a:lnTo>
                  <a:lnTo>
                    <a:pt x="114" y="2004"/>
                  </a:lnTo>
                  <a:lnTo>
                    <a:pt x="1828" y="216"/>
                  </a:lnTo>
                  <a:lnTo>
                    <a:pt x="3616" y="1936"/>
                  </a:lnTo>
                  <a:lnTo>
                    <a:pt x="3724" y="1823"/>
                  </a:lnTo>
                  <a:lnTo>
                    <a:pt x="18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16"/>
            <p:cNvSpPr/>
            <p:nvPr/>
          </p:nvSpPr>
          <p:spPr>
            <a:xfrm>
              <a:off x="2131550" y="2343325"/>
              <a:ext cx="93100" cy="50225"/>
            </a:xfrm>
            <a:custGeom>
              <a:avLst/>
              <a:gdLst/>
              <a:ahLst/>
              <a:cxnLst/>
              <a:rect l="l" t="t" r="r" b="b"/>
              <a:pathLst>
                <a:path w="3724" h="2009" extrusionOk="0">
                  <a:moveTo>
                    <a:pt x="1822" y="0"/>
                  </a:moveTo>
                  <a:lnTo>
                    <a:pt x="1" y="1901"/>
                  </a:lnTo>
                  <a:lnTo>
                    <a:pt x="114" y="2009"/>
                  </a:lnTo>
                  <a:lnTo>
                    <a:pt x="1828" y="221"/>
                  </a:lnTo>
                  <a:lnTo>
                    <a:pt x="3616" y="1935"/>
                  </a:lnTo>
                  <a:lnTo>
                    <a:pt x="3724" y="1828"/>
                  </a:lnTo>
                  <a:lnTo>
                    <a:pt x="182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16"/>
            <p:cNvSpPr/>
            <p:nvPr/>
          </p:nvSpPr>
          <p:spPr>
            <a:xfrm>
              <a:off x="2131550" y="2253075"/>
              <a:ext cx="93100" cy="50250"/>
            </a:xfrm>
            <a:custGeom>
              <a:avLst/>
              <a:gdLst/>
              <a:ahLst/>
              <a:cxnLst/>
              <a:rect l="l" t="t" r="r" b="b"/>
              <a:pathLst>
                <a:path w="3724" h="2010" extrusionOk="0">
                  <a:moveTo>
                    <a:pt x="1822" y="1"/>
                  </a:moveTo>
                  <a:lnTo>
                    <a:pt x="1" y="1902"/>
                  </a:lnTo>
                  <a:lnTo>
                    <a:pt x="114" y="2009"/>
                  </a:lnTo>
                  <a:lnTo>
                    <a:pt x="1828" y="221"/>
                  </a:lnTo>
                  <a:lnTo>
                    <a:pt x="3616" y="1941"/>
                  </a:lnTo>
                  <a:lnTo>
                    <a:pt x="3724" y="1828"/>
                  </a:lnTo>
                  <a:lnTo>
                    <a:pt x="18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16"/>
            <p:cNvSpPr/>
            <p:nvPr/>
          </p:nvSpPr>
          <p:spPr>
            <a:xfrm>
              <a:off x="2131550" y="2283200"/>
              <a:ext cx="93100" cy="50250"/>
            </a:xfrm>
            <a:custGeom>
              <a:avLst/>
              <a:gdLst/>
              <a:ahLst/>
              <a:cxnLst/>
              <a:rect l="l" t="t" r="r" b="b"/>
              <a:pathLst>
                <a:path w="3724" h="2010" extrusionOk="0">
                  <a:moveTo>
                    <a:pt x="1822" y="1"/>
                  </a:moveTo>
                  <a:lnTo>
                    <a:pt x="1" y="1902"/>
                  </a:lnTo>
                  <a:lnTo>
                    <a:pt x="114" y="2009"/>
                  </a:lnTo>
                  <a:lnTo>
                    <a:pt x="1828" y="221"/>
                  </a:lnTo>
                  <a:lnTo>
                    <a:pt x="3616" y="1936"/>
                  </a:lnTo>
                  <a:lnTo>
                    <a:pt x="3724" y="1823"/>
                  </a:lnTo>
                  <a:lnTo>
                    <a:pt x="18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9" name="Google Shape;299;p16"/>
          <p:cNvGrpSpPr/>
          <p:nvPr/>
        </p:nvGrpSpPr>
        <p:grpSpPr>
          <a:xfrm>
            <a:off x="387317" y="1014061"/>
            <a:ext cx="304102" cy="458848"/>
            <a:chOff x="2131550" y="2253075"/>
            <a:chExt cx="93100" cy="140475"/>
          </a:xfrm>
        </p:grpSpPr>
        <p:sp>
          <p:nvSpPr>
            <p:cNvPr id="300" name="Google Shape;300;p16"/>
            <p:cNvSpPr/>
            <p:nvPr/>
          </p:nvSpPr>
          <p:spPr>
            <a:xfrm>
              <a:off x="2131550" y="2313325"/>
              <a:ext cx="93100" cy="50100"/>
            </a:xfrm>
            <a:custGeom>
              <a:avLst/>
              <a:gdLst/>
              <a:ahLst/>
              <a:cxnLst/>
              <a:rect l="l" t="t" r="r" b="b"/>
              <a:pathLst>
                <a:path w="3724" h="2004" extrusionOk="0">
                  <a:moveTo>
                    <a:pt x="1822" y="1"/>
                  </a:moveTo>
                  <a:lnTo>
                    <a:pt x="1" y="1896"/>
                  </a:lnTo>
                  <a:lnTo>
                    <a:pt x="114" y="2004"/>
                  </a:lnTo>
                  <a:lnTo>
                    <a:pt x="1828" y="216"/>
                  </a:lnTo>
                  <a:lnTo>
                    <a:pt x="3616" y="1936"/>
                  </a:lnTo>
                  <a:lnTo>
                    <a:pt x="3724" y="1823"/>
                  </a:lnTo>
                  <a:lnTo>
                    <a:pt x="18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16"/>
            <p:cNvSpPr/>
            <p:nvPr/>
          </p:nvSpPr>
          <p:spPr>
            <a:xfrm>
              <a:off x="2131550" y="2343325"/>
              <a:ext cx="93100" cy="50225"/>
            </a:xfrm>
            <a:custGeom>
              <a:avLst/>
              <a:gdLst/>
              <a:ahLst/>
              <a:cxnLst/>
              <a:rect l="l" t="t" r="r" b="b"/>
              <a:pathLst>
                <a:path w="3724" h="2009" extrusionOk="0">
                  <a:moveTo>
                    <a:pt x="1822" y="0"/>
                  </a:moveTo>
                  <a:lnTo>
                    <a:pt x="1" y="1901"/>
                  </a:lnTo>
                  <a:lnTo>
                    <a:pt x="114" y="2009"/>
                  </a:lnTo>
                  <a:lnTo>
                    <a:pt x="1828" y="221"/>
                  </a:lnTo>
                  <a:lnTo>
                    <a:pt x="3616" y="1935"/>
                  </a:lnTo>
                  <a:lnTo>
                    <a:pt x="3724" y="1828"/>
                  </a:lnTo>
                  <a:lnTo>
                    <a:pt x="182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16"/>
            <p:cNvSpPr/>
            <p:nvPr/>
          </p:nvSpPr>
          <p:spPr>
            <a:xfrm>
              <a:off x="2131550" y="2253075"/>
              <a:ext cx="93100" cy="50250"/>
            </a:xfrm>
            <a:custGeom>
              <a:avLst/>
              <a:gdLst/>
              <a:ahLst/>
              <a:cxnLst/>
              <a:rect l="l" t="t" r="r" b="b"/>
              <a:pathLst>
                <a:path w="3724" h="2010" extrusionOk="0">
                  <a:moveTo>
                    <a:pt x="1822" y="1"/>
                  </a:moveTo>
                  <a:lnTo>
                    <a:pt x="1" y="1902"/>
                  </a:lnTo>
                  <a:lnTo>
                    <a:pt x="114" y="2009"/>
                  </a:lnTo>
                  <a:lnTo>
                    <a:pt x="1828" y="221"/>
                  </a:lnTo>
                  <a:lnTo>
                    <a:pt x="3616" y="1941"/>
                  </a:lnTo>
                  <a:lnTo>
                    <a:pt x="3724" y="1828"/>
                  </a:lnTo>
                  <a:lnTo>
                    <a:pt x="18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16"/>
            <p:cNvSpPr/>
            <p:nvPr/>
          </p:nvSpPr>
          <p:spPr>
            <a:xfrm>
              <a:off x="2131550" y="2283200"/>
              <a:ext cx="93100" cy="50250"/>
            </a:xfrm>
            <a:custGeom>
              <a:avLst/>
              <a:gdLst/>
              <a:ahLst/>
              <a:cxnLst/>
              <a:rect l="l" t="t" r="r" b="b"/>
              <a:pathLst>
                <a:path w="3724" h="2010" extrusionOk="0">
                  <a:moveTo>
                    <a:pt x="1822" y="1"/>
                  </a:moveTo>
                  <a:lnTo>
                    <a:pt x="1" y="1902"/>
                  </a:lnTo>
                  <a:lnTo>
                    <a:pt x="114" y="2009"/>
                  </a:lnTo>
                  <a:lnTo>
                    <a:pt x="1828" y="221"/>
                  </a:lnTo>
                  <a:lnTo>
                    <a:pt x="3616" y="1936"/>
                  </a:lnTo>
                  <a:lnTo>
                    <a:pt x="3724" y="1823"/>
                  </a:lnTo>
                  <a:lnTo>
                    <a:pt x="18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4" name="Google Shape;304;p16"/>
          <p:cNvSpPr txBox="1">
            <a:spLocks noGrp="1"/>
          </p:cNvSpPr>
          <p:nvPr>
            <p:ph type="title" hasCustomPrompt="1"/>
          </p:nvPr>
        </p:nvSpPr>
        <p:spPr>
          <a:xfrm>
            <a:off x="3320575" y="2288325"/>
            <a:ext cx="2507100" cy="58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1"/>
              </a:buClr>
              <a:buSzPts val="3600"/>
              <a:buNone/>
              <a:defRPr sz="4100">
                <a:solidFill>
                  <a:schemeClr val="accent1"/>
                </a:solidFill>
              </a:defRPr>
            </a:lvl1pPr>
            <a:lvl2pPr lvl="1" algn="ctr" rtl="0">
              <a:spcBef>
                <a:spcPts val="0"/>
              </a:spcBef>
              <a:spcAft>
                <a:spcPts val="0"/>
              </a:spcAft>
              <a:buClr>
                <a:schemeClr val="accent1"/>
              </a:buClr>
              <a:buSzPts val="3600"/>
              <a:buNone/>
              <a:defRPr sz="3600" b="1">
                <a:solidFill>
                  <a:schemeClr val="accent1"/>
                </a:solidFill>
              </a:defRPr>
            </a:lvl2pPr>
            <a:lvl3pPr lvl="2" algn="ctr" rtl="0">
              <a:spcBef>
                <a:spcPts val="0"/>
              </a:spcBef>
              <a:spcAft>
                <a:spcPts val="0"/>
              </a:spcAft>
              <a:buClr>
                <a:schemeClr val="accent1"/>
              </a:buClr>
              <a:buSzPts val="3600"/>
              <a:buNone/>
              <a:defRPr sz="3600" b="1">
                <a:solidFill>
                  <a:schemeClr val="accent1"/>
                </a:solidFill>
              </a:defRPr>
            </a:lvl3pPr>
            <a:lvl4pPr lvl="3" algn="ctr" rtl="0">
              <a:spcBef>
                <a:spcPts val="0"/>
              </a:spcBef>
              <a:spcAft>
                <a:spcPts val="0"/>
              </a:spcAft>
              <a:buClr>
                <a:schemeClr val="accent1"/>
              </a:buClr>
              <a:buSzPts val="3600"/>
              <a:buNone/>
              <a:defRPr sz="3600" b="1">
                <a:solidFill>
                  <a:schemeClr val="accent1"/>
                </a:solidFill>
              </a:defRPr>
            </a:lvl4pPr>
            <a:lvl5pPr lvl="4" algn="ctr" rtl="0">
              <a:spcBef>
                <a:spcPts val="0"/>
              </a:spcBef>
              <a:spcAft>
                <a:spcPts val="0"/>
              </a:spcAft>
              <a:buClr>
                <a:schemeClr val="accent1"/>
              </a:buClr>
              <a:buSzPts val="3600"/>
              <a:buNone/>
              <a:defRPr sz="3600" b="1">
                <a:solidFill>
                  <a:schemeClr val="accent1"/>
                </a:solidFill>
              </a:defRPr>
            </a:lvl5pPr>
            <a:lvl6pPr lvl="5" algn="ctr" rtl="0">
              <a:spcBef>
                <a:spcPts val="0"/>
              </a:spcBef>
              <a:spcAft>
                <a:spcPts val="0"/>
              </a:spcAft>
              <a:buClr>
                <a:schemeClr val="accent1"/>
              </a:buClr>
              <a:buSzPts val="3600"/>
              <a:buNone/>
              <a:defRPr sz="3600" b="1">
                <a:solidFill>
                  <a:schemeClr val="accent1"/>
                </a:solidFill>
              </a:defRPr>
            </a:lvl6pPr>
            <a:lvl7pPr lvl="6" algn="ctr" rtl="0">
              <a:spcBef>
                <a:spcPts val="0"/>
              </a:spcBef>
              <a:spcAft>
                <a:spcPts val="0"/>
              </a:spcAft>
              <a:buClr>
                <a:schemeClr val="accent1"/>
              </a:buClr>
              <a:buSzPts val="3600"/>
              <a:buNone/>
              <a:defRPr sz="3600" b="1">
                <a:solidFill>
                  <a:schemeClr val="accent1"/>
                </a:solidFill>
              </a:defRPr>
            </a:lvl7pPr>
            <a:lvl8pPr lvl="7" algn="ctr" rtl="0">
              <a:spcBef>
                <a:spcPts val="0"/>
              </a:spcBef>
              <a:spcAft>
                <a:spcPts val="0"/>
              </a:spcAft>
              <a:buClr>
                <a:schemeClr val="accent1"/>
              </a:buClr>
              <a:buSzPts val="3600"/>
              <a:buNone/>
              <a:defRPr sz="3600" b="1">
                <a:solidFill>
                  <a:schemeClr val="accent1"/>
                </a:solidFill>
              </a:defRPr>
            </a:lvl8pPr>
            <a:lvl9pPr lvl="8" algn="ctr" rtl="0">
              <a:spcBef>
                <a:spcPts val="0"/>
              </a:spcBef>
              <a:spcAft>
                <a:spcPts val="0"/>
              </a:spcAft>
              <a:buClr>
                <a:schemeClr val="accent1"/>
              </a:buClr>
              <a:buSzPts val="3600"/>
              <a:buNone/>
              <a:defRPr sz="3600" b="1">
                <a:solidFill>
                  <a:schemeClr val="accent1"/>
                </a:solidFill>
              </a:defRPr>
            </a:lvl9pPr>
          </a:lstStyle>
          <a:p>
            <a:r>
              <a:t>xx%</a:t>
            </a:r>
          </a:p>
        </p:txBody>
      </p:sp>
      <p:sp>
        <p:nvSpPr>
          <p:cNvPr id="305" name="Google Shape;305;p16"/>
          <p:cNvSpPr txBox="1">
            <a:spLocks noGrp="1"/>
          </p:cNvSpPr>
          <p:nvPr>
            <p:ph type="subTitle" idx="1"/>
          </p:nvPr>
        </p:nvSpPr>
        <p:spPr>
          <a:xfrm>
            <a:off x="3324151" y="2743771"/>
            <a:ext cx="2507100" cy="3969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6" name="Google Shape;306;p16"/>
          <p:cNvSpPr txBox="1">
            <a:spLocks noGrp="1"/>
          </p:cNvSpPr>
          <p:nvPr>
            <p:ph type="title" idx="2" hasCustomPrompt="1"/>
          </p:nvPr>
        </p:nvSpPr>
        <p:spPr>
          <a:xfrm>
            <a:off x="5454999" y="3716203"/>
            <a:ext cx="2507100" cy="58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1"/>
              </a:buClr>
              <a:buSzPts val="3600"/>
              <a:buNone/>
              <a:defRPr sz="4100">
                <a:solidFill>
                  <a:schemeClr val="accent1"/>
                </a:solidFill>
              </a:defRPr>
            </a:lvl1pPr>
            <a:lvl2pPr lvl="1" algn="ctr" rtl="0">
              <a:spcBef>
                <a:spcPts val="0"/>
              </a:spcBef>
              <a:spcAft>
                <a:spcPts val="0"/>
              </a:spcAft>
              <a:buClr>
                <a:schemeClr val="accent1"/>
              </a:buClr>
              <a:buSzPts val="3600"/>
              <a:buNone/>
              <a:defRPr sz="3600" b="1">
                <a:solidFill>
                  <a:schemeClr val="accent1"/>
                </a:solidFill>
              </a:defRPr>
            </a:lvl2pPr>
            <a:lvl3pPr lvl="2" algn="ctr" rtl="0">
              <a:spcBef>
                <a:spcPts val="0"/>
              </a:spcBef>
              <a:spcAft>
                <a:spcPts val="0"/>
              </a:spcAft>
              <a:buClr>
                <a:schemeClr val="accent1"/>
              </a:buClr>
              <a:buSzPts val="3600"/>
              <a:buNone/>
              <a:defRPr sz="3600" b="1">
                <a:solidFill>
                  <a:schemeClr val="accent1"/>
                </a:solidFill>
              </a:defRPr>
            </a:lvl3pPr>
            <a:lvl4pPr lvl="3" algn="ctr" rtl="0">
              <a:spcBef>
                <a:spcPts val="0"/>
              </a:spcBef>
              <a:spcAft>
                <a:spcPts val="0"/>
              </a:spcAft>
              <a:buClr>
                <a:schemeClr val="accent1"/>
              </a:buClr>
              <a:buSzPts val="3600"/>
              <a:buNone/>
              <a:defRPr sz="3600" b="1">
                <a:solidFill>
                  <a:schemeClr val="accent1"/>
                </a:solidFill>
              </a:defRPr>
            </a:lvl4pPr>
            <a:lvl5pPr lvl="4" algn="ctr" rtl="0">
              <a:spcBef>
                <a:spcPts val="0"/>
              </a:spcBef>
              <a:spcAft>
                <a:spcPts val="0"/>
              </a:spcAft>
              <a:buClr>
                <a:schemeClr val="accent1"/>
              </a:buClr>
              <a:buSzPts val="3600"/>
              <a:buNone/>
              <a:defRPr sz="3600" b="1">
                <a:solidFill>
                  <a:schemeClr val="accent1"/>
                </a:solidFill>
              </a:defRPr>
            </a:lvl5pPr>
            <a:lvl6pPr lvl="5" algn="ctr" rtl="0">
              <a:spcBef>
                <a:spcPts val="0"/>
              </a:spcBef>
              <a:spcAft>
                <a:spcPts val="0"/>
              </a:spcAft>
              <a:buClr>
                <a:schemeClr val="accent1"/>
              </a:buClr>
              <a:buSzPts val="3600"/>
              <a:buNone/>
              <a:defRPr sz="3600" b="1">
                <a:solidFill>
                  <a:schemeClr val="accent1"/>
                </a:solidFill>
              </a:defRPr>
            </a:lvl6pPr>
            <a:lvl7pPr lvl="6" algn="ctr" rtl="0">
              <a:spcBef>
                <a:spcPts val="0"/>
              </a:spcBef>
              <a:spcAft>
                <a:spcPts val="0"/>
              </a:spcAft>
              <a:buClr>
                <a:schemeClr val="accent1"/>
              </a:buClr>
              <a:buSzPts val="3600"/>
              <a:buNone/>
              <a:defRPr sz="3600" b="1">
                <a:solidFill>
                  <a:schemeClr val="accent1"/>
                </a:solidFill>
              </a:defRPr>
            </a:lvl7pPr>
            <a:lvl8pPr lvl="7" algn="ctr" rtl="0">
              <a:spcBef>
                <a:spcPts val="0"/>
              </a:spcBef>
              <a:spcAft>
                <a:spcPts val="0"/>
              </a:spcAft>
              <a:buClr>
                <a:schemeClr val="accent1"/>
              </a:buClr>
              <a:buSzPts val="3600"/>
              <a:buNone/>
              <a:defRPr sz="3600" b="1">
                <a:solidFill>
                  <a:schemeClr val="accent1"/>
                </a:solidFill>
              </a:defRPr>
            </a:lvl8pPr>
            <a:lvl9pPr lvl="8" algn="ctr" rtl="0">
              <a:spcBef>
                <a:spcPts val="0"/>
              </a:spcBef>
              <a:spcAft>
                <a:spcPts val="0"/>
              </a:spcAft>
              <a:buClr>
                <a:schemeClr val="accent1"/>
              </a:buClr>
              <a:buSzPts val="3600"/>
              <a:buNone/>
              <a:defRPr sz="3600" b="1">
                <a:solidFill>
                  <a:schemeClr val="accent1"/>
                </a:solidFill>
              </a:defRPr>
            </a:lvl9pPr>
          </a:lstStyle>
          <a:p>
            <a:r>
              <a:t>xx%</a:t>
            </a:r>
          </a:p>
        </p:txBody>
      </p:sp>
      <p:sp>
        <p:nvSpPr>
          <p:cNvPr id="307" name="Google Shape;307;p16"/>
          <p:cNvSpPr txBox="1">
            <a:spLocks noGrp="1"/>
          </p:cNvSpPr>
          <p:nvPr>
            <p:ph type="subTitle" idx="3"/>
          </p:nvPr>
        </p:nvSpPr>
        <p:spPr>
          <a:xfrm>
            <a:off x="5458576" y="4172244"/>
            <a:ext cx="2507100" cy="3969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8" name="Google Shape;308;p16"/>
          <p:cNvSpPr txBox="1">
            <a:spLocks noGrp="1"/>
          </p:cNvSpPr>
          <p:nvPr>
            <p:ph type="title" idx="4" hasCustomPrompt="1"/>
          </p:nvPr>
        </p:nvSpPr>
        <p:spPr>
          <a:xfrm>
            <a:off x="1178324" y="3716209"/>
            <a:ext cx="2507100" cy="58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1"/>
              </a:buClr>
              <a:buSzPts val="3600"/>
              <a:buNone/>
              <a:defRPr sz="4100">
                <a:solidFill>
                  <a:schemeClr val="accent1"/>
                </a:solidFill>
              </a:defRPr>
            </a:lvl1pPr>
            <a:lvl2pPr lvl="1" algn="ctr" rtl="0">
              <a:spcBef>
                <a:spcPts val="0"/>
              </a:spcBef>
              <a:spcAft>
                <a:spcPts val="0"/>
              </a:spcAft>
              <a:buClr>
                <a:schemeClr val="accent1"/>
              </a:buClr>
              <a:buSzPts val="3600"/>
              <a:buNone/>
              <a:defRPr sz="3600" b="1">
                <a:solidFill>
                  <a:schemeClr val="accent1"/>
                </a:solidFill>
              </a:defRPr>
            </a:lvl2pPr>
            <a:lvl3pPr lvl="2" algn="ctr" rtl="0">
              <a:spcBef>
                <a:spcPts val="0"/>
              </a:spcBef>
              <a:spcAft>
                <a:spcPts val="0"/>
              </a:spcAft>
              <a:buClr>
                <a:schemeClr val="accent1"/>
              </a:buClr>
              <a:buSzPts val="3600"/>
              <a:buNone/>
              <a:defRPr sz="3600" b="1">
                <a:solidFill>
                  <a:schemeClr val="accent1"/>
                </a:solidFill>
              </a:defRPr>
            </a:lvl3pPr>
            <a:lvl4pPr lvl="3" algn="ctr" rtl="0">
              <a:spcBef>
                <a:spcPts val="0"/>
              </a:spcBef>
              <a:spcAft>
                <a:spcPts val="0"/>
              </a:spcAft>
              <a:buClr>
                <a:schemeClr val="accent1"/>
              </a:buClr>
              <a:buSzPts val="3600"/>
              <a:buNone/>
              <a:defRPr sz="3600" b="1">
                <a:solidFill>
                  <a:schemeClr val="accent1"/>
                </a:solidFill>
              </a:defRPr>
            </a:lvl4pPr>
            <a:lvl5pPr lvl="4" algn="ctr" rtl="0">
              <a:spcBef>
                <a:spcPts val="0"/>
              </a:spcBef>
              <a:spcAft>
                <a:spcPts val="0"/>
              </a:spcAft>
              <a:buClr>
                <a:schemeClr val="accent1"/>
              </a:buClr>
              <a:buSzPts val="3600"/>
              <a:buNone/>
              <a:defRPr sz="3600" b="1">
                <a:solidFill>
                  <a:schemeClr val="accent1"/>
                </a:solidFill>
              </a:defRPr>
            </a:lvl5pPr>
            <a:lvl6pPr lvl="5" algn="ctr" rtl="0">
              <a:spcBef>
                <a:spcPts val="0"/>
              </a:spcBef>
              <a:spcAft>
                <a:spcPts val="0"/>
              </a:spcAft>
              <a:buClr>
                <a:schemeClr val="accent1"/>
              </a:buClr>
              <a:buSzPts val="3600"/>
              <a:buNone/>
              <a:defRPr sz="3600" b="1">
                <a:solidFill>
                  <a:schemeClr val="accent1"/>
                </a:solidFill>
              </a:defRPr>
            </a:lvl6pPr>
            <a:lvl7pPr lvl="6" algn="ctr" rtl="0">
              <a:spcBef>
                <a:spcPts val="0"/>
              </a:spcBef>
              <a:spcAft>
                <a:spcPts val="0"/>
              </a:spcAft>
              <a:buClr>
                <a:schemeClr val="accent1"/>
              </a:buClr>
              <a:buSzPts val="3600"/>
              <a:buNone/>
              <a:defRPr sz="3600" b="1">
                <a:solidFill>
                  <a:schemeClr val="accent1"/>
                </a:solidFill>
              </a:defRPr>
            </a:lvl7pPr>
            <a:lvl8pPr lvl="7" algn="ctr" rtl="0">
              <a:spcBef>
                <a:spcPts val="0"/>
              </a:spcBef>
              <a:spcAft>
                <a:spcPts val="0"/>
              </a:spcAft>
              <a:buClr>
                <a:schemeClr val="accent1"/>
              </a:buClr>
              <a:buSzPts val="3600"/>
              <a:buNone/>
              <a:defRPr sz="3600" b="1">
                <a:solidFill>
                  <a:schemeClr val="accent1"/>
                </a:solidFill>
              </a:defRPr>
            </a:lvl8pPr>
            <a:lvl9pPr lvl="8" algn="ctr" rtl="0">
              <a:spcBef>
                <a:spcPts val="0"/>
              </a:spcBef>
              <a:spcAft>
                <a:spcPts val="0"/>
              </a:spcAft>
              <a:buClr>
                <a:schemeClr val="accent1"/>
              </a:buClr>
              <a:buSzPts val="3600"/>
              <a:buNone/>
              <a:defRPr sz="3600" b="1">
                <a:solidFill>
                  <a:schemeClr val="accent1"/>
                </a:solidFill>
              </a:defRPr>
            </a:lvl9pPr>
          </a:lstStyle>
          <a:p>
            <a:r>
              <a:t>xx%</a:t>
            </a:r>
          </a:p>
        </p:txBody>
      </p:sp>
      <p:sp>
        <p:nvSpPr>
          <p:cNvPr id="309" name="Google Shape;309;p16"/>
          <p:cNvSpPr txBox="1">
            <a:spLocks noGrp="1"/>
          </p:cNvSpPr>
          <p:nvPr>
            <p:ph type="subTitle" idx="5"/>
          </p:nvPr>
        </p:nvSpPr>
        <p:spPr>
          <a:xfrm>
            <a:off x="1181901" y="4172250"/>
            <a:ext cx="2507100" cy="3969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10" name="Google Shape;310;p16"/>
          <p:cNvSpPr txBox="1">
            <a:spLocks noGrp="1"/>
          </p:cNvSpPr>
          <p:nvPr>
            <p:ph type="title" idx="6"/>
          </p:nvPr>
        </p:nvSpPr>
        <p:spPr>
          <a:xfrm>
            <a:off x="726225" y="441350"/>
            <a:ext cx="76914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matchingName="Numbers and text 1">
  <p:cSld name="CUSTOM_8_1">
    <p:spTree>
      <p:nvGrpSpPr>
        <p:cNvPr id="1" name="Shape 311"/>
        <p:cNvGrpSpPr/>
        <p:nvPr/>
      </p:nvGrpSpPr>
      <p:grpSpPr>
        <a:xfrm>
          <a:off x="0" y="0"/>
          <a:ext cx="0" cy="0"/>
          <a:chOff x="0" y="0"/>
          <a:chExt cx="0" cy="0"/>
        </a:xfrm>
      </p:grpSpPr>
      <p:sp>
        <p:nvSpPr>
          <p:cNvPr id="312" name="Google Shape;312;p17"/>
          <p:cNvSpPr/>
          <p:nvPr/>
        </p:nvSpPr>
        <p:spPr>
          <a:xfrm>
            <a:off x="2943400" y="0"/>
            <a:ext cx="5492105" cy="4963462"/>
          </a:xfrm>
          <a:custGeom>
            <a:avLst/>
            <a:gdLst/>
            <a:ahLst/>
            <a:cxnLst/>
            <a:rect l="l" t="t" r="r" b="b"/>
            <a:pathLst>
              <a:path w="21682" h="19595" extrusionOk="0">
                <a:moveTo>
                  <a:pt x="7939" y="1"/>
                </a:moveTo>
                <a:lnTo>
                  <a:pt x="793" y="9285"/>
                </a:lnTo>
                <a:cubicBezTo>
                  <a:pt x="232" y="10015"/>
                  <a:pt x="0" y="10869"/>
                  <a:pt x="119" y="11758"/>
                </a:cubicBezTo>
                <a:cubicBezTo>
                  <a:pt x="238" y="12646"/>
                  <a:pt x="679" y="13416"/>
                  <a:pt x="1409" y="13976"/>
                </a:cubicBezTo>
                <a:lnTo>
                  <a:pt x="7763" y="18864"/>
                </a:lnTo>
                <a:cubicBezTo>
                  <a:pt x="8386" y="19345"/>
                  <a:pt x="9104" y="19594"/>
                  <a:pt x="9851" y="19594"/>
                </a:cubicBezTo>
                <a:cubicBezTo>
                  <a:pt x="9942" y="19594"/>
                  <a:pt x="10032" y="19588"/>
                  <a:pt x="10128" y="19583"/>
                </a:cubicBezTo>
                <a:cubicBezTo>
                  <a:pt x="11028" y="19509"/>
                  <a:pt x="11831" y="19068"/>
                  <a:pt x="12397" y="18338"/>
                </a:cubicBezTo>
                <a:cubicBezTo>
                  <a:pt x="12923" y="17648"/>
                  <a:pt x="13144" y="16810"/>
                  <a:pt x="13025" y="15916"/>
                </a:cubicBezTo>
                <a:cubicBezTo>
                  <a:pt x="12906" y="15028"/>
                  <a:pt x="12459" y="14264"/>
                  <a:pt x="11735" y="13704"/>
                </a:cubicBezTo>
                <a:lnTo>
                  <a:pt x="8091" y="10898"/>
                </a:lnTo>
                <a:lnTo>
                  <a:pt x="8482" y="10394"/>
                </a:lnTo>
                <a:lnTo>
                  <a:pt x="11271" y="12544"/>
                </a:lnTo>
                <a:cubicBezTo>
                  <a:pt x="11903" y="13027"/>
                  <a:pt x="12625" y="13282"/>
                  <a:pt x="13371" y="13282"/>
                </a:cubicBezTo>
                <a:cubicBezTo>
                  <a:pt x="13446" y="13282"/>
                  <a:pt x="13521" y="13279"/>
                  <a:pt x="13597" y="13274"/>
                </a:cubicBezTo>
                <a:cubicBezTo>
                  <a:pt x="14507" y="13212"/>
                  <a:pt x="15317" y="12771"/>
                  <a:pt x="15888" y="12029"/>
                </a:cubicBezTo>
                <a:cubicBezTo>
                  <a:pt x="16459" y="11288"/>
                  <a:pt x="16686" y="10417"/>
                  <a:pt x="16539" y="9523"/>
                </a:cubicBezTo>
                <a:cubicBezTo>
                  <a:pt x="16403" y="8669"/>
                  <a:pt x="15956" y="7927"/>
                  <a:pt x="15243" y="7384"/>
                </a:cubicBezTo>
                <a:lnTo>
                  <a:pt x="12454" y="5234"/>
                </a:lnTo>
                <a:lnTo>
                  <a:pt x="12623" y="5008"/>
                </a:lnTo>
                <a:lnTo>
                  <a:pt x="16267" y="7820"/>
                </a:lnTo>
                <a:cubicBezTo>
                  <a:pt x="16898" y="8302"/>
                  <a:pt x="17618" y="8552"/>
                  <a:pt x="18367" y="8552"/>
                </a:cubicBezTo>
                <a:cubicBezTo>
                  <a:pt x="18444" y="8552"/>
                  <a:pt x="18521" y="8549"/>
                  <a:pt x="18598" y="8544"/>
                </a:cubicBezTo>
                <a:cubicBezTo>
                  <a:pt x="19503" y="8487"/>
                  <a:pt x="20318" y="8046"/>
                  <a:pt x="20884" y="7305"/>
                </a:cubicBezTo>
                <a:cubicBezTo>
                  <a:pt x="21455" y="6564"/>
                  <a:pt x="21682" y="5692"/>
                  <a:pt x="21540" y="4793"/>
                </a:cubicBezTo>
                <a:cubicBezTo>
                  <a:pt x="21399" y="3944"/>
                  <a:pt x="20952" y="3203"/>
                  <a:pt x="20245" y="2654"/>
                </a:cubicBezTo>
                <a:lnTo>
                  <a:pt x="16793" y="1"/>
                </a:lnTo>
                <a:close/>
              </a:path>
            </a:pathLst>
          </a:custGeom>
          <a:solidFill>
            <a:srgbClr val="FF7CAD">
              <a:alpha val="21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17"/>
          <p:cNvSpPr/>
          <p:nvPr/>
        </p:nvSpPr>
        <p:spPr>
          <a:xfrm>
            <a:off x="8741075" y="4273988"/>
            <a:ext cx="97400" cy="93175"/>
          </a:xfrm>
          <a:custGeom>
            <a:avLst/>
            <a:gdLst/>
            <a:ahLst/>
            <a:cxnLst/>
            <a:rect l="l" t="t" r="r" b="b"/>
            <a:pathLst>
              <a:path w="3896" h="3727" extrusionOk="0">
                <a:moveTo>
                  <a:pt x="550" y="0"/>
                </a:moveTo>
                <a:cubicBezTo>
                  <a:pt x="246" y="0"/>
                  <a:pt x="1" y="307"/>
                  <a:pt x="112" y="627"/>
                </a:cubicBezTo>
                <a:lnTo>
                  <a:pt x="548" y="1866"/>
                </a:lnTo>
                <a:lnTo>
                  <a:pt x="112" y="3105"/>
                </a:lnTo>
                <a:cubicBezTo>
                  <a:pt x="1" y="3420"/>
                  <a:pt x="246" y="3727"/>
                  <a:pt x="550" y="3727"/>
                </a:cubicBezTo>
                <a:cubicBezTo>
                  <a:pt x="601" y="3727"/>
                  <a:pt x="654" y="3718"/>
                  <a:pt x="706" y="3699"/>
                </a:cubicBezTo>
                <a:lnTo>
                  <a:pt x="1951" y="3264"/>
                </a:lnTo>
                <a:lnTo>
                  <a:pt x="3190" y="3699"/>
                </a:lnTo>
                <a:cubicBezTo>
                  <a:pt x="3243" y="3718"/>
                  <a:pt x="3296" y="3727"/>
                  <a:pt x="3347" y="3727"/>
                </a:cubicBezTo>
                <a:cubicBezTo>
                  <a:pt x="3650" y="3727"/>
                  <a:pt x="3896" y="3420"/>
                  <a:pt x="3784" y="3105"/>
                </a:cubicBezTo>
                <a:lnTo>
                  <a:pt x="3349" y="1866"/>
                </a:lnTo>
                <a:lnTo>
                  <a:pt x="3784" y="627"/>
                </a:lnTo>
                <a:cubicBezTo>
                  <a:pt x="3896" y="307"/>
                  <a:pt x="3650" y="0"/>
                  <a:pt x="3347" y="0"/>
                </a:cubicBezTo>
                <a:cubicBezTo>
                  <a:pt x="3296" y="0"/>
                  <a:pt x="3243" y="9"/>
                  <a:pt x="3190" y="27"/>
                </a:cubicBezTo>
                <a:lnTo>
                  <a:pt x="1951" y="463"/>
                </a:lnTo>
                <a:lnTo>
                  <a:pt x="706" y="27"/>
                </a:lnTo>
                <a:cubicBezTo>
                  <a:pt x="654" y="9"/>
                  <a:pt x="601" y="0"/>
                  <a:pt x="550" y="0"/>
                </a:cubicBezTo>
                <a:close/>
              </a:path>
            </a:pathLst>
          </a:custGeom>
          <a:solidFill>
            <a:srgbClr val="3A60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17"/>
          <p:cNvSpPr/>
          <p:nvPr/>
        </p:nvSpPr>
        <p:spPr>
          <a:xfrm>
            <a:off x="8712550" y="239325"/>
            <a:ext cx="154450" cy="147725"/>
          </a:xfrm>
          <a:custGeom>
            <a:avLst/>
            <a:gdLst/>
            <a:ahLst/>
            <a:cxnLst/>
            <a:rect l="l" t="t" r="r" b="b"/>
            <a:pathLst>
              <a:path w="6178" h="5909" extrusionOk="0">
                <a:moveTo>
                  <a:pt x="873" y="0"/>
                </a:moveTo>
                <a:cubicBezTo>
                  <a:pt x="388" y="0"/>
                  <a:pt x="1" y="488"/>
                  <a:pt x="176" y="987"/>
                </a:cubicBezTo>
                <a:lnTo>
                  <a:pt x="866" y="2956"/>
                </a:lnTo>
                <a:lnTo>
                  <a:pt x="176" y="4920"/>
                </a:lnTo>
                <a:cubicBezTo>
                  <a:pt x="1" y="5423"/>
                  <a:pt x="385" y="5909"/>
                  <a:pt x="868" y="5909"/>
                </a:cubicBezTo>
                <a:cubicBezTo>
                  <a:pt x="950" y="5909"/>
                  <a:pt x="1035" y="5895"/>
                  <a:pt x="1120" y="5865"/>
                </a:cubicBezTo>
                <a:lnTo>
                  <a:pt x="3089" y="5174"/>
                </a:lnTo>
                <a:lnTo>
                  <a:pt x="5053" y="5865"/>
                </a:lnTo>
                <a:cubicBezTo>
                  <a:pt x="5138" y="5895"/>
                  <a:pt x="5223" y="5909"/>
                  <a:pt x="5305" y="5909"/>
                </a:cubicBezTo>
                <a:cubicBezTo>
                  <a:pt x="5789" y="5909"/>
                  <a:pt x="6177" y="5423"/>
                  <a:pt x="5998" y="4920"/>
                </a:cubicBezTo>
                <a:lnTo>
                  <a:pt x="5307" y="2956"/>
                </a:lnTo>
                <a:lnTo>
                  <a:pt x="5998" y="987"/>
                </a:lnTo>
                <a:cubicBezTo>
                  <a:pt x="6177" y="488"/>
                  <a:pt x="5786" y="0"/>
                  <a:pt x="5300" y="0"/>
                </a:cubicBezTo>
                <a:cubicBezTo>
                  <a:pt x="5220" y="0"/>
                  <a:pt x="5136" y="14"/>
                  <a:pt x="5053" y="43"/>
                </a:cubicBezTo>
                <a:lnTo>
                  <a:pt x="3089" y="733"/>
                </a:lnTo>
                <a:lnTo>
                  <a:pt x="1120" y="43"/>
                </a:lnTo>
                <a:cubicBezTo>
                  <a:pt x="1037" y="14"/>
                  <a:pt x="954" y="0"/>
                  <a:pt x="873" y="0"/>
                </a:cubicBezTo>
                <a:close/>
              </a:path>
            </a:pathLst>
          </a:custGeom>
          <a:solidFill>
            <a:srgbClr val="3A60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17"/>
          <p:cNvSpPr/>
          <p:nvPr/>
        </p:nvSpPr>
        <p:spPr>
          <a:xfrm>
            <a:off x="8288925" y="767525"/>
            <a:ext cx="257700" cy="246525"/>
          </a:xfrm>
          <a:custGeom>
            <a:avLst/>
            <a:gdLst/>
            <a:ahLst/>
            <a:cxnLst/>
            <a:rect l="l" t="t" r="r" b="b"/>
            <a:pathLst>
              <a:path w="10308" h="9861" extrusionOk="0">
                <a:moveTo>
                  <a:pt x="1456" y="0"/>
                </a:moveTo>
                <a:cubicBezTo>
                  <a:pt x="650" y="0"/>
                  <a:pt x="1" y="809"/>
                  <a:pt x="296" y="1652"/>
                </a:cubicBezTo>
                <a:lnTo>
                  <a:pt x="1450" y="4928"/>
                </a:lnTo>
                <a:lnTo>
                  <a:pt x="296" y="8209"/>
                </a:lnTo>
                <a:cubicBezTo>
                  <a:pt x="1" y="9047"/>
                  <a:pt x="651" y="9860"/>
                  <a:pt x="1458" y="9860"/>
                </a:cubicBezTo>
                <a:cubicBezTo>
                  <a:pt x="1594" y="9860"/>
                  <a:pt x="1734" y="9837"/>
                  <a:pt x="1875" y="9788"/>
                </a:cubicBezTo>
                <a:lnTo>
                  <a:pt x="5156" y="8634"/>
                </a:lnTo>
                <a:lnTo>
                  <a:pt x="8438" y="9788"/>
                </a:lnTo>
                <a:cubicBezTo>
                  <a:pt x="8579" y="9837"/>
                  <a:pt x="8719" y="9860"/>
                  <a:pt x="8854" y="9860"/>
                </a:cubicBezTo>
                <a:cubicBezTo>
                  <a:pt x="9660" y="9860"/>
                  <a:pt x="10307" y="9047"/>
                  <a:pt x="10016" y="8209"/>
                </a:cubicBezTo>
                <a:lnTo>
                  <a:pt x="8862" y="4928"/>
                </a:lnTo>
                <a:lnTo>
                  <a:pt x="10016" y="1652"/>
                </a:lnTo>
                <a:cubicBezTo>
                  <a:pt x="10307" y="809"/>
                  <a:pt x="9661" y="0"/>
                  <a:pt x="8856" y="0"/>
                </a:cubicBezTo>
                <a:cubicBezTo>
                  <a:pt x="8720" y="0"/>
                  <a:pt x="8579" y="23"/>
                  <a:pt x="8438" y="73"/>
                </a:cubicBezTo>
                <a:lnTo>
                  <a:pt x="5156" y="1227"/>
                </a:lnTo>
                <a:lnTo>
                  <a:pt x="1875" y="73"/>
                </a:lnTo>
                <a:cubicBezTo>
                  <a:pt x="1733" y="23"/>
                  <a:pt x="1593" y="0"/>
                  <a:pt x="1456" y="0"/>
                </a:cubicBezTo>
                <a:close/>
              </a:path>
            </a:pathLst>
          </a:custGeom>
          <a:solidFill>
            <a:srgbClr val="3A60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17"/>
          <p:cNvSpPr/>
          <p:nvPr/>
        </p:nvSpPr>
        <p:spPr>
          <a:xfrm>
            <a:off x="343925" y="3406900"/>
            <a:ext cx="257700" cy="246525"/>
          </a:xfrm>
          <a:custGeom>
            <a:avLst/>
            <a:gdLst/>
            <a:ahLst/>
            <a:cxnLst/>
            <a:rect l="l" t="t" r="r" b="b"/>
            <a:pathLst>
              <a:path w="10308" h="9861" extrusionOk="0">
                <a:moveTo>
                  <a:pt x="1456" y="0"/>
                </a:moveTo>
                <a:cubicBezTo>
                  <a:pt x="650" y="0"/>
                  <a:pt x="1" y="809"/>
                  <a:pt x="296" y="1652"/>
                </a:cubicBezTo>
                <a:lnTo>
                  <a:pt x="1450" y="4928"/>
                </a:lnTo>
                <a:lnTo>
                  <a:pt x="296" y="8209"/>
                </a:lnTo>
                <a:cubicBezTo>
                  <a:pt x="1" y="9047"/>
                  <a:pt x="651" y="9860"/>
                  <a:pt x="1458" y="9860"/>
                </a:cubicBezTo>
                <a:cubicBezTo>
                  <a:pt x="1594" y="9860"/>
                  <a:pt x="1734" y="9837"/>
                  <a:pt x="1875" y="9788"/>
                </a:cubicBezTo>
                <a:lnTo>
                  <a:pt x="5156" y="8634"/>
                </a:lnTo>
                <a:lnTo>
                  <a:pt x="8438" y="9788"/>
                </a:lnTo>
                <a:cubicBezTo>
                  <a:pt x="8579" y="9837"/>
                  <a:pt x="8719" y="9860"/>
                  <a:pt x="8854" y="9860"/>
                </a:cubicBezTo>
                <a:cubicBezTo>
                  <a:pt x="9660" y="9860"/>
                  <a:pt x="10307" y="9047"/>
                  <a:pt x="10016" y="8209"/>
                </a:cubicBezTo>
                <a:lnTo>
                  <a:pt x="8862" y="4928"/>
                </a:lnTo>
                <a:lnTo>
                  <a:pt x="10016" y="1652"/>
                </a:lnTo>
                <a:cubicBezTo>
                  <a:pt x="10307" y="809"/>
                  <a:pt x="9661" y="0"/>
                  <a:pt x="8856" y="0"/>
                </a:cubicBezTo>
                <a:cubicBezTo>
                  <a:pt x="8720" y="0"/>
                  <a:pt x="8579" y="23"/>
                  <a:pt x="8438" y="73"/>
                </a:cubicBezTo>
                <a:lnTo>
                  <a:pt x="5156" y="1227"/>
                </a:lnTo>
                <a:lnTo>
                  <a:pt x="1875" y="73"/>
                </a:lnTo>
                <a:cubicBezTo>
                  <a:pt x="1733" y="23"/>
                  <a:pt x="1593" y="0"/>
                  <a:pt x="1456" y="0"/>
                </a:cubicBezTo>
                <a:close/>
              </a:path>
            </a:pathLst>
          </a:custGeom>
          <a:solidFill>
            <a:srgbClr val="3A60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17"/>
          <p:cNvSpPr/>
          <p:nvPr/>
        </p:nvSpPr>
        <p:spPr>
          <a:xfrm>
            <a:off x="343925" y="4679225"/>
            <a:ext cx="154450" cy="147725"/>
          </a:xfrm>
          <a:custGeom>
            <a:avLst/>
            <a:gdLst/>
            <a:ahLst/>
            <a:cxnLst/>
            <a:rect l="l" t="t" r="r" b="b"/>
            <a:pathLst>
              <a:path w="6178" h="5909" extrusionOk="0">
                <a:moveTo>
                  <a:pt x="873" y="0"/>
                </a:moveTo>
                <a:cubicBezTo>
                  <a:pt x="388" y="0"/>
                  <a:pt x="1" y="488"/>
                  <a:pt x="176" y="987"/>
                </a:cubicBezTo>
                <a:lnTo>
                  <a:pt x="866" y="2956"/>
                </a:lnTo>
                <a:lnTo>
                  <a:pt x="176" y="4920"/>
                </a:lnTo>
                <a:cubicBezTo>
                  <a:pt x="1" y="5423"/>
                  <a:pt x="385" y="5909"/>
                  <a:pt x="868" y="5909"/>
                </a:cubicBezTo>
                <a:cubicBezTo>
                  <a:pt x="950" y="5909"/>
                  <a:pt x="1035" y="5895"/>
                  <a:pt x="1120" y="5865"/>
                </a:cubicBezTo>
                <a:lnTo>
                  <a:pt x="3089" y="5174"/>
                </a:lnTo>
                <a:lnTo>
                  <a:pt x="5053" y="5865"/>
                </a:lnTo>
                <a:cubicBezTo>
                  <a:pt x="5138" y="5895"/>
                  <a:pt x="5223" y="5909"/>
                  <a:pt x="5305" y="5909"/>
                </a:cubicBezTo>
                <a:cubicBezTo>
                  <a:pt x="5789" y="5909"/>
                  <a:pt x="6177" y="5423"/>
                  <a:pt x="5998" y="4920"/>
                </a:cubicBezTo>
                <a:lnTo>
                  <a:pt x="5307" y="2956"/>
                </a:lnTo>
                <a:lnTo>
                  <a:pt x="5998" y="987"/>
                </a:lnTo>
                <a:cubicBezTo>
                  <a:pt x="6177" y="488"/>
                  <a:pt x="5786" y="0"/>
                  <a:pt x="5300" y="0"/>
                </a:cubicBezTo>
                <a:cubicBezTo>
                  <a:pt x="5220" y="0"/>
                  <a:pt x="5136" y="14"/>
                  <a:pt x="5053" y="43"/>
                </a:cubicBezTo>
                <a:lnTo>
                  <a:pt x="3089" y="733"/>
                </a:lnTo>
                <a:lnTo>
                  <a:pt x="1120" y="43"/>
                </a:lnTo>
                <a:cubicBezTo>
                  <a:pt x="1037" y="14"/>
                  <a:pt x="954" y="0"/>
                  <a:pt x="873" y="0"/>
                </a:cubicBezTo>
                <a:close/>
              </a:path>
            </a:pathLst>
          </a:custGeom>
          <a:solidFill>
            <a:srgbClr val="3A60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17"/>
          <p:cNvSpPr/>
          <p:nvPr/>
        </p:nvSpPr>
        <p:spPr>
          <a:xfrm>
            <a:off x="966300" y="4324113"/>
            <a:ext cx="97400" cy="93175"/>
          </a:xfrm>
          <a:custGeom>
            <a:avLst/>
            <a:gdLst/>
            <a:ahLst/>
            <a:cxnLst/>
            <a:rect l="l" t="t" r="r" b="b"/>
            <a:pathLst>
              <a:path w="3896" h="3727" extrusionOk="0">
                <a:moveTo>
                  <a:pt x="550" y="0"/>
                </a:moveTo>
                <a:cubicBezTo>
                  <a:pt x="246" y="0"/>
                  <a:pt x="1" y="307"/>
                  <a:pt x="112" y="627"/>
                </a:cubicBezTo>
                <a:lnTo>
                  <a:pt x="548" y="1866"/>
                </a:lnTo>
                <a:lnTo>
                  <a:pt x="112" y="3105"/>
                </a:lnTo>
                <a:cubicBezTo>
                  <a:pt x="1" y="3420"/>
                  <a:pt x="246" y="3727"/>
                  <a:pt x="550" y="3727"/>
                </a:cubicBezTo>
                <a:cubicBezTo>
                  <a:pt x="601" y="3727"/>
                  <a:pt x="654" y="3718"/>
                  <a:pt x="706" y="3699"/>
                </a:cubicBezTo>
                <a:lnTo>
                  <a:pt x="1951" y="3264"/>
                </a:lnTo>
                <a:lnTo>
                  <a:pt x="3190" y="3699"/>
                </a:lnTo>
                <a:cubicBezTo>
                  <a:pt x="3243" y="3718"/>
                  <a:pt x="3296" y="3727"/>
                  <a:pt x="3347" y="3727"/>
                </a:cubicBezTo>
                <a:cubicBezTo>
                  <a:pt x="3650" y="3727"/>
                  <a:pt x="3896" y="3420"/>
                  <a:pt x="3784" y="3105"/>
                </a:cubicBezTo>
                <a:lnTo>
                  <a:pt x="3349" y="1866"/>
                </a:lnTo>
                <a:lnTo>
                  <a:pt x="3784" y="627"/>
                </a:lnTo>
                <a:cubicBezTo>
                  <a:pt x="3896" y="307"/>
                  <a:pt x="3650" y="0"/>
                  <a:pt x="3347" y="0"/>
                </a:cubicBezTo>
                <a:cubicBezTo>
                  <a:pt x="3296" y="0"/>
                  <a:pt x="3243" y="9"/>
                  <a:pt x="3190" y="27"/>
                </a:cubicBezTo>
                <a:lnTo>
                  <a:pt x="1951" y="463"/>
                </a:lnTo>
                <a:lnTo>
                  <a:pt x="706" y="27"/>
                </a:lnTo>
                <a:cubicBezTo>
                  <a:pt x="654" y="9"/>
                  <a:pt x="601" y="0"/>
                  <a:pt x="550" y="0"/>
                </a:cubicBezTo>
                <a:close/>
              </a:path>
            </a:pathLst>
          </a:custGeom>
          <a:solidFill>
            <a:srgbClr val="3A60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9" name="Google Shape;319;p17"/>
          <p:cNvGrpSpPr/>
          <p:nvPr/>
        </p:nvGrpSpPr>
        <p:grpSpPr>
          <a:xfrm>
            <a:off x="8637717" y="4141286"/>
            <a:ext cx="304102" cy="458848"/>
            <a:chOff x="2131550" y="2253075"/>
            <a:chExt cx="93100" cy="140475"/>
          </a:xfrm>
        </p:grpSpPr>
        <p:sp>
          <p:nvSpPr>
            <p:cNvPr id="320" name="Google Shape;320;p17"/>
            <p:cNvSpPr/>
            <p:nvPr/>
          </p:nvSpPr>
          <p:spPr>
            <a:xfrm>
              <a:off x="2131550" y="2313325"/>
              <a:ext cx="93100" cy="50100"/>
            </a:xfrm>
            <a:custGeom>
              <a:avLst/>
              <a:gdLst/>
              <a:ahLst/>
              <a:cxnLst/>
              <a:rect l="l" t="t" r="r" b="b"/>
              <a:pathLst>
                <a:path w="3724" h="2004" extrusionOk="0">
                  <a:moveTo>
                    <a:pt x="1822" y="1"/>
                  </a:moveTo>
                  <a:lnTo>
                    <a:pt x="1" y="1896"/>
                  </a:lnTo>
                  <a:lnTo>
                    <a:pt x="114" y="2004"/>
                  </a:lnTo>
                  <a:lnTo>
                    <a:pt x="1828" y="216"/>
                  </a:lnTo>
                  <a:lnTo>
                    <a:pt x="3616" y="1936"/>
                  </a:lnTo>
                  <a:lnTo>
                    <a:pt x="3724" y="1823"/>
                  </a:lnTo>
                  <a:lnTo>
                    <a:pt x="18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17"/>
            <p:cNvSpPr/>
            <p:nvPr/>
          </p:nvSpPr>
          <p:spPr>
            <a:xfrm>
              <a:off x="2131550" y="2343325"/>
              <a:ext cx="93100" cy="50225"/>
            </a:xfrm>
            <a:custGeom>
              <a:avLst/>
              <a:gdLst/>
              <a:ahLst/>
              <a:cxnLst/>
              <a:rect l="l" t="t" r="r" b="b"/>
              <a:pathLst>
                <a:path w="3724" h="2009" extrusionOk="0">
                  <a:moveTo>
                    <a:pt x="1822" y="0"/>
                  </a:moveTo>
                  <a:lnTo>
                    <a:pt x="1" y="1901"/>
                  </a:lnTo>
                  <a:lnTo>
                    <a:pt x="114" y="2009"/>
                  </a:lnTo>
                  <a:lnTo>
                    <a:pt x="1828" y="221"/>
                  </a:lnTo>
                  <a:lnTo>
                    <a:pt x="3616" y="1935"/>
                  </a:lnTo>
                  <a:lnTo>
                    <a:pt x="3724" y="1828"/>
                  </a:lnTo>
                  <a:lnTo>
                    <a:pt x="182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17"/>
            <p:cNvSpPr/>
            <p:nvPr/>
          </p:nvSpPr>
          <p:spPr>
            <a:xfrm>
              <a:off x="2131550" y="2253075"/>
              <a:ext cx="93100" cy="50250"/>
            </a:xfrm>
            <a:custGeom>
              <a:avLst/>
              <a:gdLst/>
              <a:ahLst/>
              <a:cxnLst/>
              <a:rect l="l" t="t" r="r" b="b"/>
              <a:pathLst>
                <a:path w="3724" h="2010" extrusionOk="0">
                  <a:moveTo>
                    <a:pt x="1822" y="1"/>
                  </a:moveTo>
                  <a:lnTo>
                    <a:pt x="1" y="1902"/>
                  </a:lnTo>
                  <a:lnTo>
                    <a:pt x="114" y="2009"/>
                  </a:lnTo>
                  <a:lnTo>
                    <a:pt x="1828" y="221"/>
                  </a:lnTo>
                  <a:lnTo>
                    <a:pt x="3616" y="1941"/>
                  </a:lnTo>
                  <a:lnTo>
                    <a:pt x="3724" y="1828"/>
                  </a:lnTo>
                  <a:lnTo>
                    <a:pt x="18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17"/>
            <p:cNvSpPr/>
            <p:nvPr/>
          </p:nvSpPr>
          <p:spPr>
            <a:xfrm>
              <a:off x="2131550" y="2283200"/>
              <a:ext cx="93100" cy="50250"/>
            </a:xfrm>
            <a:custGeom>
              <a:avLst/>
              <a:gdLst/>
              <a:ahLst/>
              <a:cxnLst/>
              <a:rect l="l" t="t" r="r" b="b"/>
              <a:pathLst>
                <a:path w="3724" h="2010" extrusionOk="0">
                  <a:moveTo>
                    <a:pt x="1822" y="1"/>
                  </a:moveTo>
                  <a:lnTo>
                    <a:pt x="1" y="1902"/>
                  </a:lnTo>
                  <a:lnTo>
                    <a:pt x="114" y="2009"/>
                  </a:lnTo>
                  <a:lnTo>
                    <a:pt x="1828" y="221"/>
                  </a:lnTo>
                  <a:lnTo>
                    <a:pt x="3616" y="1936"/>
                  </a:lnTo>
                  <a:lnTo>
                    <a:pt x="3724" y="1823"/>
                  </a:lnTo>
                  <a:lnTo>
                    <a:pt x="18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4" name="Google Shape;324;p17"/>
          <p:cNvGrpSpPr/>
          <p:nvPr/>
        </p:nvGrpSpPr>
        <p:grpSpPr>
          <a:xfrm>
            <a:off x="387317" y="1014061"/>
            <a:ext cx="304102" cy="458848"/>
            <a:chOff x="2131550" y="2253075"/>
            <a:chExt cx="93100" cy="140475"/>
          </a:xfrm>
        </p:grpSpPr>
        <p:sp>
          <p:nvSpPr>
            <p:cNvPr id="325" name="Google Shape;325;p17"/>
            <p:cNvSpPr/>
            <p:nvPr/>
          </p:nvSpPr>
          <p:spPr>
            <a:xfrm>
              <a:off x="2131550" y="2313325"/>
              <a:ext cx="93100" cy="50100"/>
            </a:xfrm>
            <a:custGeom>
              <a:avLst/>
              <a:gdLst/>
              <a:ahLst/>
              <a:cxnLst/>
              <a:rect l="l" t="t" r="r" b="b"/>
              <a:pathLst>
                <a:path w="3724" h="2004" extrusionOk="0">
                  <a:moveTo>
                    <a:pt x="1822" y="1"/>
                  </a:moveTo>
                  <a:lnTo>
                    <a:pt x="1" y="1896"/>
                  </a:lnTo>
                  <a:lnTo>
                    <a:pt x="114" y="2004"/>
                  </a:lnTo>
                  <a:lnTo>
                    <a:pt x="1828" y="216"/>
                  </a:lnTo>
                  <a:lnTo>
                    <a:pt x="3616" y="1936"/>
                  </a:lnTo>
                  <a:lnTo>
                    <a:pt x="3724" y="1823"/>
                  </a:lnTo>
                  <a:lnTo>
                    <a:pt x="18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17"/>
            <p:cNvSpPr/>
            <p:nvPr/>
          </p:nvSpPr>
          <p:spPr>
            <a:xfrm>
              <a:off x="2131550" y="2343325"/>
              <a:ext cx="93100" cy="50225"/>
            </a:xfrm>
            <a:custGeom>
              <a:avLst/>
              <a:gdLst/>
              <a:ahLst/>
              <a:cxnLst/>
              <a:rect l="l" t="t" r="r" b="b"/>
              <a:pathLst>
                <a:path w="3724" h="2009" extrusionOk="0">
                  <a:moveTo>
                    <a:pt x="1822" y="0"/>
                  </a:moveTo>
                  <a:lnTo>
                    <a:pt x="1" y="1901"/>
                  </a:lnTo>
                  <a:lnTo>
                    <a:pt x="114" y="2009"/>
                  </a:lnTo>
                  <a:lnTo>
                    <a:pt x="1828" y="221"/>
                  </a:lnTo>
                  <a:lnTo>
                    <a:pt x="3616" y="1935"/>
                  </a:lnTo>
                  <a:lnTo>
                    <a:pt x="3724" y="1828"/>
                  </a:lnTo>
                  <a:lnTo>
                    <a:pt x="182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17"/>
            <p:cNvSpPr/>
            <p:nvPr/>
          </p:nvSpPr>
          <p:spPr>
            <a:xfrm>
              <a:off x="2131550" y="2253075"/>
              <a:ext cx="93100" cy="50250"/>
            </a:xfrm>
            <a:custGeom>
              <a:avLst/>
              <a:gdLst/>
              <a:ahLst/>
              <a:cxnLst/>
              <a:rect l="l" t="t" r="r" b="b"/>
              <a:pathLst>
                <a:path w="3724" h="2010" extrusionOk="0">
                  <a:moveTo>
                    <a:pt x="1822" y="1"/>
                  </a:moveTo>
                  <a:lnTo>
                    <a:pt x="1" y="1902"/>
                  </a:lnTo>
                  <a:lnTo>
                    <a:pt x="114" y="2009"/>
                  </a:lnTo>
                  <a:lnTo>
                    <a:pt x="1828" y="221"/>
                  </a:lnTo>
                  <a:lnTo>
                    <a:pt x="3616" y="1941"/>
                  </a:lnTo>
                  <a:lnTo>
                    <a:pt x="3724" y="1828"/>
                  </a:lnTo>
                  <a:lnTo>
                    <a:pt x="18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17"/>
            <p:cNvSpPr/>
            <p:nvPr/>
          </p:nvSpPr>
          <p:spPr>
            <a:xfrm>
              <a:off x="2131550" y="2283200"/>
              <a:ext cx="93100" cy="50250"/>
            </a:xfrm>
            <a:custGeom>
              <a:avLst/>
              <a:gdLst/>
              <a:ahLst/>
              <a:cxnLst/>
              <a:rect l="l" t="t" r="r" b="b"/>
              <a:pathLst>
                <a:path w="3724" h="2010" extrusionOk="0">
                  <a:moveTo>
                    <a:pt x="1822" y="1"/>
                  </a:moveTo>
                  <a:lnTo>
                    <a:pt x="1" y="1902"/>
                  </a:lnTo>
                  <a:lnTo>
                    <a:pt x="114" y="2009"/>
                  </a:lnTo>
                  <a:lnTo>
                    <a:pt x="1828" y="221"/>
                  </a:lnTo>
                  <a:lnTo>
                    <a:pt x="3616" y="1936"/>
                  </a:lnTo>
                  <a:lnTo>
                    <a:pt x="3724" y="1823"/>
                  </a:lnTo>
                  <a:lnTo>
                    <a:pt x="18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9" name="Google Shape;329;p17"/>
          <p:cNvSpPr txBox="1">
            <a:spLocks noGrp="1"/>
          </p:cNvSpPr>
          <p:nvPr>
            <p:ph type="title" hasCustomPrompt="1"/>
          </p:nvPr>
        </p:nvSpPr>
        <p:spPr>
          <a:xfrm>
            <a:off x="726233" y="1356903"/>
            <a:ext cx="2039100" cy="5862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1"/>
              </a:buClr>
              <a:buSzPts val="3600"/>
              <a:buNone/>
              <a:defRPr sz="4100" b="1">
                <a:solidFill>
                  <a:schemeClr val="accent1"/>
                </a:solidFill>
              </a:defRPr>
            </a:lvl1pPr>
            <a:lvl2pPr lvl="1" algn="ctr" rtl="0">
              <a:spcBef>
                <a:spcPts val="0"/>
              </a:spcBef>
              <a:spcAft>
                <a:spcPts val="0"/>
              </a:spcAft>
              <a:buClr>
                <a:schemeClr val="accent1"/>
              </a:buClr>
              <a:buSzPts val="3600"/>
              <a:buNone/>
              <a:defRPr sz="3600" b="1">
                <a:solidFill>
                  <a:schemeClr val="accent1"/>
                </a:solidFill>
              </a:defRPr>
            </a:lvl2pPr>
            <a:lvl3pPr lvl="2" algn="ctr" rtl="0">
              <a:spcBef>
                <a:spcPts val="0"/>
              </a:spcBef>
              <a:spcAft>
                <a:spcPts val="0"/>
              </a:spcAft>
              <a:buClr>
                <a:schemeClr val="accent1"/>
              </a:buClr>
              <a:buSzPts val="3600"/>
              <a:buNone/>
              <a:defRPr sz="3600" b="1">
                <a:solidFill>
                  <a:schemeClr val="accent1"/>
                </a:solidFill>
              </a:defRPr>
            </a:lvl3pPr>
            <a:lvl4pPr lvl="3" algn="ctr" rtl="0">
              <a:spcBef>
                <a:spcPts val="0"/>
              </a:spcBef>
              <a:spcAft>
                <a:spcPts val="0"/>
              </a:spcAft>
              <a:buClr>
                <a:schemeClr val="accent1"/>
              </a:buClr>
              <a:buSzPts val="3600"/>
              <a:buNone/>
              <a:defRPr sz="3600" b="1">
                <a:solidFill>
                  <a:schemeClr val="accent1"/>
                </a:solidFill>
              </a:defRPr>
            </a:lvl4pPr>
            <a:lvl5pPr lvl="4" algn="ctr" rtl="0">
              <a:spcBef>
                <a:spcPts val="0"/>
              </a:spcBef>
              <a:spcAft>
                <a:spcPts val="0"/>
              </a:spcAft>
              <a:buClr>
                <a:schemeClr val="accent1"/>
              </a:buClr>
              <a:buSzPts val="3600"/>
              <a:buNone/>
              <a:defRPr sz="3600" b="1">
                <a:solidFill>
                  <a:schemeClr val="accent1"/>
                </a:solidFill>
              </a:defRPr>
            </a:lvl5pPr>
            <a:lvl6pPr lvl="5" algn="ctr" rtl="0">
              <a:spcBef>
                <a:spcPts val="0"/>
              </a:spcBef>
              <a:spcAft>
                <a:spcPts val="0"/>
              </a:spcAft>
              <a:buClr>
                <a:schemeClr val="accent1"/>
              </a:buClr>
              <a:buSzPts val="3600"/>
              <a:buNone/>
              <a:defRPr sz="3600" b="1">
                <a:solidFill>
                  <a:schemeClr val="accent1"/>
                </a:solidFill>
              </a:defRPr>
            </a:lvl6pPr>
            <a:lvl7pPr lvl="6" algn="ctr" rtl="0">
              <a:spcBef>
                <a:spcPts val="0"/>
              </a:spcBef>
              <a:spcAft>
                <a:spcPts val="0"/>
              </a:spcAft>
              <a:buClr>
                <a:schemeClr val="accent1"/>
              </a:buClr>
              <a:buSzPts val="3600"/>
              <a:buNone/>
              <a:defRPr sz="3600" b="1">
                <a:solidFill>
                  <a:schemeClr val="accent1"/>
                </a:solidFill>
              </a:defRPr>
            </a:lvl7pPr>
            <a:lvl8pPr lvl="7" algn="ctr" rtl="0">
              <a:spcBef>
                <a:spcPts val="0"/>
              </a:spcBef>
              <a:spcAft>
                <a:spcPts val="0"/>
              </a:spcAft>
              <a:buClr>
                <a:schemeClr val="accent1"/>
              </a:buClr>
              <a:buSzPts val="3600"/>
              <a:buNone/>
              <a:defRPr sz="3600" b="1">
                <a:solidFill>
                  <a:schemeClr val="accent1"/>
                </a:solidFill>
              </a:defRPr>
            </a:lvl8pPr>
            <a:lvl9pPr lvl="8" algn="ctr" rtl="0">
              <a:spcBef>
                <a:spcPts val="0"/>
              </a:spcBef>
              <a:spcAft>
                <a:spcPts val="0"/>
              </a:spcAft>
              <a:buClr>
                <a:schemeClr val="accent1"/>
              </a:buClr>
              <a:buSzPts val="3600"/>
              <a:buNone/>
              <a:defRPr sz="3600" b="1">
                <a:solidFill>
                  <a:schemeClr val="accent1"/>
                </a:solidFill>
              </a:defRPr>
            </a:lvl9pPr>
          </a:lstStyle>
          <a:p>
            <a:r>
              <a:t>xx%</a:t>
            </a:r>
          </a:p>
        </p:txBody>
      </p:sp>
      <p:sp>
        <p:nvSpPr>
          <p:cNvPr id="330" name="Google Shape;330;p17"/>
          <p:cNvSpPr txBox="1">
            <a:spLocks noGrp="1"/>
          </p:cNvSpPr>
          <p:nvPr>
            <p:ph type="subTitle" idx="1"/>
          </p:nvPr>
        </p:nvSpPr>
        <p:spPr>
          <a:xfrm>
            <a:off x="729150" y="1812957"/>
            <a:ext cx="2039100" cy="8814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a:lvl1pPr>
            <a:lvl2pPr lvl="1" algn="r" rtl="0">
              <a:spcBef>
                <a:spcPts val="0"/>
              </a:spcBef>
              <a:spcAft>
                <a:spcPts val="0"/>
              </a:spcAft>
              <a:buNone/>
              <a:defRPr/>
            </a:lvl2pPr>
            <a:lvl3pPr lvl="2" algn="r" rtl="0">
              <a:spcBef>
                <a:spcPts val="0"/>
              </a:spcBef>
              <a:spcAft>
                <a:spcPts val="0"/>
              </a:spcAft>
              <a:buNone/>
              <a:defRPr/>
            </a:lvl3pPr>
            <a:lvl4pPr lvl="3" algn="r" rtl="0">
              <a:spcBef>
                <a:spcPts val="0"/>
              </a:spcBef>
              <a:spcAft>
                <a:spcPts val="0"/>
              </a:spcAft>
              <a:buNone/>
              <a:defRPr/>
            </a:lvl4pPr>
            <a:lvl5pPr lvl="4" algn="r" rtl="0">
              <a:spcBef>
                <a:spcPts val="0"/>
              </a:spcBef>
              <a:spcAft>
                <a:spcPts val="0"/>
              </a:spcAft>
              <a:buNone/>
              <a:defRPr/>
            </a:lvl5pPr>
            <a:lvl6pPr lvl="5" algn="r" rtl="0">
              <a:spcBef>
                <a:spcPts val="0"/>
              </a:spcBef>
              <a:spcAft>
                <a:spcPts val="0"/>
              </a:spcAft>
              <a:buNone/>
              <a:defRPr/>
            </a:lvl6pPr>
            <a:lvl7pPr lvl="6" algn="r" rtl="0">
              <a:spcBef>
                <a:spcPts val="0"/>
              </a:spcBef>
              <a:spcAft>
                <a:spcPts val="0"/>
              </a:spcAft>
              <a:buNone/>
              <a:defRPr/>
            </a:lvl7pPr>
            <a:lvl8pPr lvl="7" algn="r" rtl="0">
              <a:spcBef>
                <a:spcPts val="0"/>
              </a:spcBef>
              <a:spcAft>
                <a:spcPts val="0"/>
              </a:spcAft>
              <a:buNone/>
              <a:defRPr/>
            </a:lvl8pPr>
            <a:lvl9pPr lvl="8" algn="r" rtl="0">
              <a:spcBef>
                <a:spcPts val="0"/>
              </a:spcBef>
              <a:spcAft>
                <a:spcPts val="0"/>
              </a:spcAft>
              <a:buNone/>
              <a:defRPr/>
            </a:lvl9pPr>
          </a:lstStyle>
          <a:p>
            <a:endParaRPr/>
          </a:p>
        </p:txBody>
      </p:sp>
      <p:sp>
        <p:nvSpPr>
          <p:cNvPr id="331" name="Google Shape;331;p17"/>
          <p:cNvSpPr txBox="1">
            <a:spLocks noGrp="1"/>
          </p:cNvSpPr>
          <p:nvPr>
            <p:ph type="title" idx="2" hasCustomPrompt="1"/>
          </p:nvPr>
        </p:nvSpPr>
        <p:spPr>
          <a:xfrm>
            <a:off x="6375758" y="3190809"/>
            <a:ext cx="2039100" cy="586200"/>
          </a:xfrm>
          <a:prstGeom prst="rect">
            <a:avLst/>
          </a:prstGeom>
        </p:spPr>
        <p:txBody>
          <a:bodyPr spcFirstLastPara="1" wrap="square" lIns="91425" tIns="91425" rIns="91425" bIns="91425" anchor="b" anchorCtr="0">
            <a:noAutofit/>
          </a:bodyPr>
          <a:lstStyle>
            <a:lvl1pPr lvl="0" algn="l" rtl="0">
              <a:spcBef>
                <a:spcPts val="0"/>
              </a:spcBef>
              <a:spcAft>
                <a:spcPts val="0"/>
              </a:spcAft>
              <a:buClr>
                <a:schemeClr val="accent1"/>
              </a:buClr>
              <a:buSzPts val="3600"/>
              <a:buNone/>
              <a:defRPr sz="4100" b="1">
                <a:solidFill>
                  <a:schemeClr val="accent1"/>
                </a:solidFill>
              </a:defRPr>
            </a:lvl1pPr>
            <a:lvl2pPr lvl="1" algn="ctr" rtl="0">
              <a:spcBef>
                <a:spcPts val="0"/>
              </a:spcBef>
              <a:spcAft>
                <a:spcPts val="0"/>
              </a:spcAft>
              <a:buClr>
                <a:schemeClr val="accent1"/>
              </a:buClr>
              <a:buSzPts val="3600"/>
              <a:buNone/>
              <a:defRPr sz="3600" b="1">
                <a:solidFill>
                  <a:schemeClr val="accent1"/>
                </a:solidFill>
              </a:defRPr>
            </a:lvl2pPr>
            <a:lvl3pPr lvl="2" algn="ctr" rtl="0">
              <a:spcBef>
                <a:spcPts val="0"/>
              </a:spcBef>
              <a:spcAft>
                <a:spcPts val="0"/>
              </a:spcAft>
              <a:buClr>
                <a:schemeClr val="accent1"/>
              </a:buClr>
              <a:buSzPts val="3600"/>
              <a:buNone/>
              <a:defRPr sz="3600" b="1">
                <a:solidFill>
                  <a:schemeClr val="accent1"/>
                </a:solidFill>
              </a:defRPr>
            </a:lvl3pPr>
            <a:lvl4pPr lvl="3" algn="ctr" rtl="0">
              <a:spcBef>
                <a:spcPts val="0"/>
              </a:spcBef>
              <a:spcAft>
                <a:spcPts val="0"/>
              </a:spcAft>
              <a:buClr>
                <a:schemeClr val="accent1"/>
              </a:buClr>
              <a:buSzPts val="3600"/>
              <a:buNone/>
              <a:defRPr sz="3600" b="1">
                <a:solidFill>
                  <a:schemeClr val="accent1"/>
                </a:solidFill>
              </a:defRPr>
            </a:lvl4pPr>
            <a:lvl5pPr lvl="4" algn="ctr" rtl="0">
              <a:spcBef>
                <a:spcPts val="0"/>
              </a:spcBef>
              <a:spcAft>
                <a:spcPts val="0"/>
              </a:spcAft>
              <a:buClr>
                <a:schemeClr val="accent1"/>
              </a:buClr>
              <a:buSzPts val="3600"/>
              <a:buNone/>
              <a:defRPr sz="3600" b="1">
                <a:solidFill>
                  <a:schemeClr val="accent1"/>
                </a:solidFill>
              </a:defRPr>
            </a:lvl5pPr>
            <a:lvl6pPr lvl="5" algn="ctr" rtl="0">
              <a:spcBef>
                <a:spcPts val="0"/>
              </a:spcBef>
              <a:spcAft>
                <a:spcPts val="0"/>
              </a:spcAft>
              <a:buClr>
                <a:schemeClr val="accent1"/>
              </a:buClr>
              <a:buSzPts val="3600"/>
              <a:buNone/>
              <a:defRPr sz="3600" b="1">
                <a:solidFill>
                  <a:schemeClr val="accent1"/>
                </a:solidFill>
              </a:defRPr>
            </a:lvl6pPr>
            <a:lvl7pPr lvl="6" algn="ctr" rtl="0">
              <a:spcBef>
                <a:spcPts val="0"/>
              </a:spcBef>
              <a:spcAft>
                <a:spcPts val="0"/>
              </a:spcAft>
              <a:buClr>
                <a:schemeClr val="accent1"/>
              </a:buClr>
              <a:buSzPts val="3600"/>
              <a:buNone/>
              <a:defRPr sz="3600" b="1">
                <a:solidFill>
                  <a:schemeClr val="accent1"/>
                </a:solidFill>
              </a:defRPr>
            </a:lvl7pPr>
            <a:lvl8pPr lvl="7" algn="ctr" rtl="0">
              <a:spcBef>
                <a:spcPts val="0"/>
              </a:spcBef>
              <a:spcAft>
                <a:spcPts val="0"/>
              </a:spcAft>
              <a:buClr>
                <a:schemeClr val="accent1"/>
              </a:buClr>
              <a:buSzPts val="3600"/>
              <a:buNone/>
              <a:defRPr sz="3600" b="1">
                <a:solidFill>
                  <a:schemeClr val="accent1"/>
                </a:solidFill>
              </a:defRPr>
            </a:lvl8pPr>
            <a:lvl9pPr lvl="8" algn="ctr" rtl="0">
              <a:spcBef>
                <a:spcPts val="0"/>
              </a:spcBef>
              <a:spcAft>
                <a:spcPts val="0"/>
              </a:spcAft>
              <a:buClr>
                <a:schemeClr val="accent1"/>
              </a:buClr>
              <a:buSzPts val="3600"/>
              <a:buNone/>
              <a:defRPr sz="3600" b="1">
                <a:solidFill>
                  <a:schemeClr val="accent1"/>
                </a:solidFill>
              </a:defRPr>
            </a:lvl9pPr>
          </a:lstStyle>
          <a:p>
            <a:r>
              <a:t>xx%</a:t>
            </a:r>
          </a:p>
        </p:txBody>
      </p:sp>
      <p:sp>
        <p:nvSpPr>
          <p:cNvPr id="332" name="Google Shape;332;p17"/>
          <p:cNvSpPr txBox="1">
            <a:spLocks noGrp="1"/>
          </p:cNvSpPr>
          <p:nvPr>
            <p:ph type="subTitle" idx="3"/>
          </p:nvPr>
        </p:nvSpPr>
        <p:spPr>
          <a:xfrm>
            <a:off x="6378675" y="3646850"/>
            <a:ext cx="2039100" cy="8814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33" name="Google Shape;333;p17"/>
          <p:cNvSpPr txBox="1">
            <a:spLocks noGrp="1"/>
          </p:cNvSpPr>
          <p:nvPr>
            <p:ph type="title" idx="4"/>
          </p:nvPr>
        </p:nvSpPr>
        <p:spPr>
          <a:xfrm>
            <a:off x="726225" y="441350"/>
            <a:ext cx="76914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matchingName="Title and text">
  <p:cSld name="CUSTOM_9">
    <p:spTree>
      <p:nvGrpSpPr>
        <p:cNvPr id="1" name="Shape 334"/>
        <p:cNvGrpSpPr/>
        <p:nvPr/>
      </p:nvGrpSpPr>
      <p:grpSpPr>
        <a:xfrm>
          <a:off x="0" y="0"/>
          <a:ext cx="0" cy="0"/>
          <a:chOff x="0" y="0"/>
          <a:chExt cx="0" cy="0"/>
        </a:xfrm>
      </p:grpSpPr>
      <p:sp>
        <p:nvSpPr>
          <p:cNvPr id="335" name="Google Shape;335;p18"/>
          <p:cNvSpPr/>
          <p:nvPr/>
        </p:nvSpPr>
        <p:spPr>
          <a:xfrm>
            <a:off x="0" y="78800"/>
            <a:ext cx="4864207" cy="4921308"/>
          </a:xfrm>
          <a:custGeom>
            <a:avLst/>
            <a:gdLst/>
            <a:ahLst/>
            <a:cxnLst/>
            <a:rect l="l" t="t" r="r" b="b"/>
            <a:pathLst>
              <a:path w="16952" h="17151" extrusionOk="0">
                <a:moveTo>
                  <a:pt x="0" y="1"/>
                </a:moveTo>
                <a:lnTo>
                  <a:pt x="0" y="9976"/>
                </a:lnTo>
                <a:lnTo>
                  <a:pt x="4900" y="15922"/>
                </a:lnTo>
                <a:cubicBezTo>
                  <a:pt x="5483" y="16630"/>
                  <a:pt x="6269" y="17048"/>
                  <a:pt x="7163" y="17133"/>
                </a:cubicBezTo>
                <a:cubicBezTo>
                  <a:pt x="7271" y="17145"/>
                  <a:pt x="7378" y="17150"/>
                  <a:pt x="7486" y="17150"/>
                </a:cubicBezTo>
                <a:cubicBezTo>
                  <a:pt x="8255" y="17150"/>
                  <a:pt x="8985" y="16884"/>
                  <a:pt x="9608" y="16369"/>
                </a:cubicBezTo>
                <a:lnTo>
                  <a:pt x="15611" y="11424"/>
                </a:lnTo>
                <a:cubicBezTo>
                  <a:pt x="16301" y="10853"/>
                  <a:pt x="16725" y="10100"/>
                  <a:pt x="16838" y="9240"/>
                </a:cubicBezTo>
                <a:cubicBezTo>
                  <a:pt x="16952" y="8335"/>
                  <a:pt x="16703" y="7486"/>
                  <a:pt x="16114" y="6774"/>
                </a:cubicBezTo>
                <a:cubicBezTo>
                  <a:pt x="15520" y="6049"/>
                  <a:pt x="14722" y="5631"/>
                  <a:pt x="13811" y="5574"/>
                </a:cubicBezTo>
                <a:cubicBezTo>
                  <a:pt x="13737" y="5569"/>
                  <a:pt x="13663" y="5567"/>
                  <a:pt x="13589" y="5567"/>
                </a:cubicBezTo>
                <a:cubicBezTo>
                  <a:pt x="12810" y="5567"/>
                  <a:pt x="12071" y="5839"/>
                  <a:pt x="11441" y="6361"/>
                </a:cubicBezTo>
                <a:lnTo>
                  <a:pt x="8074" y="9133"/>
                </a:lnTo>
                <a:lnTo>
                  <a:pt x="1358" y="985"/>
                </a:lnTo>
                <a:cubicBezTo>
                  <a:pt x="985" y="533"/>
                  <a:pt x="527" y="199"/>
                  <a:pt x="0" y="1"/>
                </a:cubicBezTo>
                <a:close/>
              </a:path>
            </a:pathLst>
          </a:custGeom>
          <a:solidFill>
            <a:srgbClr val="3A60E5">
              <a:alpha val="290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6" name="Google Shape;336;p18"/>
          <p:cNvGrpSpPr/>
          <p:nvPr/>
        </p:nvGrpSpPr>
        <p:grpSpPr>
          <a:xfrm>
            <a:off x="875117" y="3764911"/>
            <a:ext cx="304102" cy="458848"/>
            <a:chOff x="2131550" y="2253075"/>
            <a:chExt cx="93100" cy="140475"/>
          </a:xfrm>
        </p:grpSpPr>
        <p:sp>
          <p:nvSpPr>
            <p:cNvPr id="337" name="Google Shape;337;p18"/>
            <p:cNvSpPr/>
            <p:nvPr/>
          </p:nvSpPr>
          <p:spPr>
            <a:xfrm>
              <a:off x="2131550" y="2313325"/>
              <a:ext cx="93100" cy="50100"/>
            </a:xfrm>
            <a:custGeom>
              <a:avLst/>
              <a:gdLst/>
              <a:ahLst/>
              <a:cxnLst/>
              <a:rect l="l" t="t" r="r" b="b"/>
              <a:pathLst>
                <a:path w="3724" h="2004" extrusionOk="0">
                  <a:moveTo>
                    <a:pt x="1822" y="1"/>
                  </a:moveTo>
                  <a:lnTo>
                    <a:pt x="1" y="1896"/>
                  </a:lnTo>
                  <a:lnTo>
                    <a:pt x="114" y="2004"/>
                  </a:lnTo>
                  <a:lnTo>
                    <a:pt x="1828" y="216"/>
                  </a:lnTo>
                  <a:lnTo>
                    <a:pt x="3616" y="1936"/>
                  </a:lnTo>
                  <a:lnTo>
                    <a:pt x="3724" y="1823"/>
                  </a:lnTo>
                  <a:lnTo>
                    <a:pt x="18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18"/>
            <p:cNvSpPr/>
            <p:nvPr/>
          </p:nvSpPr>
          <p:spPr>
            <a:xfrm>
              <a:off x="2131550" y="2343325"/>
              <a:ext cx="93100" cy="50225"/>
            </a:xfrm>
            <a:custGeom>
              <a:avLst/>
              <a:gdLst/>
              <a:ahLst/>
              <a:cxnLst/>
              <a:rect l="l" t="t" r="r" b="b"/>
              <a:pathLst>
                <a:path w="3724" h="2009" extrusionOk="0">
                  <a:moveTo>
                    <a:pt x="1822" y="0"/>
                  </a:moveTo>
                  <a:lnTo>
                    <a:pt x="1" y="1901"/>
                  </a:lnTo>
                  <a:lnTo>
                    <a:pt x="114" y="2009"/>
                  </a:lnTo>
                  <a:lnTo>
                    <a:pt x="1828" y="221"/>
                  </a:lnTo>
                  <a:lnTo>
                    <a:pt x="3616" y="1935"/>
                  </a:lnTo>
                  <a:lnTo>
                    <a:pt x="3724" y="1828"/>
                  </a:lnTo>
                  <a:lnTo>
                    <a:pt x="182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18"/>
            <p:cNvSpPr/>
            <p:nvPr/>
          </p:nvSpPr>
          <p:spPr>
            <a:xfrm>
              <a:off x="2131550" y="2253075"/>
              <a:ext cx="93100" cy="50250"/>
            </a:xfrm>
            <a:custGeom>
              <a:avLst/>
              <a:gdLst/>
              <a:ahLst/>
              <a:cxnLst/>
              <a:rect l="l" t="t" r="r" b="b"/>
              <a:pathLst>
                <a:path w="3724" h="2010" extrusionOk="0">
                  <a:moveTo>
                    <a:pt x="1822" y="1"/>
                  </a:moveTo>
                  <a:lnTo>
                    <a:pt x="1" y="1902"/>
                  </a:lnTo>
                  <a:lnTo>
                    <a:pt x="114" y="2009"/>
                  </a:lnTo>
                  <a:lnTo>
                    <a:pt x="1828" y="221"/>
                  </a:lnTo>
                  <a:lnTo>
                    <a:pt x="3616" y="1941"/>
                  </a:lnTo>
                  <a:lnTo>
                    <a:pt x="3724" y="1828"/>
                  </a:lnTo>
                  <a:lnTo>
                    <a:pt x="18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18"/>
            <p:cNvSpPr/>
            <p:nvPr/>
          </p:nvSpPr>
          <p:spPr>
            <a:xfrm>
              <a:off x="2131550" y="2283200"/>
              <a:ext cx="93100" cy="50250"/>
            </a:xfrm>
            <a:custGeom>
              <a:avLst/>
              <a:gdLst/>
              <a:ahLst/>
              <a:cxnLst/>
              <a:rect l="l" t="t" r="r" b="b"/>
              <a:pathLst>
                <a:path w="3724" h="2010" extrusionOk="0">
                  <a:moveTo>
                    <a:pt x="1822" y="1"/>
                  </a:moveTo>
                  <a:lnTo>
                    <a:pt x="1" y="1902"/>
                  </a:lnTo>
                  <a:lnTo>
                    <a:pt x="114" y="2009"/>
                  </a:lnTo>
                  <a:lnTo>
                    <a:pt x="1828" y="221"/>
                  </a:lnTo>
                  <a:lnTo>
                    <a:pt x="3616" y="1936"/>
                  </a:lnTo>
                  <a:lnTo>
                    <a:pt x="3724" y="1823"/>
                  </a:lnTo>
                  <a:lnTo>
                    <a:pt x="18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1" name="Google Shape;341;p18"/>
          <p:cNvGrpSpPr/>
          <p:nvPr/>
        </p:nvGrpSpPr>
        <p:grpSpPr>
          <a:xfrm>
            <a:off x="8561717" y="1014061"/>
            <a:ext cx="304102" cy="458848"/>
            <a:chOff x="2131550" y="2253075"/>
            <a:chExt cx="93100" cy="140475"/>
          </a:xfrm>
        </p:grpSpPr>
        <p:sp>
          <p:nvSpPr>
            <p:cNvPr id="342" name="Google Shape;342;p18"/>
            <p:cNvSpPr/>
            <p:nvPr/>
          </p:nvSpPr>
          <p:spPr>
            <a:xfrm>
              <a:off x="2131550" y="2313325"/>
              <a:ext cx="93100" cy="50100"/>
            </a:xfrm>
            <a:custGeom>
              <a:avLst/>
              <a:gdLst/>
              <a:ahLst/>
              <a:cxnLst/>
              <a:rect l="l" t="t" r="r" b="b"/>
              <a:pathLst>
                <a:path w="3724" h="2004" extrusionOk="0">
                  <a:moveTo>
                    <a:pt x="1822" y="1"/>
                  </a:moveTo>
                  <a:lnTo>
                    <a:pt x="1" y="1896"/>
                  </a:lnTo>
                  <a:lnTo>
                    <a:pt x="114" y="2004"/>
                  </a:lnTo>
                  <a:lnTo>
                    <a:pt x="1828" y="216"/>
                  </a:lnTo>
                  <a:lnTo>
                    <a:pt x="3616" y="1936"/>
                  </a:lnTo>
                  <a:lnTo>
                    <a:pt x="3724" y="1823"/>
                  </a:lnTo>
                  <a:lnTo>
                    <a:pt x="18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18"/>
            <p:cNvSpPr/>
            <p:nvPr/>
          </p:nvSpPr>
          <p:spPr>
            <a:xfrm>
              <a:off x="2131550" y="2343325"/>
              <a:ext cx="93100" cy="50225"/>
            </a:xfrm>
            <a:custGeom>
              <a:avLst/>
              <a:gdLst/>
              <a:ahLst/>
              <a:cxnLst/>
              <a:rect l="l" t="t" r="r" b="b"/>
              <a:pathLst>
                <a:path w="3724" h="2009" extrusionOk="0">
                  <a:moveTo>
                    <a:pt x="1822" y="0"/>
                  </a:moveTo>
                  <a:lnTo>
                    <a:pt x="1" y="1901"/>
                  </a:lnTo>
                  <a:lnTo>
                    <a:pt x="114" y="2009"/>
                  </a:lnTo>
                  <a:lnTo>
                    <a:pt x="1828" y="221"/>
                  </a:lnTo>
                  <a:lnTo>
                    <a:pt x="3616" y="1935"/>
                  </a:lnTo>
                  <a:lnTo>
                    <a:pt x="3724" y="1828"/>
                  </a:lnTo>
                  <a:lnTo>
                    <a:pt x="182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18"/>
            <p:cNvSpPr/>
            <p:nvPr/>
          </p:nvSpPr>
          <p:spPr>
            <a:xfrm>
              <a:off x="2131550" y="2253075"/>
              <a:ext cx="93100" cy="50250"/>
            </a:xfrm>
            <a:custGeom>
              <a:avLst/>
              <a:gdLst/>
              <a:ahLst/>
              <a:cxnLst/>
              <a:rect l="l" t="t" r="r" b="b"/>
              <a:pathLst>
                <a:path w="3724" h="2010" extrusionOk="0">
                  <a:moveTo>
                    <a:pt x="1822" y="1"/>
                  </a:moveTo>
                  <a:lnTo>
                    <a:pt x="1" y="1902"/>
                  </a:lnTo>
                  <a:lnTo>
                    <a:pt x="114" y="2009"/>
                  </a:lnTo>
                  <a:lnTo>
                    <a:pt x="1828" y="221"/>
                  </a:lnTo>
                  <a:lnTo>
                    <a:pt x="3616" y="1941"/>
                  </a:lnTo>
                  <a:lnTo>
                    <a:pt x="3724" y="1828"/>
                  </a:lnTo>
                  <a:lnTo>
                    <a:pt x="18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18"/>
            <p:cNvSpPr/>
            <p:nvPr/>
          </p:nvSpPr>
          <p:spPr>
            <a:xfrm>
              <a:off x="2131550" y="2283200"/>
              <a:ext cx="93100" cy="50250"/>
            </a:xfrm>
            <a:custGeom>
              <a:avLst/>
              <a:gdLst/>
              <a:ahLst/>
              <a:cxnLst/>
              <a:rect l="l" t="t" r="r" b="b"/>
              <a:pathLst>
                <a:path w="3724" h="2010" extrusionOk="0">
                  <a:moveTo>
                    <a:pt x="1822" y="1"/>
                  </a:moveTo>
                  <a:lnTo>
                    <a:pt x="1" y="1902"/>
                  </a:lnTo>
                  <a:lnTo>
                    <a:pt x="114" y="2009"/>
                  </a:lnTo>
                  <a:lnTo>
                    <a:pt x="1828" y="221"/>
                  </a:lnTo>
                  <a:lnTo>
                    <a:pt x="3616" y="1936"/>
                  </a:lnTo>
                  <a:lnTo>
                    <a:pt x="3724" y="1823"/>
                  </a:lnTo>
                  <a:lnTo>
                    <a:pt x="18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6" name="Google Shape;346;p18"/>
          <p:cNvSpPr txBox="1">
            <a:spLocks noGrp="1"/>
          </p:cNvSpPr>
          <p:nvPr>
            <p:ph type="title"/>
          </p:nvPr>
        </p:nvSpPr>
        <p:spPr>
          <a:xfrm>
            <a:off x="726225" y="441350"/>
            <a:ext cx="7691400" cy="572700"/>
          </a:xfrm>
          <a:prstGeom prst="rect">
            <a:avLst/>
          </a:prstGeom>
        </p:spPr>
        <p:txBody>
          <a:bodyPr spcFirstLastPara="1" wrap="square" lIns="91425" tIns="91425" rIns="91425" bIns="91425" anchor="t" anchorCtr="0">
            <a:noAutofit/>
          </a:bodyPr>
          <a:lstStyle>
            <a:lvl1pPr lvl="0" algn="ctr">
              <a:spcBef>
                <a:spcPts val="0"/>
              </a:spcBef>
              <a:spcAft>
                <a:spcPts val="0"/>
              </a:spcAft>
              <a:buNone/>
              <a:defRPr/>
            </a:lvl1pPr>
            <a:lvl2pPr lvl="1" algn="ctr">
              <a:spcBef>
                <a:spcPts val="0"/>
              </a:spcBef>
              <a:spcAft>
                <a:spcPts val="0"/>
              </a:spcAft>
              <a:buNone/>
              <a:defRPr/>
            </a:lvl2pPr>
            <a:lvl3pPr lvl="2" algn="ctr">
              <a:spcBef>
                <a:spcPts val="0"/>
              </a:spcBef>
              <a:spcAft>
                <a:spcPts val="0"/>
              </a:spcAft>
              <a:buNone/>
              <a:defRPr/>
            </a:lvl3pPr>
            <a:lvl4pPr lvl="3" algn="ctr">
              <a:spcBef>
                <a:spcPts val="0"/>
              </a:spcBef>
              <a:spcAft>
                <a:spcPts val="0"/>
              </a:spcAft>
              <a:buNone/>
              <a:defRPr/>
            </a:lvl4pPr>
            <a:lvl5pPr lvl="4" algn="ctr">
              <a:spcBef>
                <a:spcPts val="0"/>
              </a:spcBef>
              <a:spcAft>
                <a:spcPts val="0"/>
              </a:spcAft>
              <a:buNone/>
              <a:defRPr/>
            </a:lvl5pPr>
            <a:lvl6pPr lvl="5" algn="ctr">
              <a:spcBef>
                <a:spcPts val="0"/>
              </a:spcBef>
              <a:spcAft>
                <a:spcPts val="0"/>
              </a:spcAft>
              <a:buNone/>
              <a:defRPr/>
            </a:lvl6pPr>
            <a:lvl7pPr lvl="6" algn="ctr">
              <a:spcBef>
                <a:spcPts val="0"/>
              </a:spcBef>
              <a:spcAft>
                <a:spcPts val="0"/>
              </a:spcAft>
              <a:buNone/>
              <a:defRPr/>
            </a:lvl7pPr>
            <a:lvl8pPr lvl="7" algn="ctr">
              <a:spcBef>
                <a:spcPts val="0"/>
              </a:spcBef>
              <a:spcAft>
                <a:spcPts val="0"/>
              </a:spcAft>
              <a:buNone/>
              <a:defRPr/>
            </a:lvl8pPr>
            <a:lvl9pPr lvl="8" algn="ctr">
              <a:spcBef>
                <a:spcPts val="0"/>
              </a:spcBef>
              <a:spcAft>
                <a:spcPts val="0"/>
              </a:spcAft>
              <a:buNone/>
              <a:defRPr/>
            </a:lvl9pPr>
          </a:lstStyle>
          <a:p>
            <a:endParaRPr/>
          </a:p>
        </p:txBody>
      </p:sp>
      <p:sp>
        <p:nvSpPr>
          <p:cNvPr id="347" name="Google Shape;347;p18"/>
          <p:cNvSpPr txBox="1">
            <a:spLocks noGrp="1"/>
          </p:cNvSpPr>
          <p:nvPr>
            <p:ph type="subTitle" idx="1"/>
          </p:nvPr>
        </p:nvSpPr>
        <p:spPr>
          <a:xfrm>
            <a:off x="2139900" y="1823925"/>
            <a:ext cx="4864200" cy="22164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matchingName="Quote">
  <p:cSld name="CAPTION_ONLY_1">
    <p:spTree>
      <p:nvGrpSpPr>
        <p:cNvPr id="1" name="Shape 348"/>
        <p:cNvGrpSpPr/>
        <p:nvPr/>
      </p:nvGrpSpPr>
      <p:grpSpPr>
        <a:xfrm>
          <a:off x="0" y="0"/>
          <a:ext cx="0" cy="0"/>
          <a:chOff x="0" y="0"/>
          <a:chExt cx="0" cy="0"/>
        </a:xfrm>
      </p:grpSpPr>
      <p:sp>
        <p:nvSpPr>
          <p:cNvPr id="349" name="Google Shape;349;p19"/>
          <p:cNvSpPr txBox="1">
            <a:spLocks noGrp="1"/>
          </p:cNvSpPr>
          <p:nvPr>
            <p:ph type="body" idx="1"/>
          </p:nvPr>
        </p:nvSpPr>
        <p:spPr>
          <a:xfrm>
            <a:off x="797849" y="1564025"/>
            <a:ext cx="4240800" cy="1490400"/>
          </a:xfrm>
          <a:prstGeom prst="rect">
            <a:avLst/>
          </a:prstGeom>
        </p:spPr>
        <p:txBody>
          <a:bodyPr spcFirstLastPara="1" wrap="square" lIns="91425" tIns="91425" rIns="91425" bIns="91425" anchor="ctr" anchorCtr="0">
            <a:noAutofit/>
          </a:bodyPr>
          <a:lstStyle>
            <a:lvl1pPr marL="457200" lvl="0" indent="-228600" rtl="0">
              <a:lnSpc>
                <a:spcPct val="100000"/>
              </a:lnSpc>
              <a:spcBef>
                <a:spcPts val="0"/>
              </a:spcBef>
              <a:spcAft>
                <a:spcPts val="0"/>
              </a:spcAft>
              <a:buSzPts val="2400"/>
              <a:buNone/>
              <a:defRPr sz="2400"/>
            </a:lvl1pPr>
          </a:lstStyle>
          <a:p>
            <a:endParaRPr/>
          </a:p>
        </p:txBody>
      </p:sp>
      <p:sp>
        <p:nvSpPr>
          <p:cNvPr id="350" name="Google Shape;350;p19"/>
          <p:cNvSpPr txBox="1">
            <a:spLocks noGrp="1"/>
          </p:cNvSpPr>
          <p:nvPr>
            <p:ph type="subTitle" idx="2"/>
          </p:nvPr>
        </p:nvSpPr>
        <p:spPr>
          <a:xfrm>
            <a:off x="797849" y="3160075"/>
            <a:ext cx="4240800" cy="4194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900">
                <a:solidFill>
                  <a:schemeClr val="accent1"/>
                </a:solidFill>
                <a:latin typeface="Carter One"/>
                <a:ea typeface="Carter One"/>
                <a:cs typeface="Carter One"/>
                <a:sym typeface="Carter One"/>
              </a:defRPr>
            </a:lvl1pPr>
            <a:lvl2pPr lvl="1" rtl="0">
              <a:spcBef>
                <a:spcPts val="0"/>
              </a:spcBef>
              <a:spcAft>
                <a:spcPts val="0"/>
              </a:spcAft>
              <a:buNone/>
              <a:defRPr sz="1900">
                <a:solidFill>
                  <a:schemeClr val="accent1"/>
                </a:solidFill>
                <a:latin typeface="Carter One"/>
                <a:ea typeface="Carter One"/>
                <a:cs typeface="Carter One"/>
                <a:sym typeface="Carter One"/>
              </a:defRPr>
            </a:lvl2pPr>
            <a:lvl3pPr lvl="2" rtl="0">
              <a:spcBef>
                <a:spcPts val="0"/>
              </a:spcBef>
              <a:spcAft>
                <a:spcPts val="0"/>
              </a:spcAft>
              <a:buNone/>
              <a:defRPr sz="1900">
                <a:solidFill>
                  <a:schemeClr val="accent1"/>
                </a:solidFill>
                <a:latin typeface="Carter One"/>
                <a:ea typeface="Carter One"/>
                <a:cs typeface="Carter One"/>
                <a:sym typeface="Carter One"/>
              </a:defRPr>
            </a:lvl3pPr>
            <a:lvl4pPr lvl="3" rtl="0">
              <a:spcBef>
                <a:spcPts val="0"/>
              </a:spcBef>
              <a:spcAft>
                <a:spcPts val="0"/>
              </a:spcAft>
              <a:buNone/>
              <a:defRPr sz="1900">
                <a:solidFill>
                  <a:schemeClr val="accent1"/>
                </a:solidFill>
                <a:latin typeface="Carter One"/>
                <a:ea typeface="Carter One"/>
                <a:cs typeface="Carter One"/>
                <a:sym typeface="Carter One"/>
              </a:defRPr>
            </a:lvl4pPr>
            <a:lvl5pPr lvl="4" rtl="0">
              <a:spcBef>
                <a:spcPts val="0"/>
              </a:spcBef>
              <a:spcAft>
                <a:spcPts val="0"/>
              </a:spcAft>
              <a:buNone/>
              <a:defRPr sz="1900">
                <a:solidFill>
                  <a:schemeClr val="accent1"/>
                </a:solidFill>
                <a:latin typeface="Carter One"/>
                <a:ea typeface="Carter One"/>
                <a:cs typeface="Carter One"/>
                <a:sym typeface="Carter One"/>
              </a:defRPr>
            </a:lvl5pPr>
            <a:lvl6pPr lvl="5" rtl="0">
              <a:spcBef>
                <a:spcPts val="0"/>
              </a:spcBef>
              <a:spcAft>
                <a:spcPts val="0"/>
              </a:spcAft>
              <a:buNone/>
              <a:defRPr sz="1900">
                <a:solidFill>
                  <a:schemeClr val="accent1"/>
                </a:solidFill>
                <a:latin typeface="Carter One"/>
                <a:ea typeface="Carter One"/>
                <a:cs typeface="Carter One"/>
                <a:sym typeface="Carter One"/>
              </a:defRPr>
            </a:lvl6pPr>
            <a:lvl7pPr lvl="6" rtl="0">
              <a:spcBef>
                <a:spcPts val="0"/>
              </a:spcBef>
              <a:spcAft>
                <a:spcPts val="0"/>
              </a:spcAft>
              <a:buNone/>
              <a:defRPr sz="1900">
                <a:solidFill>
                  <a:schemeClr val="accent1"/>
                </a:solidFill>
                <a:latin typeface="Carter One"/>
                <a:ea typeface="Carter One"/>
                <a:cs typeface="Carter One"/>
                <a:sym typeface="Carter One"/>
              </a:defRPr>
            </a:lvl7pPr>
            <a:lvl8pPr lvl="7" rtl="0">
              <a:spcBef>
                <a:spcPts val="0"/>
              </a:spcBef>
              <a:spcAft>
                <a:spcPts val="0"/>
              </a:spcAft>
              <a:buNone/>
              <a:defRPr sz="1900">
                <a:solidFill>
                  <a:schemeClr val="accent1"/>
                </a:solidFill>
                <a:latin typeface="Carter One"/>
                <a:ea typeface="Carter One"/>
                <a:cs typeface="Carter One"/>
                <a:sym typeface="Carter One"/>
              </a:defRPr>
            </a:lvl8pPr>
            <a:lvl9pPr lvl="8" rtl="0">
              <a:spcBef>
                <a:spcPts val="0"/>
              </a:spcBef>
              <a:spcAft>
                <a:spcPts val="0"/>
              </a:spcAft>
              <a:buNone/>
              <a:defRPr sz="1900">
                <a:solidFill>
                  <a:schemeClr val="accent1"/>
                </a:solidFill>
                <a:latin typeface="Carter One"/>
                <a:ea typeface="Carter One"/>
                <a:cs typeface="Carter One"/>
                <a:sym typeface="Carter One"/>
              </a:defRPr>
            </a:lvl9pPr>
          </a:lstStyle>
          <a:p>
            <a:endParaRPr/>
          </a:p>
        </p:txBody>
      </p:sp>
      <p:sp>
        <p:nvSpPr>
          <p:cNvPr id="351" name="Google Shape;351;p19"/>
          <p:cNvSpPr/>
          <p:nvPr/>
        </p:nvSpPr>
        <p:spPr>
          <a:xfrm>
            <a:off x="726225" y="1461713"/>
            <a:ext cx="2829600" cy="2829600"/>
          </a:xfrm>
          <a:prstGeom prst="round2SameRect">
            <a:avLst>
              <a:gd name="adj1" fmla="val 50000"/>
              <a:gd name="adj2" fmla="val 0"/>
            </a:avLst>
          </a:prstGeom>
          <a:solidFill>
            <a:srgbClr val="FF7CAD">
              <a:alpha val="21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19"/>
          <p:cNvSpPr/>
          <p:nvPr/>
        </p:nvSpPr>
        <p:spPr>
          <a:xfrm>
            <a:off x="5952999" y="431750"/>
            <a:ext cx="3191005" cy="4485715"/>
          </a:xfrm>
          <a:custGeom>
            <a:avLst/>
            <a:gdLst/>
            <a:ahLst/>
            <a:cxnLst/>
            <a:rect l="l" t="t" r="r" b="b"/>
            <a:pathLst>
              <a:path w="16035" h="22541" extrusionOk="0">
                <a:moveTo>
                  <a:pt x="11848" y="0"/>
                </a:moveTo>
                <a:cubicBezTo>
                  <a:pt x="11706" y="0"/>
                  <a:pt x="11562" y="9"/>
                  <a:pt x="11418" y="28"/>
                </a:cubicBezTo>
                <a:cubicBezTo>
                  <a:pt x="10524" y="141"/>
                  <a:pt x="9760" y="588"/>
                  <a:pt x="9200" y="1318"/>
                </a:cubicBezTo>
                <a:lnTo>
                  <a:pt x="792" y="12232"/>
                </a:lnTo>
                <a:cubicBezTo>
                  <a:pt x="232" y="12962"/>
                  <a:pt x="0" y="13816"/>
                  <a:pt x="119" y="14705"/>
                </a:cubicBezTo>
                <a:cubicBezTo>
                  <a:pt x="232" y="15593"/>
                  <a:pt x="679" y="16362"/>
                  <a:pt x="1409" y="16917"/>
                </a:cubicBezTo>
                <a:lnTo>
                  <a:pt x="7763" y="21811"/>
                </a:lnTo>
                <a:cubicBezTo>
                  <a:pt x="8385" y="22292"/>
                  <a:pt x="9104" y="22541"/>
                  <a:pt x="9845" y="22541"/>
                </a:cubicBezTo>
                <a:cubicBezTo>
                  <a:pt x="9941" y="22541"/>
                  <a:pt x="10032" y="22535"/>
                  <a:pt x="10128" y="22529"/>
                </a:cubicBezTo>
                <a:cubicBezTo>
                  <a:pt x="11028" y="22456"/>
                  <a:pt x="11831" y="22015"/>
                  <a:pt x="12391" y="21285"/>
                </a:cubicBezTo>
                <a:cubicBezTo>
                  <a:pt x="12923" y="20594"/>
                  <a:pt x="13144" y="19757"/>
                  <a:pt x="13025" y="18863"/>
                </a:cubicBezTo>
                <a:cubicBezTo>
                  <a:pt x="12906" y="17975"/>
                  <a:pt x="12459" y="17211"/>
                  <a:pt x="11735" y="16651"/>
                </a:cubicBezTo>
                <a:lnTo>
                  <a:pt x="8091" y="13845"/>
                </a:lnTo>
                <a:lnTo>
                  <a:pt x="8476" y="13341"/>
                </a:lnTo>
                <a:lnTo>
                  <a:pt x="11271" y="15491"/>
                </a:lnTo>
                <a:cubicBezTo>
                  <a:pt x="11902" y="15978"/>
                  <a:pt x="12633" y="16227"/>
                  <a:pt x="13386" y="16227"/>
                </a:cubicBezTo>
                <a:cubicBezTo>
                  <a:pt x="13456" y="16227"/>
                  <a:pt x="13526" y="16225"/>
                  <a:pt x="13596" y="16221"/>
                </a:cubicBezTo>
                <a:cubicBezTo>
                  <a:pt x="14507" y="16159"/>
                  <a:pt x="15316" y="15717"/>
                  <a:pt x="15888" y="14976"/>
                </a:cubicBezTo>
                <a:cubicBezTo>
                  <a:pt x="15939" y="14908"/>
                  <a:pt x="15990" y="14835"/>
                  <a:pt x="16035" y="14767"/>
                </a:cubicBezTo>
                <a:lnTo>
                  <a:pt x="16035" y="11174"/>
                </a:lnTo>
                <a:cubicBezTo>
                  <a:pt x="15826" y="10857"/>
                  <a:pt x="15565" y="10574"/>
                  <a:pt x="15243" y="10325"/>
                </a:cubicBezTo>
                <a:lnTo>
                  <a:pt x="12453" y="8175"/>
                </a:lnTo>
                <a:lnTo>
                  <a:pt x="12623" y="7955"/>
                </a:lnTo>
                <a:lnTo>
                  <a:pt x="16035" y="10586"/>
                </a:lnTo>
                <a:lnTo>
                  <a:pt x="16035" y="2365"/>
                </a:lnTo>
                <a:lnTo>
                  <a:pt x="13885" y="712"/>
                </a:lnTo>
                <a:cubicBezTo>
                  <a:pt x="13278" y="243"/>
                  <a:pt x="12580" y="0"/>
                  <a:pt x="11848" y="0"/>
                </a:cubicBezTo>
                <a:close/>
              </a:path>
            </a:pathLst>
          </a:custGeom>
          <a:solidFill>
            <a:srgbClr val="FF7CAD">
              <a:alpha val="21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19"/>
          <p:cNvSpPr/>
          <p:nvPr/>
        </p:nvSpPr>
        <p:spPr>
          <a:xfrm>
            <a:off x="870375" y="1077050"/>
            <a:ext cx="97400" cy="93175"/>
          </a:xfrm>
          <a:custGeom>
            <a:avLst/>
            <a:gdLst/>
            <a:ahLst/>
            <a:cxnLst/>
            <a:rect l="l" t="t" r="r" b="b"/>
            <a:pathLst>
              <a:path w="3896" h="3727" extrusionOk="0">
                <a:moveTo>
                  <a:pt x="550" y="0"/>
                </a:moveTo>
                <a:cubicBezTo>
                  <a:pt x="246" y="0"/>
                  <a:pt x="1" y="307"/>
                  <a:pt x="112" y="627"/>
                </a:cubicBezTo>
                <a:lnTo>
                  <a:pt x="548" y="1866"/>
                </a:lnTo>
                <a:lnTo>
                  <a:pt x="112" y="3105"/>
                </a:lnTo>
                <a:cubicBezTo>
                  <a:pt x="1" y="3420"/>
                  <a:pt x="246" y="3727"/>
                  <a:pt x="550" y="3727"/>
                </a:cubicBezTo>
                <a:cubicBezTo>
                  <a:pt x="601" y="3727"/>
                  <a:pt x="654" y="3718"/>
                  <a:pt x="706" y="3699"/>
                </a:cubicBezTo>
                <a:lnTo>
                  <a:pt x="1951" y="3264"/>
                </a:lnTo>
                <a:lnTo>
                  <a:pt x="3190" y="3699"/>
                </a:lnTo>
                <a:cubicBezTo>
                  <a:pt x="3243" y="3718"/>
                  <a:pt x="3296" y="3727"/>
                  <a:pt x="3347" y="3727"/>
                </a:cubicBezTo>
                <a:cubicBezTo>
                  <a:pt x="3650" y="3727"/>
                  <a:pt x="3896" y="3420"/>
                  <a:pt x="3784" y="3105"/>
                </a:cubicBezTo>
                <a:lnTo>
                  <a:pt x="3349" y="1866"/>
                </a:lnTo>
                <a:lnTo>
                  <a:pt x="3784" y="627"/>
                </a:lnTo>
                <a:cubicBezTo>
                  <a:pt x="3896" y="307"/>
                  <a:pt x="3650" y="0"/>
                  <a:pt x="3347" y="0"/>
                </a:cubicBezTo>
                <a:cubicBezTo>
                  <a:pt x="3296" y="0"/>
                  <a:pt x="3243" y="9"/>
                  <a:pt x="3190" y="27"/>
                </a:cubicBezTo>
                <a:lnTo>
                  <a:pt x="1951" y="463"/>
                </a:lnTo>
                <a:lnTo>
                  <a:pt x="706" y="27"/>
                </a:lnTo>
                <a:cubicBezTo>
                  <a:pt x="654" y="9"/>
                  <a:pt x="601" y="0"/>
                  <a:pt x="550" y="0"/>
                </a:cubicBezTo>
                <a:close/>
              </a:path>
            </a:pathLst>
          </a:custGeom>
          <a:solidFill>
            <a:srgbClr val="3A60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19"/>
          <p:cNvSpPr/>
          <p:nvPr/>
        </p:nvSpPr>
        <p:spPr>
          <a:xfrm>
            <a:off x="403850" y="668375"/>
            <a:ext cx="154450" cy="147725"/>
          </a:xfrm>
          <a:custGeom>
            <a:avLst/>
            <a:gdLst/>
            <a:ahLst/>
            <a:cxnLst/>
            <a:rect l="l" t="t" r="r" b="b"/>
            <a:pathLst>
              <a:path w="6178" h="5909" extrusionOk="0">
                <a:moveTo>
                  <a:pt x="873" y="0"/>
                </a:moveTo>
                <a:cubicBezTo>
                  <a:pt x="388" y="0"/>
                  <a:pt x="1" y="488"/>
                  <a:pt x="176" y="987"/>
                </a:cubicBezTo>
                <a:lnTo>
                  <a:pt x="866" y="2956"/>
                </a:lnTo>
                <a:lnTo>
                  <a:pt x="176" y="4920"/>
                </a:lnTo>
                <a:cubicBezTo>
                  <a:pt x="1" y="5423"/>
                  <a:pt x="385" y="5909"/>
                  <a:pt x="868" y="5909"/>
                </a:cubicBezTo>
                <a:cubicBezTo>
                  <a:pt x="950" y="5909"/>
                  <a:pt x="1035" y="5895"/>
                  <a:pt x="1120" y="5865"/>
                </a:cubicBezTo>
                <a:lnTo>
                  <a:pt x="3089" y="5174"/>
                </a:lnTo>
                <a:lnTo>
                  <a:pt x="5053" y="5865"/>
                </a:lnTo>
                <a:cubicBezTo>
                  <a:pt x="5138" y="5895"/>
                  <a:pt x="5223" y="5909"/>
                  <a:pt x="5305" y="5909"/>
                </a:cubicBezTo>
                <a:cubicBezTo>
                  <a:pt x="5789" y="5909"/>
                  <a:pt x="6177" y="5423"/>
                  <a:pt x="5998" y="4920"/>
                </a:cubicBezTo>
                <a:lnTo>
                  <a:pt x="5307" y="2956"/>
                </a:lnTo>
                <a:lnTo>
                  <a:pt x="5998" y="987"/>
                </a:lnTo>
                <a:cubicBezTo>
                  <a:pt x="6177" y="488"/>
                  <a:pt x="5786" y="0"/>
                  <a:pt x="5300" y="0"/>
                </a:cubicBezTo>
                <a:cubicBezTo>
                  <a:pt x="5220" y="0"/>
                  <a:pt x="5136" y="14"/>
                  <a:pt x="5053" y="43"/>
                </a:cubicBezTo>
                <a:lnTo>
                  <a:pt x="3089" y="733"/>
                </a:lnTo>
                <a:lnTo>
                  <a:pt x="1120" y="43"/>
                </a:lnTo>
                <a:cubicBezTo>
                  <a:pt x="1037" y="14"/>
                  <a:pt x="954" y="0"/>
                  <a:pt x="873" y="0"/>
                </a:cubicBezTo>
                <a:close/>
              </a:path>
            </a:pathLst>
          </a:custGeom>
          <a:solidFill>
            <a:srgbClr val="3A60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19"/>
          <p:cNvSpPr/>
          <p:nvPr/>
        </p:nvSpPr>
        <p:spPr>
          <a:xfrm>
            <a:off x="1354000" y="372125"/>
            <a:ext cx="257700" cy="246525"/>
          </a:xfrm>
          <a:custGeom>
            <a:avLst/>
            <a:gdLst/>
            <a:ahLst/>
            <a:cxnLst/>
            <a:rect l="l" t="t" r="r" b="b"/>
            <a:pathLst>
              <a:path w="10308" h="9861" extrusionOk="0">
                <a:moveTo>
                  <a:pt x="1456" y="0"/>
                </a:moveTo>
                <a:cubicBezTo>
                  <a:pt x="650" y="0"/>
                  <a:pt x="1" y="809"/>
                  <a:pt x="296" y="1652"/>
                </a:cubicBezTo>
                <a:lnTo>
                  <a:pt x="1450" y="4928"/>
                </a:lnTo>
                <a:lnTo>
                  <a:pt x="296" y="8209"/>
                </a:lnTo>
                <a:cubicBezTo>
                  <a:pt x="1" y="9047"/>
                  <a:pt x="651" y="9860"/>
                  <a:pt x="1458" y="9860"/>
                </a:cubicBezTo>
                <a:cubicBezTo>
                  <a:pt x="1594" y="9860"/>
                  <a:pt x="1734" y="9837"/>
                  <a:pt x="1875" y="9788"/>
                </a:cubicBezTo>
                <a:lnTo>
                  <a:pt x="5156" y="8634"/>
                </a:lnTo>
                <a:lnTo>
                  <a:pt x="8438" y="9788"/>
                </a:lnTo>
                <a:cubicBezTo>
                  <a:pt x="8579" y="9837"/>
                  <a:pt x="8719" y="9860"/>
                  <a:pt x="8854" y="9860"/>
                </a:cubicBezTo>
                <a:cubicBezTo>
                  <a:pt x="9660" y="9860"/>
                  <a:pt x="10307" y="9047"/>
                  <a:pt x="10016" y="8209"/>
                </a:cubicBezTo>
                <a:lnTo>
                  <a:pt x="8862" y="4928"/>
                </a:lnTo>
                <a:lnTo>
                  <a:pt x="10016" y="1652"/>
                </a:lnTo>
                <a:cubicBezTo>
                  <a:pt x="10307" y="809"/>
                  <a:pt x="9661" y="0"/>
                  <a:pt x="8856" y="0"/>
                </a:cubicBezTo>
                <a:cubicBezTo>
                  <a:pt x="8720" y="0"/>
                  <a:pt x="8579" y="23"/>
                  <a:pt x="8438" y="73"/>
                </a:cubicBezTo>
                <a:lnTo>
                  <a:pt x="5156" y="1227"/>
                </a:lnTo>
                <a:lnTo>
                  <a:pt x="1875" y="73"/>
                </a:lnTo>
                <a:cubicBezTo>
                  <a:pt x="1733" y="23"/>
                  <a:pt x="1593" y="0"/>
                  <a:pt x="1456" y="0"/>
                </a:cubicBezTo>
                <a:close/>
              </a:path>
            </a:pathLst>
          </a:custGeom>
          <a:solidFill>
            <a:srgbClr val="3A60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19"/>
          <p:cNvSpPr/>
          <p:nvPr/>
        </p:nvSpPr>
        <p:spPr>
          <a:xfrm>
            <a:off x="7815625" y="4255525"/>
            <a:ext cx="257700" cy="246525"/>
          </a:xfrm>
          <a:custGeom>
            <a:avLst/>
            <a:gdLst/>
            <a:ahLst/>
            <a:cxnLst/>
            <a:rect l="l" t="t" r="r" b="b"/>
            <a:pathLst>
              <a:path w="10308" h="9861" extrusionOk="0">
                <a:moveTo>
                  <a:pt x="1456" y="0"/>
                </a:moveTo>
                <a:cubicBezTo>
                  <a:pt x="650" y="0"/>
                  <a:pt x="1" y="809"/>
                  <a:pt x="296" y="1652"/>
                </a:cubicBezTo>
                <a:lnTo>
                  <a:pt x="1450" y="4928"/>
                </a:lnTo>
                <a:lnTo>
                  <a:pt x="296" y="8209"/>
                </a:lnTo>
                <a:cubicBezTo>
                  <a:pt x="1" y="9047"/>
                  <a:pt x="651" y="9860"/>
                  <a:pt x="1458" y="9860"/>
                </a:cubicBezTo>
                <a:cubicBezTo>
                  <a:pt x="1594" y="9860"/>
                  <a:pt x="1734" y="9837"/>
                  <a:pt x="1875" y="9788"/>
                </a:cubicBezTo>
                <a:lnTo>
                  <a:pt x="5156" y="8634"/>
                </a:lnTo>
                <a:lnTo>
                  <a:pt x="8438" y="9788"/>
                </a:lnTo>
                <a:cubicBezTo>
                  <a:pt x="8579" y="9837"/>
                  <a:pt x="8719" y="9860"/>
                  <a:pt x="8854" y="9860"/>
                </a:cubicBezTo>
                <a:cubicBezTo>
                  <a:pt x="9660" y="9860"/>
                  <a:pt x="10307" y="9047"/>
                  <a:pt x="10016" y="8209"/>
                </a:cubicBezTo>
                <a:lnTo>
                  <a:pt x="8862" y="4928"/>
                </a:lnTo>
                <a:lnTo>
                  <a:pt x="10016" y="1652"/>
                </a:lnTo>
                <a:cubicBezTo>
                  <a:pt x="10307" y="809"/>
                  <a:pt x="9661" y="0"/>
                  <a:pt x="8856" y="0"/>
                </a:cubicBezTo>
                <a:cubicBezTo>
                  <a:pt x="8720" y="0"/>
                  <a:pt x="8579" y="23"/>
                  <a:pt x="8438" y="73"/>
                </a:cubicBezTo>
                <a:lnTo>
                  <a:pt x="5156" y="1227"/>
                </a:lnTo>
                <a:lnTo>
                  <a:pt x="1875" y="73"/>
                </a:lnTo>
                <a:cubicBezTo>
                  <a:pt x="1733" y="23"/>
                  <a:pt x="1593" y="0"/>
                  <a:pt x="1456" y="0"/>
                </a:cubicBezTo>
                <a:close/>
              </a:path>
            </a:pathLst>
          </a:custGeom>
          <a:solidFill>
            <a:srgbClr val="3A60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19"/>
          <p:cNvSpPr/>
          <p:nvPr/>
        </p:nvSpPr>
        <p:spPr>
          <a:xfrm>
            <a:off x="8514000" y="4744850"/>
            <a:ext cx="97400" cy="93175"/>
          </a:xfrm>
          <a:custGeom>
            <a:avLst/>
            <a:gdLst/>
            <a:ahLst/>
            <a:cxnLst/>
            <a:rect l="l" t="t" r="r" b="b"/>
            <a:pathLst>
              <a:path w="3896" h="3727" extrusionOk="0">
                <a:moveTo>
                  <a:pt x="550" y="0"/>
                </a:moveTo>
                <a:cubicBezTo>
                  <a:pt x="246" y="0"/>
                  <a:pt x="1" y="307"/>
                  <a:pt x="112" y="627"/>
                </a:cubicBezTo>
                <a:lnTo>
                  <a:pt x="548" y="1866"/>
                </a:lnTo>
                <a:lnTo>
                  <a:pt x="112" y="3105"/>
                </a:lnTo>
                <a:cubicBezTo>
                  <a:pt x="1" y="3420"/>
                  <a:pt x="246" y="3727"/>
                  <a:pt x="550" y="3727"/>
                </a:cubicBezTo>
                <a:cubicBezTo>
                  <a:pt x="601" y="3727"/>
                  <a:pt x="654" y="3718"/>
                  <a:pt x="706" y="3699"/>
                </a:cubicBezTo>
                <a:lnTo>
                  <a:pt x="1951" y="3264"/>
                </a:lnTo>
                <a:lnTo>
                  <a:pt x="3190" y="3699"/>
                </a:lnTo>
                <a:cubicBezTo>
                  <a:pt x="3243" y="3718"/>
                  <a:pt x="3296" y="3727"/>
                  <a:pt x="3347" y="3727"/>
                </a:cubicBezTo>
                <a:cubicBezTo>
                  <a:pt x="3650" y="3727"/>
                  <a:pt x="3896" y="3420"/>
                  <a:pt x="3784" y="3105"/>
                </a:cubicBezTo>
                <a:lnTo>
                  <a:pt x="3349" y="1866"/>
                </a:lnTo>
                <a:lnTo>
                  <a:pt x="3784" y="627"/>
                </a:lnTo>
                <a:cubicBezTo>
                  <a:pt x="3896" y="307"/>
                  <a:pt x="3650" y="0"/>
                  <a:pt x="3347" y="0"/>
                </a:cubicBezTo>
                <a:cubicBezTo>
                  <a:pt x="3296" y="0"/>
                  <a:pt x="3243" y="9"/>
                  <a:pt x="3190" y="27"/>
                </a:cubicBezTo>
                <a:lnTo>
                  <a:pt x="1951" y="463"/>
                </a:lnTo>
                <a:lnTo>
                  <a:pt x="706" y="27"/>
                </a:lnTo>
                <a:cubicBezTo>
                  <a:pt x="654" y="9"/>
                  <a:pt x="601" y="0"/>
                  <a:pt x="550" y="0"/>
                </a:cubicBezTo>
                <a:close/>
              </a:path>
            </a:pathLst>
          </a:custGeom>
          <a:solidFill>
            <a:srgbClr val="3A60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19"/>
          <p:cNvSpPr/>
          <p:nvPr/>
        </p:nvSpPr>
        <p:spPr>
          <a:xfrm>
            <a:off x="8706500" y="3935000"/>
            <a:ext cx="154450" cy="147725"/>
          </a:xfrm>
          <a:custGeom>
            <a:avLst/>
            <a:gdLst/>
            <a:ahLst/>
            <a:cxnLst/>
            <a:rect l="l" t="t" r="r" b="b"/>
            <a:pathLst>
              <a:path w="6178" h="5909" extrusionOk="0">
                <a:moveTo>
                  <a:pt x="873" y="0"/>
                </a:moveTo>
                <a:cubicBezTo>
                  <a:pt x="388" y="0"/>
                  <a:pt x="1" y="488"/>
                  <a:pt x="176" y="987"/>
                </a:cubicBezTo>
                <a:lnTo>
                  <a:pt x="866" y="2956"/>
                </a:lnTo>
                <a:lnTo>
                  <a:pt x="176" y="4920"/>
                </a:lnTo>
                <a:cubicBezTo>
                  <a:pt x="1" y="5423"/>
                  <a:pt x="385" y="5909"/>
                  <a:pt x="868" y="5909"/>
                </a:cubicBezTo>
                <a:cubicBezTo>
                  <a:pt x="950" y="5909"/>
                  <a:pt x="1035" y="5895"/>
                  <a:pt x="1120" y="5865"/>
                </a:cubicBezTo>
                <a:lnTo>
                  <a:pt x="3089" y="5174"/>
                </a:lnTo>
                <a:lnTo>
                  <a:pt x="5053" y="5865"/>
                </a:lnTo>
                <a:cubicBezTo>
                  <a:pt x="5138" y="5895"/>
                  <a:pt x="5223" y="5909"/>
                  <a:pt x="5305" y="5909"/>
                </a:cubicBezTo>
                <a:cubicBezTo>
                  <a:pt x="5789" y="5909"/>
                  <a:pt x="6177" y="5423"/>
                  <a:pt x="5998" y="4920"/>
                </a:cubicBezTo>
                <a:lnTo>
                  <a:pt x="5307" y="2956"/>
                </a:lnTo>
                <a:lnTo>
                  <a:pt x="5998" y="987"/>
                </a:lnTo>
                <a:cubicBezTo>
                  <a:pt x="6177" y="488"/>
                  <a:pt x="5786" y="0"/>
                  <a:pt x="5300" y="0"/>
                </a:cubicBezTo>
                <a:cubicBezTo>
                  <a:pt x="5220" y="0"/>
                  <a:pt x="5136" y="14"/>
                  <a:pt x="5053" y="43"/>
                </a:cubicBezTo>
                <a:lnTo>
                  <a:pt x="3089" y="733"/>
                </a:lnTo>
                <a:lnTo>
                  <a:pt x="1120" y="43"/>
                </a:lnTo>
                <a:cubicBezTo>
                  <a:pt x="1037" y="14"/>
                  <a:pt x="954" y="0"/>
                  <a:pt x="873" y="0"/>
                </a:cubicBezTo>
                <a:close/>
              </a:path>
            </a:pathLst>
          </a:custGeom>
          <a:solidFill>
            <a:srgbClr val="3A60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9" name="Google Shape;359;p19"/>
          <p:cNvGrpSpPr/>
          <p:nvPr/>
        </p:nvGrpSpPr>
        <p:grpSpPr>
          <a:xfrm>
            <a:off x="8029967" y="668386"/>
            <a:ext cx="304102" cy="458848"/>
            <a:chOff x="2131550" y="2253075"/>
            <a:chExt cx="93100" cy="140475"/>
          </a:xfrm>
        </p:grpSpPr>
        <p:sp>
          <p:nvSpPr>
            <p:cNvPr id="360" name="Google Shape;360;p19"/>
            <p:cNvSpPr/>
            <p:nvPr/>
          </p:nvSpPr>
          <p:spPr>
            <a:xfrm>
              <a:off x="2131550" y="2313325"/>
              <a:ext cx="93100" cy="50100"/>
            </a:xfrm>
            <a:custGeom>
              <a:avLst/>
              <a:gdLst/>
              <a:ahLst/>
              <a:cxnLst/>
              <a:rect l="l" t="t" r="r" b="b"/>
              <a:pathLst>
                <a:path w="3724" h="2004" extrusionOk="0">
                  <a:moveTo>
                    <a:pt x="1822" y="1"/>
                  </a:moveTo>
                  <a:lnTo>
                    <a:pt x="1" y="1896"/>
                  </a:lnTo>
                  <a:lnTo>
                    <a:pt x="114" y="2004"/>
                  </a:lnTo>
                  <a:lnTo>
                    <a:pt x="1828" y="216"/>
                  </a:lnTo>
                  <a:lnTo>
                    <a:pt x="3616" y="1936"/>
                  </a:lnTo>
                  <a:lnTo>
                    <a:pt x="3724" y="1823"/>
                  </a:lnTo>
                  <a:lnTo>
                    <a:pt x="18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19"/>
            <p:cNvSpPr/>
            <p:nvPr/>
          </p:nvSpPr>
          <p:spPr>
            <a:xfrm>
              <a:off x="2131550" y="2343325"/>
              <a:ext cx="93100" cy="50225"/>
            </a:xfrm>
            <a:custGeom>
              <a:avLst/>
              <a:gdLst/>
              <a:ahLst/>
              <a:cxnLst/>
              <a:rect l="l" t="t" r="r" b="b"/>
              <a:pathLst>
                <a:path w="3724" h="2009" extrusionOk="0">
                  <a:moveTo>
                    <a:pt x="1822" y="0"/>
                  </a:moveTo>
                  <a:lnTo>
                    <a:pt x="1" y="1901"/>
                  </a:lnTo>
                  <a:lnTo>
                    <a:pt x="114" y="2009"/>
                  </a:lnTo>
                  <a:lnTo>
                    <a:pt x="1828" y="221"/>
                  </a:lnTo>
                  <a:lnTo>
                    <a:pt x="3616" y="1935"/>
                  </a:lnTo>
                  <a:lnTo>
                    <a:pt x="3724" y="1828"/>
                  </a:lnTo>
                  <a:lnTo>
                    <a:pt x="182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19"/>
            <p:cNvSpPr/>
            <p:nvPr/>
          </p:nvSpPr>
          <p:spPr>
            <a:xfrm>
              <a:off x="2131550" y="2253075"/>
              <a:ext cx="93100" cy="50250"/>
            </a:xfrm>
            <a:custGeom>
              <a:avLst/>
              <a:gdLst/>
              <a:ahLst/>
              <a:cxnLst/>
              <a:rect l="l" t="t" r="r" b="b"/>
              <a:pathLst>
                <a:path w="3724" h="2010" extrusionOk="0">
                  <a:moveTo>
                    <a:pt x="1822" y="1"/>
                  </a:moveTo>
                  <a:lnTo>
                    <a:pt x="1" y="1902"/>
                  </a:lnTo>
                  <a:lnTo>
                    <a:pt x="114" y="2009"/>
                  </a:lnTo>
                  <a:lnTo>
                    <a:pt x="1828" y="221"/>
                  </a:lnTo>
                  <a:lnTo>
                    <a:pt x="3616" y="1941"/>
                  </a:lnTo>
                  <a:lnTo>
                    <a:pt x="3724" y="1828"/>
                  </a:lnTo>
                  <a:lnTo>
                    <a:pt x="18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19"/>
            <p:cNvSpPr/>
            <p:nvPr/>
          </p:nvSpPr>
          <p:spPr>
            <a:xfrm>
              <a:off x="2131550" y="2283200"/>
              <a:ext cx="93100" cy="50250"/>
            </a:xfrm>
            <a:custGeom>
              <a:avLst/>
              <a:gdLst/>
              <a:ahLst/>
              <a:cxnLst/>
              <a:rect l="l" t="t" r="r" b="b"/>
              <a:pathLst>
                <a:path w="3724" h="2010" extrusionOk="0">
                  <a:moveTo>
                    <a:pt x="1822" y="1"/>
                  </a:moveTo>
                  <a:lnTo>
                    <a:pt x="1" y="1902"/>
                  </a:lnTo>
                  <a:lnTo>
                    <a:pt x="114" y="2009"/>
                  </a:lnTo>
                  <a:lnTo>
                    <a:pt x="1828" y="221"/>
                  </a:lnTo>
                  <a:lnTo>
                    <a:pt x="3616" y="1936"/>
                  </a:lnTo>
                  <a:lnTo>
                    <a:pt x="3724" y="1823"/>
                  </a:lnTo>
                  <a:lnTo>
                    <a:pt x="18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4" name="Google Shape;364;p19"/>
          <p:cNvGrpSpPr/>
          <p:nvPr/>
        </p:nvGrpSpPr>
        <p:grpSpPr>
          <a:xfrm>
            <a:off x="1174342" y="3685136"/>
            <a:ext cx="304102" cy="458848"/>
            <a:chOff x="2131550" y="2253075"/>
            <a:chExt cx="93100" cy="140475"/>
          </a:xfrm>
        </p:grpSpPr>
        <p:sp>
          <p:nvSpPr>
            <p:cNvPr id="365" name="Google Shape;365;p19"/>
            <p:cNvSpPr/>
            <p:nvPr/>
          </p:nvSpPr>
          <p:spPr>
            <a:xfrm>
              <a:off x="2131550" y="2313325"/>
              <a:ext cx="93100" cy="50100"/>
            </a:xfrm>
            <a:custGeom>
              <a:avLst/>
              <a:gdLst/>
              <a:ahLst/>
              <a:cxnLst/>
              <a:rect l="l" t="t" r="r" b="b"/>
              <a:pathLst>
                <a:path w="3724" h="2004" extrusionOk="0">
                  <a:moveTo>
                    <a:pt x="1822" y="1"/>
                  </a:moveTo>
                  <a:lnTo>
                    <a:pt x="1" y="1896"/>
                  </a:lnTo>
                  <a:lnTo>
                    <a:pt x="114" y="2004"/>
                  </a:lnTo>
                  <a:lnTo>
                    <a:pt x="1828" y="216"/>
                  </a:lnTo>
                  <a:lnTo>
                    <a:pt x="3616" y="1936"/>
                  </a:lnTo>
                  <a:lnTo>
                    <a:pt x="3724" y="1823"/>
                  </a:lnTo>
                  <a:lnTo>
                    <a:pt x="18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19"/>
            <p:cNvSpPr/>
            <p:nvPr/>
          </p:nvSpPr>
          <p:spPr>
            <a:xfrm>
              <a:off x="2131550" y="2343325"/>
              <a:ext cx="93100" cy="50225"/>
            </a:xfrm>
            <a:custGeom>
              <a:avLst/>
              <a:gdLst/>
              <a:ahLst/>
              <a:cxnLst/>
              <a:rect l="l" t="t" r="r" b="b"/>
              <a:pathLst>
                <a:path w="3724" h="2009" extrusionOk="0">
                  <a:moveTo>
                    <a:pt x="1822" y="0"/>
                  </a:moveTo>
                  <a:lnTo>
                    <a:pt x="1" y="1901"/>
                  </a:lnTo>
                  <a:lnTo>
                    <a:pt x="114" y="2009"/>
                  </a:lnTo>
                  <a:lnTo>
                    <a:pt x="1828" y="221"/>
                  </a:lnTo>
                  <a:lnTo>
                    <a:pt x="3616" y="1935"/>
                  </a:lnTo>
                  <a:lnTo>
                    <a:pt x="3724" y="1828"/>
                  </a:lnTo>
                  <a:lnTo>
                    <a:pt x="182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19"/>
            <p:cNvSpPr/>
            <p:nvPr/>
          </p:nvSpPr>
          <p:spPr>
            <a:xfrm>
              <a:off x="2131550" y="2253075"/>
              <a:ext cx="93100" cy="50250"/>
            </a:xfrm>
            <a:custGeom>
              <a:avLst/>
              <a:gdLst/>
              <a:ahLst/>
              <a:cxnLst/>
              <a:rect l="l" t="t" r="r" b="b"/>
              <a:pathLst>
                <a:path w="3724" h="2010" extrusionOk="0">
                  <a:moveTo>
                    <a:pt x="1822" y="1"/>
                  </a:moveTo>
                  <a:lnTo>
                    <a:pt x="1" y="1902"/>
                  </a:lnTo>
                  <a:lnTo>
                    <a:pt x="114" y="2009"/>
                  </a:lnTo>
                  <a:lnTo>
                    <a:pt x="1828" y="221"/>
                  </a:lnTo>
                  <a:lnTo>
                    <a:pt x="3616" y="1941"/>
                  </a:lnTo>
                  <a:lnTo>
                    <a:pt x="3724" y="1828"/>
                  </a:lnTo>
                  <a:lnTo>
                    <a:pt x="18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19"/>
            <p:cNvSpPr/>
            <p:nvPr/>
          </p:nvSpPr>
          <p:spPr>
            <a:xfrm>
              <a:off x="2131550" y="2283200"/>
              <a:ext cx="93100" cy="50250"/>
            </a:xfrm>
            <a:custGeom>
              <a:avLst/>
              <a:gdLst/>
              <a:ahLst/>
              <a:cxnLst/>
              <a:rect l="l" t="t" r="r" b="b"/>
              <a:pathLst>
                <a:path w="3724" h="2010" extrusionOk="0">
                  <a:moveTo>
                    <a:pt x="1822" y="1"/>
                  </a:moveTo>
                  <a:lnTo>
                    <a:pt x="1" y="1902"/>
                  </a:lnTo>
                  <a:lnTo>
                    <a:pt x="114" y="2009"/>
                  </a:lnTo>
                  <a:lnTo>
                    <a:pt x="1828" y="221"/>
                  </a:lnTo>
                  <a:lnTo>
                    <a:pt x="3616" y="1936"/>
                  </a:lnTo>
                  <a:lnTo>
                    <a:pt x="3724" y="1823"/>
                  </a:lnTo>
                  <a:lnTo>
                    <a:pt x="18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Title and text 1">
  <p:cSld name="ONE_COLUMN_TEXT_1">
    <p:spTree>
      <p:nvGrpSpPr>
        <p:cNvPr id="1" name="Shape 369"/>
        <p:cNvGrpSpPr/>
        <p:nvPr/>
      </p:nvGrpSpPr>
      <p:grpSpPr>
        <a:xfrm>
          <a:off x="0" y="0"/>
          <a:ext cx="0" cy="0"/>
          <a:chOff x="0" y="0"/>
          <a:chExt cx="0" cy="0"/>
        </a:xfrm>
      </p:grpSpPr>
      <p:sp>
        <p:nvSpPr>
          <p:cNvPr id="370" name="Google Shape;370;p20"/>
          <p:cNvSpPr/>
          <p:nvPr/>
        </p:nvSpPr>
        <p:spPr>
          <a:xfrm>
            <a:off x="3001575" y="0"/>
            <a:ext cx="5057129" cy="4358378"/>
          </a:xfrm>
          <a:custGeom>
            <a:avLst/>
            <a:gdLst/>
            <a:ahLst/>
            <a:cxnLst/>
            <a:rect l="l" t="t" r="r" b="b"/>
            <a:pathLst>
              <a:path w="19939" h="17184" extrusionOk="0">
                <a:moveTo>
                  <a:pt x="8419" y="0"/>
                </a:moveTo>
                <a:lnTo>
                  <a:pt x="1601" y="3967"/>
                </a:lnTo>
                <a:cubicBezTo>
                  <a:pt x="1545" y="3995"/>
                  <a:pt x="1488" y="4034"/>
                  <a:pt x="1437" y="4068"/>
                </a:cubicBezTo>
                <a:cubicBezTo>
                  <a:pt x="1154" y="4278"/>
                  <a:pt x="911" y="4515"/>
                  <a:pt x="713" y="4776"/>
                </a:cubicBezTo>
                <a:cubicBezTo>
                  <a:pt x="226" y="5415"/>
                  <a:pt x="0" y="6162"/>
                  <a:pt x="51" y="6931"/>
                </a:cubicBezTo>
                <a:cubicBezTo>
                  <a:pt x="91" y="7537"/>
                  <a:pt x="351" y="8419"/>
                  <a:pt x="1341" y="9172"/>
                </a:cubicBezTo>
                <a:cubicBezTo>
                  <a:pt x="1873" y="9574"/>
                  <a:pt x="2512" y="9789"/>
                  <a:pt x="3191" y="9806"/>
                </a:cubicBezTo>
                <a:cubicBezTo>
                  <a:pt x="3220" y="9806"/>
                  <a:pt x="3248" y="9807"/>
                  <a:pt x="3277" y="9807"/>
                </a:cubicBezTo>
                <a:cubicBezTo>
                  <a:pt x="3891" y="9807"/>
                  <a:pt x="4484" y="9631"/>
                  <a:pt x="5036" y="9291"/>
                </a:cubicBezTo>
                <a:lnTo>
                  <a:pt x="6665" y="8357"/>
                </a:lnTo>
                <a:lnTo>
                  <a:pt x="10377" y="11169"/>
                </a:lnTo>
                <a:lnTo>
                  <a:pt x="9924" y="13008"/>
                </a:lnTo>
                <a:cubicBezTo>
                  <a:pt x="9766" y="13647"/>
                  <a:pt x="9766" y="14275"/>
                  <a:pt x="9935" y="14869"/>
                </a:cubicBezTo>
                <a:cubicBezTo>
                  <a:pt x="10128" y="15543"/>
                  <a:pt x="10524" y="16120"/>
                  <a:pt x="11078" y="16539"/>
                </a:cubicBezTo>
                <a:cubicBezTo>
                  <a:pt x="11633" y="16963"/>
                  <a:pt x="12301" y="17184"/>
                  <a:pt x="13019" y="17184"/>
                </a:cubicBezTo>
                <a:cubicBezTo>
                  <a:pt x="13127" y="17184"/>
                  <a:pt x="13240" y="17178"/>
                  <a:pt x="13347" y="17167"/>
                </a:cubicBezTo>
                <a:cubicBezTo>
                  <a:pt x="14264" y="17082"/>
                  <a:pt x="15050" y="16635"/>
                  <a:pt x="15633" y="15865"/>
                </a:cubicBezTo>
                <a:cubicBezTo>
                  <a:pt x="15882" y="15537"/>
                  <a:pt x="16069" y="15152"/>
                  <a:pt x="16193" y="14717"/>
                </a:cubicBezTo>
                <a:cubicBezTo>
                  <a:pt x="16199" y="14700"/>
                  <a:pt x="16205" y="14683"/>
                  <a:pt x="16210" y="14660"/>
                </a:cubicBezTo>
                <a:lnTo>
                  <a:pt x="19939" y="6"/>
                </a:lnTo>
                <a:lnTo>
                  <a:pt x="19939" y="0"/>
                </a:lnTo>
                <a:close/>
              </a:path>
            </a:pathLst>
          </a:custGeom>
          <a:solidFill>
            <a:srgbClr val="FF7CAD">
              <a:alpha val="21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1" name="Google Shape;371;p20"/>
          <p:cNvGrpSpPr/>
          <p:nvPr/>
        </p:nvGrpSpPr>
        <p:grpSpPr>
          <a:xfrm>
            <a:off x="7314567" y="383661"/>
            <a:ext cx="304102" cy="458848"/>
            <a:chOff x="2131550" y="2253075"/>
            <a:chExt cx="93100" cy="140475"/>
          </a:xfrm>
        </p:grpSpPr>
        <p:sp>
          <p:nvSpPr>
            <p:cNvPr id="372" name="Google Shape;372;p20"/>
            <p:cNvSpPr/>
            <p:nvPr/>
          </p:nvSpPr>
          <p:spPr>
            <a:xfrm>
              <a:off x="2131550" y="2313325"/>
              <a:ext cx="93100" cy="50100"/>
            </a:xfrm>
            <a:custGeom>
              <a:avLst/>
              <a:gdLst/>
              <a:ahLst/>
              <a:cxnLst/>
              <a:rect l="l" t="t" r="r" b="b"/>
              <a:pathLst>
                <a:path w="3724" h="2004" extrusionOk="0">
                  <a:moveTo>
                    <a:pt x="1822" y="1"/>
                  </a:moveTo>
                  <a:lnTo>
                    <a:pt x="1" y="1896"/>
                  </a:lnTo>
                  <a:lnTo>
                    <a:pt x="114" y="2004"/>
                  </a:lnTo>
                  <a:lnTo>
                    <a:pt x="1828" y="216"/>
                  </a:lnTo>
                  <a:lnTo>
                    <a:pt x="3616" y="1936"/>
                  </a:lnTo>
                  <a:lnTo>
                    <a:pt x="3724" y="1823"/>
                  </a:lnTo>
                  <a:lnTo>
                    <a:pt x="18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20"/>
            <p:cNvSpPr/>
            <p:nvPr/>
          </p:nvSpPr>
          <p:spPr>
            <a:xfrm>
              <a:off x="2131550" y="2343325"/>
              <a:ext cx="93100" cy="50225"/>
            </a:xfrm>
            <a:custGeom>
              <a:avLst/>
              <a:gdLst/>
              <a:ahLst/>
              <a:cxnLst/>
              <a:rect l="l" t="t" r="r" b="b"/>
              <a:pathLst>
                <a:path w="3724" h="2009" extrusionOk="0">
                  <a:moveTo>
                    <a:pt x="1822" y="0"/>
                  </a:moveTo>
                  <a:lnTo>
                    <a:pt x="1" y="1901"/>
                  </a:lnTo>
                  <a:lnTo>
                    <a:pt x="114" y="2009"/>
                  </a:lnTo>
                  <a:lnTo>
                    <a:pt x="1828" y="221"/>
                  </a:lnTo>
                  <a:lnTo>
                    <a:pt x="3616" y="1935"/>
                  </a:lnTo>
                  <a:lnTo>
                    <a:pt x="3724" y="1828"/>
                  </a:lnTo>
                  <a:lnTo>
                    <a:pt x="182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20"/>
            <p:cNvSpPr/>
            <p:nvPr/>
          </p:nvSpPr>
          <p:spPr>
            <a:xfrm>
              <a:off x="2131550" y="2253075"/>
              <a:ext cx="93100" cy="50250"/>
            </a:xfrm>
            <a:custGeom>
              <a:avLst/>
              <a:gdLst/>
              <a:ahLst/>
              <a:cxnLst/>
              <a:rect l="l" t="t" r="r" b="b"/>
              <a:pathLst>
                <a:path w="3724" h="2010" extrusionOk="0">
                  <a:moveTo>
                    <a:pt x="1822" y="1"/>
                  </a:moveTo>
                  <a:lnTo>
                    <a:pt x="1" y="1902"/>
                  </a:lnTo>
                  <a:lnTo>
                    <a:pt x="114" y="2009"/>
                  </a:lnTo>
                  <a:lnTo>
                    <a:pt x="1828" y="221"/>
                  </a:lnTo>
                  <a:lnTo>
                    <a:pt x="3616" y="1941"/>
                  </a:lnTo>
                  <a:lnTo>
                    <a:pt x="3724" y="1828"/>
                  </a:lnTo>
                  <a:lnTo>
                    <a:pt x="18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20"/>
            <p:cNvSpPr/>
            <p:nvPr/>
          </p:nvSpPr>
          <p:spPr>
            <a:xfrm>
              <a:off x="2131550" y="2283200"/>
              <a:ext cx="93100" cy="50250"/>
            </a:xfrm>
            <a:custGeom>
              <a:avLst/>
              <a:gdLst/>
              <a:ahLst/>
              <a:cxnLst/>
              <a:rect l="l" t="t" r="r" b="b"/>
              <a:pathLst>
                <a:path w="3724" h="2010" extrusionOk="0">
                  <a:moveTo>
                    <a:pt x="1822" y="1"/>
                  </a:moveTo>
                  <a:lnTo>
                    <a:pt x="1" y="1902"/>
                  </a:lnTo>
                  <a:lnTo>
                    <a:pt x="114" y="2009"/>
                  </a:lnTo>
                  <a:lnTo>
                    <a:pt x="1828" y="221"/>
                  </a:lnTo>
                  <a:lnTo>
                    <a:pt x="3616" y="1936"/>
                  </a:lnTo>
                  <a:lnTo>
                    <a:pt x="3724" y="1823"/>
                  </a:lnTo>
                  <a:lnTo>
                    <a:pt x="18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6" name="Google Shape;376;p20"/>
          <p:cNvGrpSpPr/>
          <p:nvPr/>
        </p:nvGrpSpPr>
        <p:grpSpPr>
          <a:xfrm>
            <a:off x="1812867" y="4375036"/>
            <a:ext cx="304102" cy="458848"/>
            <a:chOff x="2131550" y="2253075"/>
            <a:chExt cx="93100" cy="140475"/>
          </a:xfrm>
        </p:grpSpPr>
        <p:sp>
          <p:nvSpPr>
            <p:cNvPr id="377" name="Google Shape;377;p20"/>
            <p:cNvSpPr/>
            <p:nvPr/>
          </p:nvSpPr>
          <p:spPr>
            <a:xfrm>
              <a:off x="2131550" y="2313325"/>
              <a:ext cx="93100" cy="50100"/>
            </a:xfrm>
            <a:custGeom>
              <a:avLst/>
              <a:gdLst/>
              <a:ahLst/>
              <a:cxnLst/>
              <a:rect l="l" t="t" r="r" b="b"/>
              <a:pathLst>
                <a:path w="3724" h="2004" extrusionOk="0">
                  <a:moveTo>
                    <a:pt x="1822" y="1"/>
                  </a:moveTo>
                  <a:lnTo>
                    <a:pt x="1" y="1896"/>
                  </a:lnTo>
                  <a:lnTo>
                    <a:pt x="114" y="2004"/>
                  </a:lnTo>
                  <a:lnTo>
                    <a:pt x="1828" y="216"/>
                  </a:lnTo>
                  <a:lnTo>
                    <a:pt x="3616" y="1936"/>
                  </a:lnTo>
                  <a:lnTo>
                    <a:pt x="3724" y="1823"/>
                  </a:lnTo>
                  <a:lnTo>
                    <a:pt x="18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20"/>
            <p:cNvSpPr/>
            <p:nvPr/>
          </p:nvSpPr>
          <p:spPr>
            <a:xfrm>
              <a:off x="2131550" y="2343325"/>
              <a:ext cx="93100" cy="50225"/>
            </a:xfrm>
            <a:custGeom>
              <a:avLst/>
              <a:gdLst/>
              <a:ahLst/>
              <a:cxnLst/>
              <a:rect l="l" t="t" r="r" b="b"/>
              <a:pathLst>
                <a:path w="3724" h="2009" extrusionOk="0">
                  <a:moveTo>
                    <a:pt x="1822" y="0"/>
                  </a:moveTo>
                  <a:lnTo>
                    <a:pt x="1" y="1901"/>
                  </a:lnTo>
                  <a:lnTo>
                    <a:pt x="114" y="2009"/>
                  </a:lnTo>
                  <a:lnTo>
                    <a:pt x="1828" y="221"/>
                  </a:lnTo>
                  <a:lnTo>
                    <a:pt x="3616" y="1935"/>
                  </a:lnTo>
                  <a:lnTo>
                    <a:pt x="3724" y="1828"/>
                  </a:lnTo>
                  <a:lnTo>
                    <a:pt x="182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20"/>
            <p:cNvSpPr/>
            <p:nvPr/>
          </p:nvSpPr>
          <p:spPr>
            <a:xfrm>
              <a:off x="2131550" y="2253075"/>
              <a:ext cx="93100" cy="50250"/>
            </a:xfrm>
            <a:custGeom>
              <a:avLst/>
              <a:gdLst/>
              <a:ahLst/>
              <a:cxnLst/>
              <a:rect l="l" t="t" r="r" b="b"/>
              <a:pathLst>
                <a:path w="3724" h="2010" extrusionOk="0">
                  <a:moveTo>
                    <a:pt x="1822" y="1"/>
                  </a:moveTo>
                  <a:lnTo>
                    <a:pt x="1" y="1902"/>
                  </a:lnTo>
                  <a:lnTo>
                    <a:pt x="114" y="2009"/>
                  </a:lnTo>
                  <a:lnTo>
                    <a:pt x="1828" y="221"/>
                  </a:lnTo>
                  <a:lnTo>
                    <a:pt x="3616" y="1941"/>
                  </a:lnTo>
                  <a:lnTo>
                    <a:pt x="3724" y="1828"/>
                  </a:lnTo>
                  <a:lnTo>
                    <a:pt x="18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20"/>
            <p:cNvSpPr/>
            <p:nvPr/>
          </p:nvSpPr>
          <p:spPr>
            <a:xfrm>
              <a:off x="2131550" y="2283200"/>
              <a:ext cx="93100" cy="50250"/>
            </a:xfrm>
            <a:custGeom>
              <a:avLst/>
              <a:gdLst/>
              <a:ahLst/>
              <a:cxnLst/>
              <a:rect l="l" t="t" r="r" b="b"/>
              <a:pathLst>
                <a:path w="3724" h="2010" extrusionOk="0">
                  <a:moveTo>
                    <a:pt x="1822" y="1"/>
                  </a:moveTo>
                  <a:lnTo>
                    <a:pt x="1" y="1902"/>
                  </a:lnTo>
                  <a:lnTo>
                    <a:pt x="114" y="2009"/>
                  </a:lnTo>
                  <a:lnTo>
                    <a:pt x="1828" y="221"/>
                  </a:lnTo>
                  <a:lnTo>
                    <a:pt x="3616" y="1936"/>
                  </a:lnTo>
                  <a:lnTo>
                    <a:pt x="3724" y="1823"/>
                  </a:lnTo>
                  <a:lnTo>
                    <a:pt x="18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1" name="Google Shape;381;p20"/>
          <p:cNvSpPr txBox="1">
            <a:spLocks noGrp="1"/>
          </p:cNvSpPr>
          <p:nvPr>
            <p:ph type="title"/>
          </p:nvPr>
        </p:nvSpPr>
        <p:spPr>
          <a:xfrm>
            <a:off x="726225" y="441350"/>
            <a:ext cx="76914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sz="3000"/>
            </a:lvl1pPr>
            <a:lvl2pPr lvl="1" algn="ctr" rtl="0">
              <a:spcBef>
                <a:spcPts val="0"/>
              </a:spcBef>
              <a:spcAft>
                <a:spcPts val="0"/>
              </a:spcAft>
              <a:buSzPts val="3400"/>
              <a:buNone/>
              <a:defRPr/>
            </a:lvl2pPr>
            <a:lvl3pPr lvl="2" algn="ctr" rtl="0">
              <a:spcBef>
                <a:spcPts val="0"/>
              </a:spcBef>
              <a:spcAft>
                <a:spcPts val="0"/>
              </a:spcAft>
              <a:buSzPts val="3400"/>
              <a:buNone/>
              <a:defRPr/>
            </a:lvl3pPr>
            <a:lvl4pPr lvl="3" algn="ctr" rtl="0">
              <a:spcBef>
                <a:spcPts val="0"/>
              </a:spcBef>
              <a:spcAft>
                <a:spcPts val="0"/>
              </a:spcAft>
              <a:buSzPts val="3400"/>
              <a:buNone/>
              <a:defRPr/>
            </a:lvl4pPr>
            <a:lvl5pPr lvl="4" algn="ctr" rtl="0">
              <a:spcBef>
                <a:spcPts val="0"/>
              </a:spcBef>
              <a:spcAft>
                <a:spcPts val="0"/>
              </a:spcAft>
              <a:buSzPts val="3400"/>
              <a:buNone/>
              <a:defRPr/>
            </a:lvl5pPr>
            <a:lvl6pPr lvl="5" algn="ctr" rtl="0">
              <a:spcBef>
                <a:spcPts val="0"/>
              </a:spcBef>
              <a:spcAft>
                <a:spcPts val="0"/>
              </a:spcAft>
              <a:buSzPts val="3400"/>
              <a:buNone/>
              <a:defRPr/>
            </a:lvl6pPr>
            <a:lvl7pPr lvl="6" algn="ctr" rtl="0">
              <a:spcBef>
                <a:spcPts val="0"/>
              </a:spcBef>
              <a:spcAft>
                <a:spcPts val="0"/>
              </a:spcAft>
              <a:buSzPts val="3400"/>
              <a:buNone/>
              <a:defRPr/>
            </a:lvl7pPr>
            <a:lvl8pPr lvl="7" algn="ctr" rtl="0">
              <a:spcBef>
                <a:spcPts val="0"/>
              </a:spcBef>
              <a:spcAft>
                <a:spcPts val="0"/>
              </a:spcAft>
              <a:buSzPts val="3400"/>
              <a:buNone/>
              <a:defRPr/>
            </a:lvl8pPr>
            <a:lvl9pPr lvl="8" algn="ctr" rtl="0">
              <a:spcBef>
                <a:spcPts val="0"/>
              </a:spcBef>
              <a:spcAft>
                <a:spcPts val="0"/>
              </a:spcAft>
              <a:buSzPts val="3400"/>
              <a:buNone/>
              <a:defRPr/>
            </a:lvl9pPr>
          </a:lstStyle>
          <a:p>
            <a:endParaRPr/>
          </a:p>
        </p:txBody>
      </p:sp>
      <p:sp>
        <p:nvSpPr>
          <p:cNvPr id="382" name="Google Shape;382;p20"/>
          <p:cNvSpPr txBox="1">
            <a:spLocks noGrp="1"/>
          </p:cNvSpPr>
          <p:nvPr>
            <p:ph type="subTitle" idx="1"/>
          </p:nvPr>
        </p:nvSpPr>
        <p:spPr>
          <a:xfrm>
            <a:off x="5890300" y="2347025"/>
            <a:ext cx="2319300" cy="1390800"/>
          </a:xfrm>
          <a:prstGeom prst="rect">
            <a:avLst/>
          </a:prstGeom>
        </p:spPr>
        <p:txBody>
          <a:bodyPr spcFirstLastPara="1" wrap="square" lIns="91425" tIns="91425" rIns="91425" bIns="91425" anchor="t" anchorCtr="0">
            <a:noAutofit/>
          </a:bodyPr>
          <a:lstStyle>
            <a:lvl1pPr lvl="0" rtl="0">
              <a:spcBef>
                <a:spcPts val="0"/>
              </a:spcBef>
              <a:spcAft>
                <a:spcPts val="0"/>
              </a:spcAft>
              <a:buNone/>
              <a:defRPr>
                <a:latin typeface="Assistant"/>
                <a:ea typeface="Assistant"/>
                <a:cs typeface="Assistant"/>
                <a:sym typeface="Assistant"/>
              </a:defRPr>
            </a:lvl1pPr>
            <a:lvl2pPr lvl="1" rtl="0">
              <a:spcBef>
                <a:spcPts val="0"/>
              </a:spcBef>
              <a:spcAft>
                <a:spcPts val="0"/>
              </a:spcAft>
              <a:buNone/>
              <a:defRPr>
                <a:latin typeface="Assistant"/>
                <a:ea typeface="Assistant"/>
                <a:cs typeface="Assistant"/>
                <a:sym typeface="Assistant"/>
              </a:defRPr>
            </a:lvl2pPr>
            <a:lvl3pPr lvl="2" rtl="0">
              <a:spcBef>
                <a:spcPts val="0"/>
              </a:spcBef>
              <a:spcAft>
                <a:spcPts val="0"/>
              </a:spcAft>
              <a:buNone/>
              <a:defRPr>
                <a:latin typeface="Assistant"/>
                <a:ea typeface="Assistant"/>
                <a:cs typeface="Assistant"/>
                <a:sym typeface="Assistant"/>
              </a:defRPr>
            </a:lvl3pPr>
            <a:lvl4pPr lvl="3" rtl="0">
              <a:spcBef>
                <a:spcPts val="0"/>
              </a:spcBef>
              <a:spcAft>
                <a:spcPts val="0"/>
              </a:spcAft>
              <a:buNone/>
              <a:defRPr>
                <a:latin typeface="Assistant"/>
                <a:ea typeface="Assistant"/>
                <a:cs typeface="Assistant"/>
                <a:sym typeface="Assistant"/>
              </a:defRPr>
            </a:lvl4pPr>
            <a:lvl5pPr lvl="4" rtl="0">
              <a:spcBef>
                <a:spcPts val="0"/>
              </a:spcBef>
              <a:spcAft>
                <a:spcPts val="0"/>
              </a:spcAft>
              <a:buNone/>
              <a:defRPr>
                <a:latin typeface="Assistant"/>
                <a:ea typeface="Assistant"/>
                <a:cs typeface="Assistant"/>
                <a:sym typeface="Assistant"/>
              </a:defRPr>
            </a:lvl5pPr>
            <a:lvl6pPr lvl="5" rtl="0">
              <a:spcBef>
                <a:spcPts val="0"/>
              </a:spcBef>
              <a:spcAft>
                <a:spcPts val="0"/>
              </a:spcAft>
              <a:buNone/>
              <a:defRPr>
                <a:latin typeface="Assistant"/>
                <a:ea typeface="Assistant"/>
                <a:cs typeface="Assistant"/>
                <a:sym typeface="Assistant"/>
              </a:defRPr>
            </a:lvl6pPr>
            <a:lvl7pPr lvl="6" rtl="0">
              <a:spcBef>
                <a:spcPts val="0"/>
              </a:spcBef>
              <a:spcAft>
                <a:spcPts val="0"/>
              </a:spcAft>
              <a:buNone/>
              <a:defRPr>
                <a:latin typeface="Assistant"/>
                <a:ea typeface="Assistant"/>
                <a:cs typeface="Assistant"/>
                <a:sym typeface="Assistant"/>
              </a:defRPr>
            </a:lvl7pPr>
            <a:lvl8pPr lvl="7" rtl="0">
              <a:spcBef>
                <a:spcPts val="0"/>
              </a:spcBef>
              <a:spcAft>
                <a:spcPts val="0"/>
              </a:spcAft>
              <a:buNone/>
              <a:defRPr>
                <a:latin typeface="Assistant"/>
                <a:ea typeface="Assistant"/>
                <a:cs typeface="Assistant"/>
                <a:sym typeface="Assistant"/>
              </a:defRPr>
            </a:lvl8pPr>
            <a:lvl9pPr lvl="8" rtl="0">
              <a:spcBef>
                <a:spcPts val="0"/>
              </a:spcBef>
              <a:spcAft>
                <a:spcPts val="0"/>
              </a:spcAft>
              <a:buNone/>
              <a:defRPr>
                <a:latin typeface="Assistant"/>
                <a:ea typeface="Assistant"/>
                <a:cs typeface="Assistant"/>
                <a:sym typeface="Assistant"/>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matchingName="Title and four columns">
  <p:cSld name="CUSTOM_2_2">
    <p:spTree>
      <p:nvGrpSpPr>
        <p:cNvPr id="1" name="Shape 383"/>
        <p:cNvGrpSpPr/>
        <p:nvPr/>
      </p:nvGrpSpPr>
      <p:grpSpPr>
        <a:xfrm>
          <a:off x="0" y="0"/>
          <a:ext cx="0" cy="0"/>
          <a:chOff x="0" y="0"/>
          <a:chExt cx="0" cy="0"/>
        </a:xfrm>
      </p:grpSpPr>
      <p:sp>
        <p:nvSpPr>
          <p:cNvPr id="384" name="Google Shape;384;p21"/>
          <p:cNvSpPr/>
          <p:nvPr/>
        </p:nvSpPr>
        <p:spPr>
          <a:xfrm>
            <a:off x="5293925" y="286063"/>
            <a:ext cx="3850095" cy="4571376"/>
          </a:xfrm>
          <a:custGeom>
            <a:avLst/>
            <a:gdLst/>
            <a:ahLst/>
            <a:cxnLst/>
            <a:rect l="l" t="t" r="r" b="b"/>
            <a:pathLst>
              <a:path w="18090" h="21479" extrusionOk="0">
                <a:moveTo>
                  <a:pt x="16738" y="1"/>
                </a:moveTo>
                <a:cubicBezTo>
                  <a:pt x="16115" y="1"/>
                  <a:pt x="15502" y="171"/>
                  <a:pt x="14949" y="499"/>
                </a:cubicBezTo>
                <a:lnTo>
                  <a:pt x="1602" y="8261"/>
                </a:lnTo>
                <a:cubicBezTo>
                  <a:pt x="1545" y="8290"/>
                  <a:pt x="1489" y="8329"/>
                  <a:pt x="1438" y="8363"/>
                </a:cubicBezTo>
                <a:cubicBezTo>
                  <a:pt x="1155" y="8573"/>
                  <a:pt x="911" y="8810"/>
                  <a:pt x="713" y="9070"/>
                </a:cubicBezTo>
                <a:cubicBezTo>
                  <a:pt x="227" y="9710"/>
                  <a:pt x="1" y="10457"/>
                  <a:pt x="51" y="11226"/>
                </a:cubicBezTo>
                <a:cubicBezTo>
                  <a:pt x="91" y="11832"/>
                  <a:pt x="351" y="12714"/>
                  <a:pt x="1341" y="13467"/>
                </a:cubicBezTo>
                <a:cubicBezTo>
                  <a:pt x="1873" y="13868"/>
                  <a:pt x="2513" y="14083"/>
                  <a:pt x="3192" y="14100"/>
                </a:cubicBezTo>
                <a:cubicBezTo>
                  <a:pt x="3220" y="14101"/>
                  <a:pt x="3249" y="14102"/>
                  <a:pt x="3277" y="14102"/>
                </a:cubicBezTo>
                <a:cubicBezTo>
                  <a:pt x="3892" y="14102"/>
                  <a:pt x="4484" y="13926"/>
                  <a:pt x="5036" y="13586"/>
                </a:cubicBezTo>
                <a:lnTo>
                  <a:pt x="6666" y="12652"/>
                </a:lnTo>
                <a:lnTo>
                  <a:pt x="10377" y="15464"/>
                </a:lnTo>
                <a:lnTo>
                  <a:pt x="9925" y="17303"/>
                </a:lnTo>
                <a:cubicBezTo>
                  <a:pt x="9766" y="17942"/>
                  <a:pt x="9766" y="18570"/>
                  <a:pt x="9936" y="19164"/>
                </a:cubicBezTo>
                <a:cubicBezTo>
                  <a:pt x="10128" y="19838"/>
                  <a:pt x="10519" y="20415"/>
                  <a:pt x="11073" y="20833"/>
                </a:cubicBezTo>
                <a:cubicBezTo>
                  <a:pt x="11633" y="21258"/>
                  <a:pt x="12301" y="21478"/>
                  <a:pt x="13019" y="21478"/>
                </a:cubicBezTo>
                <a:cubicBezTo>
                  <a:pt x="13127" y="21478"/>
                  <a:pt x="13240" y="21473"/>
                  <a:pt x="13348" y="21461"/>
                </a:cubicBezTo>
                <a:cubicBezTo>
                  <a:pt x="14264" y="21377"/>
                  <a:pt x="15051" y="20930"/>
                  <a:pt x="15633" y="20160"/>
                </a:cubicBezTo>
                <a:cubicBezTo>
                  <a:pt x="15882" y="19832"/>
                  <a:pt x="16069" y="19447"/>
                  <a:pt x="16194" y="19011"/>
                </a:cubicBezTo>
                <a:cubicBezTo>
                  <a:pt x="16199" y="18995"/>
                  <a:pt x="16205" y="18978"/>
                  <a:pt x="16211" y="18955"/>
                </a:cubicBezTo>
                <a:lnTo>
                  <a:pt x="18089" y="11577"/>
                </a:lnTo>
                <a:lnTo>
                  <a:pt x="18089" y="301"/>
                </a:lnTo>
                <a:cubicBezTo>
                  <a:pt x="17733" y="131"/>
                  <a:pt x="17342" y="35"/>
                  <a:pt x="16935" y="6"/>
                </a:cubicBezTo>
                <a:cubicBezTo>
                  <a:pt x="16869" y="3"/>
                  <a:pt x="16804" y="1"/>
                  <a:pt x="16738" y="1"/>
                </a:cubicBezTo>
                <a:close/>
              </a:path>
            </a:pathLst>
          </a:custGeom>
          <a:solidFill>
            <a:srgbClr val="FF7CAD">
              <a:alpha val="21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21"/>
          <p:cNvSpPr/>
          <p:nvPr/>
        </p:nvSpPr>
        <p:spPr>
          <a:xfrm>
            <a:off x="7960300" y="4023525"/>
            <a:ext cx="97400" cy="93175"/>
          </a:xfrm>
          <a:custGeom>
            <a:avLst/>
            <a:gdLst/>
            <a:ahLst/>
            <a:cxnLst/>
            <a:rect l="l" t="t" r="r" b="b"/>
            <a:pathLst>
              <a:path w="3896" h="3727" extrusionOk="0">
                <a:moveTo>
                  <a:pt x="550" y="0"/>
                </a:moveTo>
                <a:cubicBezTo>
                  <a:pt x="246" y="0"/>
                  <a:pt x="1" y="307"/>
                  <a:pt x="112" y="627"/>
                </a:cubicBezTo>
                <a:lnTo>
                  <a:pt x="548" y="1866"/>
                </a:lnTo>
                <a:lnTo>
                  <a:pt x="112" y="3105"/>
                </a:lnTo>
                <a:cubicBezTo>
                  <a:pt x="1" y="3420"/>
                  <a:pt x="246" y="3727"/>
                  <a:pt x="550" y="3727"/>
                </a:cubicBezTo>
                <a:cubicBezTo>
                  <a:pt x="601" y="3727"/>
                  <a:pt x="654" y="3718"/>
                  <a:pt x="706" y="3699"/>
                </a:cubicBezTo>
                <a:lnTo>
                  <a:pt x="1951" y="3264"/>
                </a:lnTo>
                <a:lnTo>
                  <a:pt x="3190" y="3699"/>
                </a:lnTo>
                <a:cubicBezTo>
                  <a:pt x="3243" y="3718"/>
                  <a:pt x="3296" y="3727"/>
                  <a:pt x="3347" y="3727"/>
                </a:cubicBezTo>
                <a:cubicBezTo>
                  <a:pt x="3650" y="3727"/>
                  <a:pt x="3896" y="3420"/>
                  <a:pt x="3784" y="3105"/>
                </a:cubicBezTo>
                <a:lnTo>
                  <a:pt x="3349" y="1866"/>
                </a:lnTo>
                <a:lnTo>
                  <a:pt x="3784" y="627"/>
                </a:lnTo>
                <a:cubicBezTo>
                  <a:pt x="3896" y="307"/>
                  <a:pt x="3650" y="0"/>
                  <a:pt x="3347" y="0"/>
                </a:cubicBezTo>
                <a:cubicBezTo>
                  <a:pt x="3296" y="0"/>
                  <a:pt x="3243" y="9"/>
                  <a:pt x="3190" y="27"/>
                </a:cubicBezTo>
                <a:lnTo>
                  <a:pt x="1951" y="463"/>
                </a:lnTo>
                <a:lnTo>
                  <a:pt x="706" y="27"/>
                </a:lnTo>
                <a:cubicBezTo>
                  <a:pt x="654" y="9"/>
                  <a:pt x="601" y="0"/>
                  <a:pt x="550" y="0"/>
                </a:cubicBezTo>
                <a:close/>
              </a:path>
            </a:pathLst>
          </a:custGeom>
          <a:solidFill>
            <a:srgbClr val="3A60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21"/>
          <p:cNvSpPr/>
          <p:nvPr/>
        </p:nvSpPr>
        <p:spPr>
          <a:xfrm>
            <a:off x="7460025" y="1402525"/>
            <a:ext cx="154450" cy="147725"/>
          </a:xfrm>
          <a:custGeom>
            <a:avLst/>
            <a:gdLst/>
            <a:ahLst/>
            <a:cxnLst/>
            <a:rect l="l" t="t" r="r" b="b"/>
            <a:pathLst>
              <a:path w="6178" h="5909" extrusionOk="0">
                <a:moveTo>
                  <a:pt x="873" y="0"/>
                </a:moveTo>
                <a:cubicBezTo>
                  <a:pt x="388" y="0"/>
                  <a:pt x="1" y="488"/>
                  <a:pt x="176" y="987"/>
                </a:cubicBezTo>
                <a:lnTo>
                  <a:pt x="866" y="2956"/>
                </a:lnTo>
                <a:lnTo>
                  <a:pt x="176" y="4920"/>
                </a:lnTo>
                <a:cubicBezTo>
                  <a:pt x="1" y="5423"/>
                  <a:pt x="385" y="5909"/>
                  <a:pt x="868" y="5909"/>
                </a:cubicBezTo>
                <a:cubicBezTo>
                  <a:pt x="950" y="5909"/>
                  <a:pt x="1035" y="5895"/>
                  <a:pt x="1120" y="5865"/>
                </a:cubicBezTo>
                <a:lnTo>
                  <a:pt x="3089" y="5174"/>
                </a:lnTo>
                <a:lnTo>
                  <a:pt x="5053" y="5865"/>
                </a:lnTo>
                <a:cubicBezTo>
                  <a:pt x="5138" y="5895"/>
                  <a:pt x="5223" y="5909"/>
                  <a:pt x="5305" y="5909"/>
                </a:cubicBezTo>
                <a:cubicBezTo>
                  <a:pt x="5789" y="5909"/>
                  <a:pt x="6177" y="5423"/>
                  <a:pt x="5998" y="4920"/>
                </a:cubicBezTo>
                <a:lnTo>
                  <a:pt x="5307" y="2956"/>
                </a:lnTo>
                <a:lnTo>
                  <a:pt x="5998" y="987"/>
                </a:lnTo>
                <a:cubicBezTo>
                  <a:pt x="6177" y="488"/>
                  <a:pt x="5786" y="0"/>
                  <a:pt x="5300" y="0"/>
                </a:cubicBezTo>
                <a:cubicBezTo>
                  <a:pt x="5220" y="0"/>
                  <a:pt x="5136" y="14"/>
                  <a:pt x="5053" y="43"/>
                </a:cubicBezTo>
                <a:lnTo>
                  <a:pt x="3089" y="733"/>
                </a:lnTo>
                <a:lnTo>
                  <a:pt x="1120" y="43"/>
                </a:lnTo>
                <a:cubicBezTo>
                  <a:pt x="1037" y="14"/>
                  <a:pt x="954" y="0"/>
                  <a:pt x="873" y="0"/>
                </a:cubicBezTo>
                <a:close/>
              </a:path>
            </a:pathLst>
          </a:custGeom>
          <a:solidFill>
            <a:srgbClr val="3A60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21"/>
          <p:cNvSpPr/>
          <p:nvPr/>
        </p:nvSpPr>
        <p:spPr>
          <a:xfrm>
            <a:off x="7895000" y="1893075"/>
            <a:ext cx="257700" cy="246525"/>
          </a:xfrm>
          <a:custGeom>
            <a:avLst/>
            <a:gdLst/>
            <a:ahLst/>
            <a:cxnLst/>
            <a:rect l="l" t="t" r="r" b="b"/>
            <a:pathLst>
              <a:path w="10308" h="9861" extrusionOk="0">
                <a:moveTo>
                  <a:pt x="1456" y="0"/>
                </a:moveTo>
                <a:cubicBezTo>
                  <a:pt x="650" y="0"/>
                  <a:pt x="1" y="809"/>
                  <a:pt x="296" y="1652"/>
                </a:cubicBezTo>
                <a:lnTo>
                  <a:pt x="1450" y="4928"/>
                </a:lnTo>
                <a:lnTo>
                  <a:pt x="296" y="8209"/>
                </a:lnTo>
                <a:cubicBezTo>
                  <a:pt x="1" y="9047"/>
                  <a:pt x="651" y="9860"/>
                  <a:pt x="1458" y="9860"/>
                </a:cubicBezTo>
                <a:cubicBezTo>
                  <a:pt x="1594" y="9860"/>
                  <a:pt x="1734" y="9837"/>
                  <a:pt x="1875" y="9788"/>
                </a:cubicBezTo>
                <a:lnTo>
                  <a:pt x="5156" y="8634"/>
                </a:lnTo>
                <a:lnTo>
                  <a:pt x="8438" y="9788"/>
                </a:lnTo>
                <a:cubicBezTo>
                  <a:pt x="8579" y="9837"/>
                  <a:pt x="8719" y="9860"/>
                  <a:pt x="8854" y="9860"/>
                </a:cubicBezTo>
                <a:cubicBezTo>
                  <a:pt x="9660" y="9860"/>
                  <a:pt x="10307" y="9047"/>
                  <a:pt x="10016" y="8209"/>
                </a:cubicBezTo>
                <a:lnTo>
                  <a:pt x="8862" y="4928"/>
                </a:lnTo>
                <a:lnTo>
                  <a:pt x="10016" y="1652"/>
                </a:lnTo>
                <a:cubicBezTo>
                  <a:pt x="10307" y="809"/>
                  <a:pt x="9661" y="0"/>
                  <a:pt x="8856" y="0"/>
                </a:cubicBezTo>
                <a:cubicBezTo>
                  <a:pt x="8720" y="0"/>
                  <a:pt x="8579" y="23"/>
                  <a:pt x="8438" y="73"/>
                </a:cubicBezTo>
                <a:lnTo>
                  <a:pt x="5156" y="1227"/>
                </a:lnTo>
                <a:lnTo>
                  <a:pt x="1875" y="73"/>
                </a:lnTo>
                <a:cubicBezTo>
                  <a:pt x="1733" y="23"/>
                  <a:pt x="1593" y="0"/>
                  <a:pt x="1456" y="0"/>
                </a:cubicBezTo>
                <a:close/>
              </a:path>
            </a:pathLst>
          </a:custGeom>
          <a:solidFill>
            <a:srgbClr val="3A60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21"/>
          <p:cNvSpPr/>
          <p:nvPr/>
        </p:nvSpPr>
        <p:spPr>
          <a:xfrm>
            <a:off x="311700" y="928350"/>
            <a:ext cx="257700" cy="246525"/>
          </a:xfrm>
          <a:custGeom>
            <a:avLst/>
            <a:gdLst/>
            <a:ahLst/>
            <a:cxnLst/>
            <a:rect l="l" t="t" r="r" b="b"/>
            <a:pathLst>
              <a:path w="10308" h="9861" extrusionOk="0">
                <a:moveTo>
                  <a:pt x="1456" y="0"/>
                </a:moveTo>
                <a:cubicBezTo>
                  <a:pt x="650" y="0"/>
                  <a:pt x="1" y="809"/>
                  <a:pt x="296" y="1652"/>
                </a:cubicBezTo>
                <a:lnTo>
                  <a:pt x="1450" y="4928"/>
                </a:lnTo>
                <a:lnTo>
                  <a:pt x="296" y="8209"/>
                </a:lnTo>
                <a:cubicBezTo>
                  <a:pt x="1" y="9047"/>
                  <a:pt x="651" y="9860"/>
                  <a:pt x="1458" y="9860"/>
                </a:cubicBezTo>
                <a:cubicBezTo>
                  <a:pt x="1594" y="9860"/>
                  <a:pt x="1734" y="9837"/>
                  <a:pt x="1875" y="9788"/>
                </a:cubicBezTo>
                <a:lnTo>
                  <a:pt x="5156" y="8634"/>
                </a:lnTo>
                <a:lnTo>
                  <a:pt x="8438" y="9788"/>
                </a:lnTo>
                <a:cubicBezTo>
                  <a:pt x="8579" y="9837"/>
                  <a:pt x="8719" y="9860"/>
                  <a:pt x="8854" y="9860"/>
                </a:cubicBezTo>
                <a:cubicBezTo>
                  <a:pt x="9660" y="9860"/>
                  <a:pt x="10307" y="9047"/>
                  <a:pt x="10016" y="8209"/>
                </a:cubicBezTo>
                <a:lnTo>
                  <a:pt x="8862" y="4928"/>
                </a:lnTo>
                <a:lnTo>
                  <a:pt x="10016" y="1652"/>
                </a:lnTo>
                <a:cubicBezTo>
                  <a:pt x="10307" y="809"/>
                  <a:pt x="9661" y="0"/>
                  <a:pt x="8856" y="0"/>
                </a:cubicBezTo>
                <a:cubicBezTo>
                  <a:pt x="8720" y="0"/>
                  <a:pt x="8579" y="23"/>
                  <a:pt x="8438" y="73"/>
                </a:cubicBezTo>
                <a:lnTo>
                  <a:pt x="5156" y="1227"/>
                </a:lnTo>
                <a:lnTo>
                  <a:pt x="1875" y="73"/>
                </a:lnTo>
                <a:cubicBezTo>
                  <a:pt x="1733" y="23"/>
                  <a:pt x="1593" y="0"/>
                  <a:pt x="1456" y="0"/>
                </a:cubicBezTo>
                <a:close/>
              </a:path>
            </a:pathLst>
          </a:custGeom>
          <a:solidFill>
            <a:srgbClr val="3A60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21"/>
          <p:cNvSpPr/>
          <p:nvPr/>
        </p:nvSpPr>
        <p:spPr>
          <a:xfrm>
            <a:off x="1127375" y="391325"/>
            <a:ext cx="154450" cy="147725"/>
          </a:xfrm>
          <a:custGeom>
            <a:avLst/>
            <a:gdLst/>
            <a:ahLst/>
            <a:cxnLst/>
            <a:rect l="l" t="t" r="r" b="b"/>
            <a:pathLst>
              <a:path w="6178" h="5909" extrusionOk="0">
                <a:moveTo>
                  <a:pt x="873" y="0"/>
                </a:moveTo>
                <a:cubicBezTo>
                  <a:pt x="388" y="0"/>
                  <a:pt x="1" y="488"/>
                  <a:pt x="176" y="987"/>
                </a:cubicBezTo>
                <a:lnTo>
                  <a:pt x="866" y="2956"/>
                </a:lnTo>
                <a:lnTo>
                  <a:pt x="176" y="4920"/>
                </a:lnTo>
                <a:cubicBezTo>
                  <a:pt x="1" y="5423"/>
                  <a:pt x="385" y="5909"/>
                  <a:pt x="868" y="5909"/>
                </a:cubicBezTo>
                <a:cubicBezTo>
                  <a:pt x="950" y="5909"/>
                  <a:pt x="1035" y="5895"/>
                  <a:pt x="1120" y="5865"/>
                </a:cubicBezTo>
                <a:lnTo>
                  <a:pt x="3089" y="5174"/>
                </a:lnTo>
                <a:lnTo>
                  <a:pt x="5053" y="5865"/>
                </a:lnTo>
                <a:cubicBezTo>
                  <a:pt x="5138" y="5895"/>
                  <a:pt x="5223" y="5909"/>
                  <a:pt x="5305" y="5909"/>
                </a:cubicBezTo>
                <a:cubicBezTo>
                  <a:pt x="5789" y="5909"/>
                  <a:pt x="6177" y="5423"/>
                  <a:pt x="5998" y="4920"/>
                </a:cubicBezTo>
                <a:lnTo>
                  <a:pt x="5307" y="2956"/>
                </a:lnTo>
                <a:lnTo>
                  <a:pt x="5998" y="987"/>
                </a:lnTo>
                <a:cubicBezTo>
                  <a:pt x="6177" y="488"/>
                  <a:pt x="5786" y="0"/>
                  <a:pt x="5300" y="0"/>
                </a:cubicBezTo>
                <a:cubicBezTo>
                  <a:pt x="5220" y="0"/>
                  <a:pt x="5136" y="14"/>
                  <a:pt x="5053" y="43"/>
                </a:cubicBezTo>
                <a:lnTo>
                  <a:pt x="3089" y="733"/>
                </a:lnTo>
                <a:lnTo>
                  <a:pt x="1120" y="43"/>
                </a:lnTo>
                <a:cubicBezTo>
                  <a:pt x="1037" y="14"/>
                  <a:pt x="954" y="0"/>
                  <a:pt x="873" y="0"/>
                </a:cubicBezTo>
                <a:close/>
              </a:path>
            </a:pathLst>
          </a:custGeom>
          <a:solidFill>
            <a:srgbClr val="3A60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21"/>
          <p:cNvSpPr/>
          <p:nvPr/>
        </p:nvSpPr>
        <p:spPr>
          <a:xfrm>
            <a:off x="1155900" y="998063"/>
            <a:ext cx="97400" cy="93175"/>
          </a:xfrm>
          <a:custGeom>
            <a:avLst/>
            <a:gdLst/>
            <a:ahLst/>
            <a:cxnLst/>
            <a:rect l="l" t="t" r="r" b="b"/>
            <a:pathLst>
              <a:path w="3896" h="3727" extrusionOk="0">
                <a:moveTo>
                  <a:pt x="550" y="0"/>
                </a:moveTo>
                <a:cubicBezTo>
                  <a:pt x="246" y="0"/>
                  <a:pt x="1" y="307"/>
                  <a:pt x="112" y="627"/>
                </a:cubicBezTo>
                <a:lnTo>
                  <a:pt x="548" y="1866"/>
                </a:lnTo>
                <a:lnTo>
                  <a:pt x="112" y="3105"/>
                </a:lnTo>
                <a:cubicBezTo>
                  <a:pt x="1" y="3420"/>
                  <a:pt x="246" y="3727"/>
                  <a:pt x="550" y="3727"/>
                </a:cubicBezTo>
                <a:cubicBezTo>
                  <a:pt x="601" y="3727"/>
                  <a:pt x="654" y="3718"/>
                  <a:pt x="706" y="3699"/>
                </a:cubicBezTo>
                <a:lnTo>
                  <a:pt x="1951" y="3264"/>
                </a:lnTo>
                <a:lnTo>
                  <a:pt x="3190" y="3699"/>
                </a:lnTo>
                <a:cubicBezTo>
                  <a:pt x="3243" y="3718"/>
                  <a:pt x="3296" y="3727"/>
                  <a:pt x="3347" y="3727"/>
                </a:cubicBezTo>
                <a:cubicBezTo>
                  <a:pt x="3650" y="3727"/>
                  <a:pt x="3896" y="3420"/>
                  <a:pt x="3784" y="3105"/>
                </a:cubicBezTo>
                <a:lnTo>
                  <a:pt x="3349" y="1866"/>
                </a:lnTo>
                <a:lnTo>
                  <a:pt x="3784" y="627"/>
                </a:lnTo>
                <a:cubicBezTo>
                  <a:pt x="3896" y="307"/>
                  <a:pt x="3650" y="0"/>
                  <a:pt x="3347" y="0"/>
                </a:cubicBezTo>
                <a:cubicBezTo>
                  <a:pt x="3296" y="0"/>
                  <a:pt x="3243" y="9"/>
                  <a:pt x="3190" y="27"/>
                </a:cubicBezTo>
                <a:lnTo>
                  <a:pt x="1951" y="463"/>
                </a:lnTo>
                <a:lnTo>
                  <a:pt x="706" y="27"/>
                </a:lnTo>
                <a:cubicBezTo>
                  <a:pt x="654" y="9"/>
                  <a:pt x="601" y="0"/>
                  <a:pt x="550" y="0"/>
                </a:cubicBezTo>
                <a:close/>
              </a:path>
            </a:pathLst>
          </a:custGeom>
          <a:solidFill>
            <a:srgbClr val="3A60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1" name="Google Shape;391;p21"/>
          <p:cNvGrpSpPr/>
          <p:nvPr/>
        </p:nvGrpSpPr>
        <p:grpSpPr>
          <a:xfrm>
            <a:off x="8668467" y="391336"/>
            <a:ext cx="304102" cy="458848"/>
            <a:chOff x="2131550" y="2253075"/>
            <a:chExt cx="93100" cy="140475"/>
          </a:xfrm>
        </p:grpSpPr>
        <p:sp>
          <p:nvSpPr>
            <p:cNvPr id="392" name="Google Shape;392;p21"/>
            <p:cNvSpPr/>
            <p:nvPr/>
          </p:nvSpPr>
          <p:spPr>
            <a:xfrm>
              <a:off x="2131550" y="2313325"/>
              <a:ext cx="93100" cy="50100"/>
            </a:xfrm>
            <a:custGeom>
              <a:avLst/>
              <a:gdLst/>
              <a:ahLst/>
              <a:cxnLst/>
              <a:rect l="l" t="t" r="r" b="b"/>
              <a:pathLst>
                <a:path w="3724" h="2004" extrusionOk="0">
                  <a:moveTo>
                    <a:pt x="1822" y="1"/>
                  </a:moveTo>
                  <a:lnTo>
                    <a:pt x="1" y="1896"/>
                  </a:lnTo>
                  <a:lnTo>
                    <a:pt x="114" y="2004"/>
                  </a:lnTo>
                  <a:lnTo>
                    <a:pt x="1828" y="216"/>
                  </a:lnTo>
                  <a:lnTo>
                    <a:pt x="3616" y="1936"/>
                  </a:lnTo>
                  <a:lnTo>
                    <a:pt x="3724" y="1823"/>
                  </a:lnTo>
                  <a:lnTo>
                    <a:pt x="18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21"/>
            <p:cNvSpPr/>
            <p:nvPr/>
          </p:nvSpPr>
          <p:spPr>
            <a:xfrm>
              <a:off x="2131550" y="2343325"/>
              <a:ext cx="93100" cy="50225"/>
            </a:xfrm>
            <a:custGeom>
              <a:avLst/>
              <a:gdLst/>
              <a:ahLst/>
              <a:cxnLst/>
              <a:rect l="l" t="t" r="r" b="b"/>
              <a:pathLst>
                <a:path w="3724" h="2009" extrusionOk="0">
                  <a:moveTo>
                    <a:pt x="1822" y="0"/>
                  </a:moveTo>
                  <a:lnTo>
                    <a:pt x="1" y="1901"/>
                  </a:lnTo>
                  <a:lnTo>
                    <a:pt x="114" y="2009"/>
                  </a:lnTo>
                  <a:lnTo>
                    <a:pt x="1828" y="221"/>
                  </a:lnTo>
                  <a:lnTo>
                    <a:pt x="3616" y="1935"/>
                  </a:lnTo>
                  <a:lnTo>
                    <a:pt x="3724" y="1828"/>
                  </a:lnTo>
                  <a:lnTo>
                    <a:pt x="182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21"/>
            <p:cNvSpPr/>
            <p:nvPr/>
          </p:nvSpPr>
          <p:spPr>
            <a:xfrm>
              <a:off x="2131550" y="2253075"/>
              <a:ext cx="93100" cy="50250"/>
            </a:xfrm>
            <a:custGeom>
              <a:avLst/>
              <a:gdLst/>
              <a:ahLst/>
              <a:cxnLst/>
              <a:rect l="l" t="t" r="r" b="b"/>
              <a:pathLst>
                <a:path w="3724" h="2010" extrusionOk="0">
                  <a:moveTo>
                    <a:pt x="1822" y="1"/>
                  </a:moveTo>
                  <a:lnTo>
                    <a:pt x="1" y="1902"/>
                  </a:lnTo>
                  <a:lnTo>
                    <a:pt x="114" y="2009"/>
                  </a:lnTo>
                  <a:lnTo>
                    <a:pt x="1828" y="221"/>
                  </a:lnTo>
                  <a:lnTo>
                    <a:pt x="3616" y="1941"/>
                  </a:lnTo>
                  <a:lnTo>
                    <a:pt x="3724" y="1828"/>
                  </a:lnTo>
                  <a:lnTo>
                    <a:pt x="18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21"/>
            <p:cNvSpPr/>
            <p:nvPr/>
          </p:nvSpPr>
          <p:spPr>
            <a:xfrm>
              <a:off x="2131550" y="2283200"/>
              <a:ext cx="93100" cy="50250"/>
            </a:xfrm>
            <a:custGeom>
              <a:avLst/>
              <a:gdLst/>
              <a:ahLst/>
              <a:cxnLst/>
              <a:rect l="l" t="t" r="r" b="b"/>
              <a:pathLst>
                <a:path w="3724" h="2010" extrusionOk="0">
                  <a:moveTo>
                    <a:pt x="1822" y="1"/>
                  </a:moveTo>
                  <a:lnTo>
                    <a:pt x="1" y="1902"/>
                  </a:lnTo>
                  <a:lnTo>
                    <a:pt x="114" y="2009"/>
                  </a:lnTo>
                  <a:lnTo>
                    <a:pt x="1828" y="221"/>
                  </a:lnTo>
                  <a:lnTo>
                    <a:pt x="3616" y="1936"/>
                  </a:lnTo>
                  <a:lnTo>
                    <a:pt x="3724" y="1823"/>
                  </a:lnTo>
                  <a:lnTo>
                    <a:pt x="18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 name="Google Shape;396;p21"/>
          <p:cNvGrpSpPr/>
          <p:nvPr/>
        </p:nvGrpSpPr>
        <p:grpSpPr>
          <a:xfrm>
            <a:off x="823267" y="4467436"/>
            <a:ext cx="304102" cy="458848"/>
            <a:chOff x="2131550" y="2253075"/>
            <a:chExt cx="93100" cy="140475"/>
          </a:xfrm>
        </p:grpSpPr>
        <p:sp>
          <p:nvSpPr>
            <p:cNvPr id="397" name="Google Shape;397;p21"/>
            <p:cNvSpPr/>
            <p:nvPr/>
          </p:nvSpPr>
          <p:spPr>
            <a:xfrm>
              <a:off x="2131550" y="2313325"/>
              <a:ext cx="93100" cy="50100"/>
            </a:xfrm>
            <a:custGeom>
              <a:avLst/>
              <a:gdLst/>
              <a:ahLst/>
              <a:cxnLst/>
              <a:rect l="l" t="t" r="r" b="b"/>
              <a:pathLst>
                <a:path w="3724" h="2004" extrusionOk="0">
                  <a:moveTo>
                    <a:pt x="1822" y="1"/>
                  </a:moveTo>
                  <a:lnTo>
                    <a:pt x="1" y="1896"/>
                  </a:lnTo>
                  <a:lnTo>
                    <a:pt x="114" y="2004"/>
                  </a:lnTo>
                  <a:lnTo>
                    <a:pt x="1828" y="216"/>
                  </a:lnTo>
                  <a:lnTo>
                    <a:pt x="3616" y="1936"/>
                  </a:lnTo>
                  <a:lnTo>
                    <a:pt x="3724" y="1823"/>
                  </a:lnTo>
                  <a:lnTo>
                    <a:pt x="18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21"/>
            <p:cNvSpPr/>
            <p:nvPr/>
          </p:nvSpPr>
          <p:spPr>
            <a:xfrm>
              <a:off x="2131550" y="2343325"/>
              <a:ext cx="93100" cy="50225"/>
            </a:xfrm>
            <a:custGeom>
              <a:avLst/>
              <a:gdLst/>
              <a:ahLst/>
              <a:cxnLst/>
              <a:rect l="l" t="t" r="r" b="b"/>
              <a:pathLst>
                <a:path w="3724" h="2009" extrusionOk="0">
                  <a:moveTo>
                    <a:pt x="1822" y="0"/>
                  </a:moveTo>
                  <a:lnTo>
                    <a:pt x="1" y="1901"/>
                  </a:lnTo>
                  <a:lnTo>
                    <a:pt x="114" y="2009"/>
                  </a:lnTo>
                  <a:lnTo>
                    <a:pt x="1828" y="221"/>
                  </a:lnTo>
                  <a:lnTo>
                    <a:pt x="3616" y="1935"/>
                  </a:lnTo>
                  <a:lnTo>
                    <a:pt x="3724" y="1828"/>
                  </a:lnTo>
                  <a:lnTo>
                    <a:pt x="182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21"/>
            <p:cNvSpPr/>
            <p:nvPr/>
          </p:nvSpPr>
          <p:spPr>
            <a:xfrm>
              <a:off x="2131550" y="2253075"/>
              <a:ext cx="93100" cy="50250"/>
            </a:xfrm>
            <a:custGeom>
              <a:avLst/>
              <a:gdLst/>
              <a:ahLst/>
              <a:cxnLst/>
              <a:rect l="l" t="t" r="r" b="b"/>
              <a:pathLst>
                <a:path w="3724" h="2010" extrusionOk="0">
                  <a:moveTo>
                    <a:pt x="1822" y="1"/>
                  </a:moveTo>
                  <a:lnTo>
                    <a:pt x="1" y="1902"/>
                  </a:lnTo>
                  <a:lnTo>
                    <a:pt x="114" y="2009"/>
                  </a:lnTo>
                  <a:lnTo>
                    <a:pt x="1828" y="221"/>
                  </a:lnTo>
                  <a:lnTo>
                    <a:pt x="3616" y="1941"/>
                  </a:lnTo>
                  <a:lnTo>
                    <a:pt x="3724" y="1828"/>
                  </a:lnTo>
                  <a:lnTo>
                    <a:pt x="18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21"/>
            <p:cNvSpPr/>
            <p:nvPr/>
          </p:nvSpPr>
          <p:spPr>
            <a:xfrm>
              <a:off x="2131550" y="2283200"/>
              <a:ext cx="93100" cy="50250"/>
            </a:xfrm>
            <a:custGeom>
              <a:avLst/>
              <a:gdLst/>
              <a:ahLst/>
              <a:cxnLst/>
              <a:rect l="l" t="t" r="r" b="b"/>
              <a:pathLst>
                <a:path w="3724" h="2010" extrusionOk="0">
                  <a:moveTo>
                    <a:pt x="1822" y="1"/>
                  </a:moveTo>
                  <a:lnTo>
                    <a:pt x="1" y="1902"/>
                  </a:lnTo>
                  <a:lnTo>
                    <a:pt x="114" y="2009"/>
                  </a:lnTo>
                  <a:lnTo>
                    <a:pt x="1828" y="221"/>
                  </a:lnTo>
                  <a:lnTo>
                    <a:pt x="3616" y="1936"/>
                  </a:lnTo>
                  <a:lnTo>
                    <a:pt x="3724" y="1823"/>
                  </a:lnTo>
                  <a:lnTo>
                    <a:pt x="18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1" name="Google Shape;401;p21"/>
          <p:cNvSpPr txBox="1">
            <a:spLocks noGrp="1"/>
          </p:cNvSpPr>
          <p:nvPr>
            <p:ph type="title"/>
          </p:nvPr>
        </p:nvSpPr>
        <p:spPr>
          <a:xfrm>
            <a:off x="311700" y="438312"/>
            <a:ext cx="85206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402" name="Google Shape;402;p21"/>
          <p:cNvSpPr txBox="1">
            <a:spLocks noGrp="1"/>
          </p:cNvSpPr>
          <p:nvPr>
            <p:ph type="subTitle" idx="1"/>
          </p:nvPr>
        </p:nvSpPr>
        <p:spPr>
          <a:xfrm>
            <a:off x="726299" y="1514360"/>
            <a:ext cx="2062500" cy="4692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900">
                <a:solidFill>
                  <a:schemeClr val="accent1"/>
                </a:solidFill>
                <a:latin typeface="Carter One"/>
                <a:ea typeface="Carter One"/>
                <a:cs typeface="Carter One"/>
                <a:sym typeface="Carter One"/>
              </a:defRPr>
            </a:lvl1pPr>
            <a:lvl2pPr lvl="1" algn="ctr" rtl="0">
              <a:spcBef>
                <a:spcPts val="0"/>
              </a:spcBef>
              <a:spcAft>
                <a:spcPts val="0"/>
              </a:spcAft>
              <a:buNone/>
              <a:defRPr sz="1900">
                <a:solidFill>
                  <a:schemeClr val="accent1"/>
                </a:solidFill>
                <a:latin typeface="Carter One"/>
                <a:ea typeface="Carter One"/>
                <a:cs typeface="Carter One"/>
                <a:sym typeface="Carter One"/>
              </a:defRPr>
            </a:lvl2pPr>
            <a:lvl3pPr lvl="2" algn="ctr" rtl="0">
              <a:spcBef>
                <a:spcPts val="0"/>
              </a:spcBef>
              <a:spcAft>
                <a:spcPts val="0"/>
              </a:spcAft>
              <a:buNone/>
              <a:defRPr sz="1900">
                <a:solidFill>
                  <a:schemeClr val="accent1"/>
                </a:solidFill>
                <a:latin typeface="Carter One"/>
                <a:ea typeface="Carter One"/>
                <a:cs typeface="Carter One"/>
                <a:sym typeface="Carter One"/>
              </a:defRPr>
            </a:lvl3pPr>
            <a:lvl4pPr lvl="3" algn="ctr" rtl="0">
              <a:spcBef>
                <a:spcPts val="0"/>
              </a:spcBef>
              <a:spcAft>
                <a:spcPts val="0"/>
              </a:spcAft>
              <a:buNone/>
              <a:defRPr sz="1900">
                <a:solidFill>
                  <a:schemeClr val="accent1"/>
                </a:solidFill>
                <a:latin typeface="Carter One"/>
                <a:ea typeface="Carter One"/>
                <a:cs typeface="Carter One"/>
                <a:sym typeface="Carter One"/>
              </a:defRPr>
            </a:lvl4pPr>
            <a:lvl5pPr lvl="4" algn="ctr" rtl="0">
              <a:spcBef>
                <a:spcPts val="0"/>
              </a:spcBef>
              <a:spcAft>
                <a:spcPts val="0"/>
              </a:spcAft>
              <a:buNone/>
              <a:defRPr sz="1900">
                <a:solidFill>
                  <a:schemeClr val="accent1"/>
                </a:solidFill>
                <a:latin typeface="Carter One"/>
                <a:ea typeface="Carter One"/>
                <a:cs typeface="Carter One"/>
                <a:sym typeface="Carter One"/>
              </a:defRPr>
            </a:lvl5pPr>
            <a:lvl6pPr lvl="5" algn="ctr" rtl="0">
              <a:spcBef>
                <a:spcPts val="0"/>
              </a:spcBef>
              <a:spcAft>
                <a:spcPts val="0"/>
              </a:spcAft>
              <a:buNone/>
              <a:defRPr sz="1900">
                <a:solidFill>
                  <a:schemeClr val="accent1"/>
                </a:solidFill>
                <a:latin typeface="Carter One"/>
                <a:ea typeface="Carter One"/>
                <a:cs typeface="Carter One"/>
                <a:sym typeface="Carter One"/>
              </a:defRPr>
            </a:lvl6pPr>
            <a:lvl7pPr lvl="6" algn="ctr" rtl="0">
              <a:spcBef>
                <a:spcPts val="0"/>
              </a:spcBef>
              <a:spcAft>
                <a:spcPts val="0"/>
              </a:spcAft>
              <a:buNone/>
              <a:defRPr sz="1900">
                <a:solidFill>
                  <a:schemeClr val="accent1"/>
                </a:solidFill>
                <a:latin typeface="Carter One"/>
                <a:ea typeface="Carter One"/>
                <a:cs typeface="Carter One"/>
                <a:sym typeface="Carter One"/>
              </a:defRPr>
            </a:lvl7pPr>
            <a:lvl8pPr lvl="7" algn="ctr" rtl="0">
              <a:spcBef>
                <a:spcPts val="0"/>
              </a:spcBef>
              <a:spcAft>
                <a:spcPts val="0"/>
              </a:spcAft>
              <a:buNone/>
              <a:defRPr sz="1900">
                <a:solidFill>
                  <a:schemeClr val="accent1"/>
                </a:solidFill>
                <a:latin typeface="Carter One"/>
                <a:ea typeface="Carter One"/>
                <a:cs typeface="Carter One"/>
                <a:sym typeface="Carter One"/>
              </a:defRPr>
            </a:lvl8pPr>
            <a:lvl9pPr lvl="8" algn="ctr" rtl="0">
              <a:spcBef>
                <a:spcPts val="0"/>
              </a:spcBef>
              <a:spcAft>
                <a:spcPts val="0"/>
              </a:spcAft>
              <a:buNone/>
              <a:defRPr sz="1900">
                <a:solidFill>
                  <a:schemeClr val="accent1"/>
                </a:solidFill>
                <a:latin typeface="Carter One"/>
                <a:ea typeface="Carter One"/>
                <a:cs typeface="Carter One"/>
                <a:sym typeface="Carter One"/>
              </a:defRPr>
            </a:lvl9pPr>
          </a:lstStyle>
          <a:p>
            <a:endParaRPr/>
          </a:p>
        </p:txBody>
      </p:sp>
      <p:sp>
        <p:nvSpPr>
          <p:cNvPr id="403" name="Google Shape;403;p21"/>
          <p:cNvSpPr txBox="1">
            <a:spLocks noGrp="1"/>
          </p:cNvSpPr>
          <p:nvPr>
            <p:ph type="subTitle" idx="2"/>
          </p:nvPr>
        </p:nvSpPr>
        <p:spPr>
          <a:xfrm>
            <a:off x="726325" y="1899658"/>
            <a:ext cx="2062500" cy="8577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404" name="Google Shape;404;p21"/>
          <p:cNvSpPr txBox="1">
            <a:spLocks noGrp="1"/>
          </p:cNvSpPr>
          <p:nvPr>
            <p:ph type="subTitle" idx="3"/>
          </p:nvPr>
        </p:nvSpPr>
        <p:spPr>
          <a:xfrm>
            <a:off x="726299" y="3047029"/>
            <a:ext cx="2062500" cy="4677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900">
                <a:solidFill>
                  <a:schemeClr val="accent1"/>
                </a:solidFill>
                <a:latin typeface="Carter One"/>
                <a:ea typeface="Carter One"/>
                <a:cs typeface="Carter One"/>
                <a:sym typeface="Carter One"/>
              </a:defRPr>
            </a:lvl1pPr>
            <a:lvl2pPr lvl="1" algn="ctr" rtl="0">
              <a:spcBef>
                <a:spcPts val="0"/>
              </a:spcBef>
              <a:spcAft>
                <a:spcPts val="0"/>
              </a:spcAft>
              <a:buNone/>
              <a:defRPr sz="1900">
                <a:solidFill>
                  <a:schemeClr val="accent1"/>
                </a:solidFill>
                <a:latin typeface="Carter One"/>
                <a:ea typeface="Carter One"/>
                <a:cs typeface="Carter One"/>
                <a:sym typeface="Carter One"/>
              </a:defRPr>
            </a:lvl2pPr>
            <a:lvl3pPr lvl="2" algn="ctr" rtl="0">
              <a:spcBef>
                <a:spcPts val="0"/>
              </a:spcBef>
              <a:spcAft>
                <a:spcPts val="0"/>
              </a:spcAft>
              <a:buNone/>
              <a:defRPr sz="1900">
                <a:solidFill>
                  <a:schemeClr val="accent1"/>
                </a:solidFill>
                <a:latin typeface="Carter One"/>
                <a:ea typeface="Carter One"/>
                <a:cs typeface="Carter One"/>
                <a:sym typeface="Carter One"/>
              </a:defRPr>
            </a:lvl3pPr>
            <a:lvl4pPr lvl="3" algn="ctr" rtl="0">
              <a:spcBef>
                <a:spcPts val="0"/>
              </a:spcBef>
              <a:spcAft>
                <a:spcPts val="0"/>
              </a:spcAft>
              <a:buNone/>
              <a:defRPr sz="1900">
                <a:solidFill>
                  <a:schemeClr val="accent1"/>
                </a:solidFill>
                <a:latin typeface="Carter One"/>
                <a:ea typeface="Carter One"/>
                <a:cs typeface="Carter One"/>
                <a:sym typeface="Carter One"/>
              </a:defRPr>
            </a:lvl4pPr>
            <a:lvl5pPr lvl="4" algn="ctr" rtl="0">
              <a:spcBef>
                <a:spcPts val="0"/>
              </a:spcBef>
              <a:spcAft>
                <a:spcPts val="0"/>
              </a:spcAft>
              <a:buNone/>
              <a:defRPr sz="1900">
                <a:solidFill>
                  <a:schemeClr val="accent1"/>
                </a:solidFill>
                <a:latin typeface="Carter One"/>
                <a:ea typeface="Carter One"/>
                <a:cs typeface="Carter One"/>
                <a:sym typeface="Carter One"/>
              </a:defRPr>
            </a:lvl5pPr>
            <a:lvl6pPr lvl="5" algn="ctr" rtl="0">
              <a:spcBef>
                <a:spcPts val="0"/>
              </a:spcBef>
              <a:spcAft>
                <a:spcPts val="0"/>
              </a:spcAft>
              <a:buNone/>
              <a:defRPr sz="1900">
                <a:solidFill>
                  <a:schemeClr val="accent1"/>
                </a:solidFill>
                <a:latin typeface="Carter One"/>
                <a:ea typeface="Carter One"/>
                <a:cs typeface="Carter One"/>
                <a:sym typeface="Carter One"/>
              </a:defRPr>
            </a:lvl6pPr>
            <a:lvl7pPr lvl="6" algn="ctr" rtl="0">
              <a:spcBef>
                <a:spcPts val="0"/>
              </a:spcBef>
              <a:spcAft>
                <a:spcPts val="0"/>
              </a:spcAft>
              <a:buNone/>
              <a:defRPr sz="1900">
                <a:solidFill>
                  <a:schemeClr val="accent1"/>
                </a:solidFill>
                <a:latin typeface="Carter One"/>
                <a:ea typeface="Carter One"/>
                <a:cs typeface="Carter One"/>
                <a:sym typeface="Carter One"/>
              </a:defRPr>
            </a:lvl7pPr>
            <a:lvl8pPr lvl="7" algn="ctr" rtl="0">
              <a:spcBef>
                <a:spcPts val="0"/>
              </a:spcBef>
              <a:spcAft>
                <a:spcPts val="0"/>
              </a:spcAft>
              <a:buNone/>
              <a:defRPr sz="1900">
                <a:solidFill>
                  <a:schemeClr val="accent1"/>
                </a:solidFill>
                <a:latin typeface="Carter One"/>
                <a:ea typeface="Carter One"/>
                <a:cs typeface="Carter One"/>
                <a:sym typeface="Carter One"/>
              </a:defRPr>
            </a:lvl8pPr>
            <a:lvl9pPr lvl="8" algn="ctr" rtl="0">
              <a:spcBef>
                <a:spcPts val="0"/>
              </a:spcBef>
              <a:spcAft>
                <a:spcPts val="0"/>
              </a:spcAft>
              <a:buNone/>
              <a:defRPr sz="1900">
                <a:solidFill>
                  <a:schemeClr val="accent1"/>
                </a:solidFill>
                <a:latin typeface="Carter One"/>
                <a:ea typeface="Carter One"/>
                <a:cs typeface="Carter One"/>
                <a:sym typeface="Carter One"/>
              </a:defRPr>
            </a:lvl9pPr>
          </a:lstStyle>
          <a:p>
            <a:endParaRPr/>
          </a:p>
        </p:txBody>
      </p:sp>
      <p:sp>
        <p:nvSpPr>
          <p:cNvPr id="405" name="Google Shape;405;p21"/>
          <p:cNvSpPr txBox="1">
            <a:spLocks noGrp="1"/>
          </p:cNvSpPr>
          <p:nvPr>
            <p:ph type="subTitle" idx="4"/>
          </p:nvPr>
        </p:nvSpPr>
        <p:spPr>
          <a:xfrm>
            <a:off x="726225" y="3432512"/>
            <a:ext cx="2062500" cy="8577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406" name="Google Shape;406;p21"/>
          <p:cNvSpPr txBox="1">
            <a:spLocks noGrp="1"/>
          </p:cNvSpPr>
          <p:nvPr>
            <p:ph type="subTitle" idx="5"/>
          </p:nvPr>
        </p:nvSpPr>
        <p:spPr>
          <a:xfrm>
            <a:off x="3287402" y="1514360"/>
            <a:ext cx="2062500" cy="4692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900">
                <a:solidFill>
                  <a:schemeClr val="accent1"/>
                </a:solidFill>
                <a:latin typeface="Carter One"/>
                <a:ea typeface="Carter One"/>
                <a:cs typeface="Carter One"/>
                <a:sym typeface="Carter One"/>
              </a:defRPr>
            </a:lvl1pPr>
            <a:lvl2pPr lvl="1" algn="ctr" rtl="0">
              <a:spcBef>
                <a:spcPts val="0"/>
              </a:spcBef>
              <a:spcAft>
                <a:spcPts val="0"/>
              </a:spcAft>
              <a:buNone/>
              <a:defRPr sz="1900">
                <a:solidFill>
                  <a:schemeClr val="accent1"/>
                </a:solidFill>
                <a:latin typeface="Carter One"/>
                <a:ea typeface="Carter One"/>
                <a:cs typeface="Carter One"/>
                <a:sym typeface="Carter One"/>
              </a:defRPr>
            </a:lvl2pPr>
            <a:lvl3pPr lvl="2" algn="ctr" rtl="0">
              <a:spcBef>
                <a:spcPts val="0"/>
              </a:spcBef>
              <a:spcAft>
                <a:spcPts val="0"/>
              </a:spcAft>
              <a:buNone/>
              <a:defRPr sz="1900">
                <a:solidFill>
                  <a:schemeClr val="accent1"/>
                </a:solidFill>
                <a:latin typeface="Carter One"/>
                <a:ea typeface="Carter One"/>
                <a:cs typeface="Carter One"/>
                <a:sym typeface="Carter One"/>
              </a:defRPr>
            </a:lvl3pPr>
            <a:lvl4pPr lvl="3" algn="ctr" rtl="0">
              <a:spcBef>
                <a:spcPts val="0"/>
              </a:spcBef>
              <a:spcAft>
                <a:spcPts val="0"/>
              </a:spcAft>
              <a:buNone/>
              <a:defRPr sz="1900">
                <a:solidFill>
                  <a:schemeClr val="accent1"/>
                </a:solidFill>
                <a:latin typeface="Carter One"/>
                <a:ea typeface="Carter One"/>
                <a:cs typeface="Carter One"/>
                <a:sym typeface="Carter One"/>
              </a:defRPr>
            </a:lvl4pPr>
            <a:lvl5pPr lvl="4" algn="ctr" rtl="0">
              <a:spcBef>
                <a:spcPts val="0"/>
              </a:spcBef>
              <a:spcAft>
                <a:spcPts val="0"/>
              </a:spcAft>
              <a:buNone/>
              <a:defRPr sz="1900">
                <a:solidFill>
                  <a:schemeClr val="accent1"/>
                </a:solidFill>
                <a:latin typeface="Carter One"/>
                <a:ea typeface="Carter One"/>
                <a:cs typeface="Carter One"/>
                <a:sym typeface="Carter One"/>
              </a:defRPr>
            </a:lvl5pPr>
            <a:lvl6pPr lvl="5" algn="ctr" rtl="0">
              <a:spcBef>
                <a:spcPts val="0"/>
              </a:spcBef>
              <a:spcAft>
                <a:spcPts val="0"/>
              </a:spcAft>
              <a:buNone/>
              <a:defRPr sz="1900">
                <a:solidFill>
                  <a:schemeClr val="accent1"/>
                </a:solidFill>
                <a:latin typeface="Carter One"/>
                <a:ea typeface="Carter One"/>
                <a:cs typeface="Carter One"/>
                <a:sym typeface="Carter One"/>
              </a:defRPr>
            </a:lvl6pPr>
            <a:lvl7pPr lvl="6" algn="ctr" rtl="0">
              <a:spcBef>
                <a:spcPts val="0"/>
              </a:spcBef>
              <a:spcAft>
                <a:spcPts val="0"/>
              </a:spcAft>
              <a:buNone/>
              <a:defRPr sz="1900">
                <a:solidFill>
                  <a:schemeClr val="accent1"/>
                </a:solidFill>
                <a:latin typeface="Carter One"/>
                <a:ea typeface="Carter One"/>
                <a:cs typeface="Carter One"/>
                <a:sym typeface="Carter One"/>
              </a:defRPr>
            </a:lvl7pPr>
            <a:lvl8pPr lvl="7" algn="ctr" rtl="0">
              <a:spcBef>
                <a:spcPts val="0"/>
              </a:spcBef>
              <a:spcAft>
                <a:spcPts val="0"/>
              </a:spcAft>
              <a:buNone/>
              <a:defRPr sz="1900">
                <a:solidFill>
                  <a:schemeClr val="accent1"/>
                </a:solidFill>
                <a:latin typeface="Carter One"/>
                <a:ea typeface="Carter One"/>
                <a:cs typeface="Carter One"/>
                <a:sym typeface="Carter One"/>
              </a:defRPr>
            </a:lvl8pPr>
            <a:lvl9pPr lvl="8" algn="ctr" rtl="0">
              <a:spcBef>
                <a:spcPts val="0"/>
              </a:spcBef>
              <a:spcAft>
                <a:spcPts val="0"/>
              </a:spcAft>
              <a:buNone/>
              <a:defRPr sz="1900">
                <a:solidFill>
                  <a:schemeClr val="accent1"/>
                </a:solidFill>
                <a:latin typeface="Carter One"/>
                <a:ea typeface="Carter One"/>
                <a:cs typeface="Carter One"/>
                <a:sym typeface="Carter One"/>
              </a:defRPr>
            </a:lvl9pPr>
          </a:lstStyle>
          <a:p>
            <a:endParaRPr/>
          </a:p>
        </p:txBody>
      </p:sp>
      <p:sp>
        <p:nvSpPr>
          <p:cNvPr id="407" name="Google Shape;407;p21"/>
          <p:cNvSpPr txBox="1">
            <a:spLocks noGrp="1"/>
          </p:cNvSpPr>
          <p:nvPr>
            <p:ph type="subTitle" idx="6"/>
          </p:nvPr>
        </p:nvSpPr>
        <p:spPr>
          <a:xfrm>
            <a:off x="3287397" y="1899658"/>
            <a:ext cx="2062500" cy="8577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408" name="Google Shape;408;p21"/>
          <p:cNvSpPr txBox="1">
            <a:spLocks noGrp="1"/>
          </p:cNvSpPr>
          <p:nvPr>
            <p:ph type="subTitle" idx="7"/>
          </p:nvPr>
        </p:nvSpPr>
        <p:spPr>
          <a:xfrm>
            <a:off x="3287402" y="3047029"/>
            <a:ext cx="2062500" cy="4677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900">
                <a:solidFill>
                  <a:schemeClr val="accent1"/>
                </a:solidFill>
                <a:latin typeface="Carter One"/>
                <a:ea typeface="Carter One"/>
                <a:cs typeface="Carter One"/>
                <a:sym typeface="Carter One"/>
              </a:defRPr>
            </a:lvl1pPr>
            <a:lvl2pPr lvl="1" algn="ctr" rtl="0">
              <a:spcBef>
                <a:spcPts val="0"/>
              </a:spcBef>
              <a:spcAft>
                <a:spcPts val="0"/>
              </a:spcAft>
              <a:buNone/>
              <a:defRPr sz="1900">
                <a:solidFill>
                  <a:schemeClr val="accent1"/>
                </a:solidFill>
                <a:latin typeface="Carter One"/>
                <a:ea typeface="Carter One"/>
                <a:cs typeface="Carter One"/>
                <a:sym typeface="Carter One"/>
              </a:defRPr>
            </a:lvl2pPr>
            <a:lvl3pPr lvl="2" algn="ctr" rtl="0">
              <a:spcBef>
                <a:spcPts val="0"/>
              </a:spcBef>
              <a:spcAft>
                <a:spcPts val="0"/>
              </a:spcAft>
              <a:buNone/>
              <a:defRPr sz="1900">
                <a:solidFill>
                  <a:schemeClr val="accent1"/>
                </a:solidFill>
                <a:latin typeface="Carter One"/>
                <a:ea typeface="Carter One"/>
                <a:cs typeface="Carter One"/>
                <a:sym typeface="Carter One"/>
              </a:defRPr>
            </a:lvl3pPr>
            <a:lvl4pPr lvl="3" algn="ctr" rtl="0">
              <a:spcBef>
                <a:spcPts val="0"/>
              </a:spcBef>
              <a:spcAft>
                <a:spcPts val="0"/>
              </a:spcAft>
              <a:buNone/>
              <a:defRPr sz="1900">
                <a:solidFill>
                  <a:schemeClr val="accent1"/>
                </a:solidFill>
                <a:latin typeface="Carter One"/>
                <a:ea typeface="Carter One"/>
                <a:cs typeface="Carter One"/>
                <a:sym typeface="Carter One"/>
              </a:defRPr>
            </a:lvl4pPr>
            <a:lvl5pPr lvl="4" algn="ctr" rtl="0">
              <a:spcBef>
                <a:spcPts val="0"/>
              </a:spcBef>
              <a:spcAft>
                <a:spcPts val="0"/>
              </a:spcAft>
              <a:buNone/>
              <a:defRPr sz="1900">
                <a:solidFill>
                  <a:schemeClr val="accent1"/>
                </a:solidFill>
                <a:latin typeface="Carter One"/>
                <a:ea typeface="Carter One"/>
                <a:cs typeface="Carter One"/>
                <a:sym typeface="Carter One"/>
              </a:defRPr>
            </a:lvl5pPr>
            <a:lvl6pPr lvl="5" algn="ctr" rtl="0">
              <a:spcBef>
                <a:spcPts val="0"/>
              </a:spcBef>
              <a:spcAft>
                <a:spcPts val="0"/>
              </a:spcAft>
              <a:buNone/>
              <a:defRPr sz="1900">
                <a:solidFill>
                  <a:schemeClr val="accent1"/>
                </a:solidFill>
                <a:latin typeface="Carter One"/>
                <a:ea typeface="Carter One"/>
                <a:cs typeface="Carter One"/>
                <a:sym typeface="Carter One"/>
              </a:defRPr>
            </a:lvl6pPr>
            <a:lvl7pPr lvl="6" algn="ctr" rtl="0">
              <a:spcBef>
                <a:spcPts val="0"/>
              </a:spcBef>
              <a:spcAft>
                <a:spcPts val="0"/>
              </a:spcAft>
              <a:buNone/>
              <a:defRPr sz="1900">
                <a:solidFill>
                  <a:schemeClr val="accent1"/>
                </a:solidFill>
                <a:latin typeface="Carter One"/>
                <a:ea typeface="Carter One"/>
                <a:cs typeface="Carter One"/>
                <a:sym typeface="Carter One"/>
              </a:defRPr>
            </a:lvl7pPr>
            <a:lvl8pPr lvl="7" algn="ctr" rtl="0">
              <a:spcBef>
                <a:spcPts val="0"/>
              </a:spcBef>
              <a:spcAft>
                <a:spcPts val="0"/>
              </a:spcAft>
              <a:buNone/>
              <a:defRPr sz="1900">
                <a:solidFill>
                  <a:schemeClr val="accent1"/>
                </a:solidFill>
                <a:latin typeface="Carter One"/>
                <a:ea typeface="Carter One"/>
                <a:cs typeface="Carter One"/>
                <a:sym typeface="Carter One"/>
              </a:defRPr>
            </a:lvl8pPr>
            <a:lvl9pPr lvl="8" algn="ctr" rtl="0">
              <a:spcBef>
                <a:spcPts val="0"/>
              </a:spcBef>
              <a:spcAft>
                <a:spcPts val="0"/>
              </a:spcAft>
              <a:buNone/>
              <a:defRPr sz="1900">
                <a:solidFill>
                  <a:schemeClr val="accent1"/>
                </a:solidFill>
                <a:latin typeface="Carter One"/>
                <a:ea typeface="Carter One"/>
                <a:cs typeface="Carter One"/>
                <a:sym typeface="Carter One"/>
              </a:defRPr>
            </a:lvl9pPr>
          </a:lstStyle>
          <a:p>
            <a:endParaRPr/>
          </a:p>
        </p:txBody>
      </p:sp>
      <p:sp>
        <p:nvSpPr>
          <p:cNvPr id="409" name="Google Shape;409;p21"/>
          <p:cNvSpPr txBox="1">
            <a:spLocks noGrp="1"/>
          </p:cNvSpPr>
          <p:nvPr>
            <p:ph type="subTitle" idx="8"/>
          </p:nvPr>
        </p:nvSpPr>
        <p:spPr>
          <a:xfrm>
            <a:off x="3287402" y="3432512"/>
            <a:ext cx="2062500" cy="8577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matchingName="Title and four columns 1">
  <p:cSld name="CUSTOM_2_2_1">
    <p:spTree>
      <p:nvGrpSpPr>
        <p:cNvPr id="1" name="Shape 410"/>
        <p:cNvGrpSpPr/>
        <p:nvPr/>
      </p:nvGrpSpPr>
      <p:grpSpPr>
        <a:xfrm>
          <a:off x="0" y="0"/>
          <a:ext cx="0" cy="0"/>
          <a:chOff x="0" y="0"/>
          <a:chExt cx="0" cy="0"/>
        </a:xfrm>
      </p:grpSpPr>
      <p:sp>
        <p:nvSpPr>
          <p:cNvPr id="411" name="Google Shape;411;p22"/>
          <p:cNvSpPr/>
          <p:nvPr/>
        </p:nvSpPr>
        <p:spPr>
          <a:xfrm flipH="1">
            <a:off x="0" y="125263"/>
            <a:ext cx="3850095" cy="4571376"/>
          </a:xfrm>
          <a:custGeom>
            <a:avLst/>
            <a:gdLst/>
            <a:ahLst/>
            <a:cxnLst/>
            <a:rect l="l" t="t" r="r" b="b"/>
            <a:pathLst>
              <a:path w="18090" h="21479" extrusionOk="0">
                <a:moveTo>
                  <a:pt x="16738" y="1"/>
                </a:moveTo>
                <a:cubicBezTo>
                  <a:pt x="16115" y="1"/>
                  <a:pt x="15502" y="171"/>
                  <a:pt x="14949" y="499"/>
                </a:cubicBezTo>
                <a:lnTo>
                  <a:pt x="1602" y="8261"/>
                </a:lnTo>
                <a:cubicBezTo>
                  <a:pt x="1545" y="8290"/>
                  <a:pt x="1489" y="8329"/>
                  <a:pt x="1438" y="8363"/>
                </a:cubicBezTo>
                <a:cubicBezTo>
                  <a:pt x="1155" y="8573"/>
                  <a:pt x="911" y="8810"/>
                  <a:pt x="713" y="9070"/>
                </a:cubicBezTo>
                <a:cubicBezTo>
                  <a:pt x="227" y="9710"/>
                  <a:pt x="1" y="10457"/>
                  <a:pt x="51" y="11226"/>
                </a:cubicBezTo>
                <a:cubicBezTo>
                  <a:pt x="91" y="11832"/>
                  <a:pt x="351" y="12714"/>
                  <a:pt x="1341" y="13467"/>
                </a:cubicBezTo>
                <a:cubicBezTo>
                  <a:pt x="1873" y="13868"/>
                  <a:pt x="2513" y="14083"/>
                  <a:pt x="3192" y="14100"/>
                </a:cubicBezTo>
                <a:cubicBezTo>
                  <a:pt x="3220" y="14101"/>
                  <a:pt x="3249" y="14102"/>
                  <a:pt x="3277" y="14102"/>
                </a:cubicBezTo>
                <a:cubicBezTo>
                  <a:pt x="3892" y="14102"/>
                  <a:pt x="4484" y="13926"/>
                  <a:pt x="5036" y="13586"/>
                </a:cubicBezTo>
                <a:lnTo>
                  <a:pt x="6666" y="12652"/>
                </a:lnTo>
                <a:lnTo>
                  <a:pt x="10377" y="15464"/>
                </a:lnTo>
                <a:lnTo>
                  <a:pt x="9925" y="17303"/>
                </a:lnTo>
                <a:cubicBezTo>
                  <a:pt x="9766" y="17942"/>
                  <a:pt x="9766" y="18570"/>
                  <a:pt x="9936" y="19164"/>
                </a:cubicBezTo>
                <a:cubicBezTo>
                  <a:pt x="10128" y="19838"/>
                  <a:pt x="10519" y="20415"/>
                  <a:pt x="11073" y="20833"/>
                </a:cubicBezTo>
                <a:cubicBezTo>
                  <a:pt x="11633" y="21258"/>
                  <a:pt x="12301" y="21478"/>
                  <a:pt x="13019" y="21478"/>
                </a:cubicBezTo>
                <a:cubicBezTo>
                  <a:pt x="13127" y="21478"/>
                  <a:pt x="13240" y="21473"/>
                  <a:pt x="13348" y="21461"/>
                </a:cubicBezTo>
                <a:cubicBezTo>
                  <a:pt x="14264" y="21377"/>
                  <a:pt x="15051" y="20930"/>
                  <a:pt x="15633" y="20160"/>
                </a:cubicBezTo>
                <a:cubicBezTo>
                  <a:pt x="15882" y="19832"/>
                  <a:pt x="16069" y="19447"/>
                  <a:pt x="16194" y="19011"/>
                </a:cubicBezTo>
                <a:cubicBezTo>
                  <a:pt x="16199" y="18995"/>
                  <a:pt x="16205" y="18978"/>
                  <a:pt x="16211" y="18955"/>
                </a:cubicBezTo>
                <a:lnTo>
                  <a:pt x="18089" y="11577"/>
                </a:lnTo>
                <a:lnTo>
                  <a:pt x="18089" y="301"/>
                </a:lnTo>
                <a:cubicBezTo>
                  <a:pt x="17733" y="131"/>
                  <a:pt x="17342" y="35"/>
                  <a:pt x="16935" y="6"/>
                </a:cubicBezTo>
                <a:cubicBezTo>
                  <a:pt x="16869" y="3"/>
                  <a:pt x="16804" y="1"/>
                  <a:pt x="16738" y="1"/>
                </a:cubicBezTo>
                <a:close/>
              </a:path>
            </a:pathLst>
          </a:custGeom>
          <a:solidFill>
            <a:srgbClr val="FF7CAD">
              <a:alpha val="21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2" name="Google Shape;412;p22"/>
          <p:cNvGrpSpPr/>
          <p:nvPr/>
        </p:nvGrpSpPr>
        <p:grpSpPr>
          <a:xfrm>
            <a:off x="8417767" y="438311"/>
            <a:ext cx="304102" cy="458848"/>
            <a:chOff x="2131550" y="2253075"/>
            <a:chExt cx="93100" cy="140475"/>
          </a:xfrm>
        </p:grpSpPr>
        <p:sp>
          <p:nvSpPr>
            <p:cNvPr id="413" name="Google Shape;413;p22"/>
            <p:cNvSpPr/>
            <p:nvPr/>
          </p:nvSpPr>
          <p:spPr>
            <a:xfrm>
              <a:off x="2131550" y="2313325"/>
              <a:ext cx="93100" cy="50100"/>
            </a:xfrm>
            <a:custGeom>
              <a:avLst/>
              <a:gdLst/>
              <a:ahLst/>
              <a:cxnLst/>
              <a:rect l="l" t="t" r="r" b="b"/>
              <a:pathLst>
                <a:path w="3724" h="2004" extrusionOk="0">
                  <a:moveTo>
                    <a:pt x="1822" y="1"/>
                  </a:moveTo>
                  <a:lnTo>
                    <a:pt x="1" y="1896"/>
                  </a:lnTo>
                  <a:lnTo>
                    <a:pt x="114" y="2004"/>
                  </a:lnTo>
                  <a:lnTo>
                    <a:pt x="1828" y="216"/>
                  </a:lnTo>
                  <a:lnTo>
                    <a:pt x="3616" y="1936"/>
                  </a:lnTo>
                  <a:lnTo>
                    <a:pt x="3724" y="1823"/>
                  </a:lnTo>
                  <a:lnTo>
                    <a:pt x="18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22"/>
            <p:cNvSpPr/>
            <p:nvPr/>
          </p:nvSpPr>
          <p:spPr>
            <a:xfrm>
              <a:off x="2131550" y="2343325"/>
              <a:ext cx="93100" cy="50225"/>
            </a:xfrm>
            <a:custGeom>
              <a:avLst/>
              <a:gdLst/>
              <a:ahLst/>
              <a:cxnLst/>
              <a:rect l="l" t="t" r="r" b="b"/>
              <a:pathLst>
                <a:path w="3724" h="2009" extrusionOk="0">
                  <a:moveTo>
                    <a:pt x="1822" y="0"/>
                  </a:moveTo>
                  <a:lnTo>
                    <a:pt x="1" y="1901"/>
                  </a:lnTo>
                  <a:lnTo>
                    <a:pt x="114" y="2009"/>
                  </a:lnTo>
                  <a:lnTo>
                    <a:pt x="1828" y="221"/>
                  </a:lnTo>
                  <a:lnTo>
                    <a:pt x="3616" y="1935"/>
                  </a:lnTo>
                  <a:lnTo>
                    <a:pt x="3724" y="1828"/>
                  </a:lnTo>
                  <a:lnTo>
                    <a:pt x="182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22"/>
            <p:cNvSpPr/>
            <p:nvPr/>
          </p:nvSpPr>
          <p:spPr>
            <a:xfrm>
              <a:off x="2131550" y="2253075"/>
              <a:ext cx="93100" cy="50250"/>
            </a:xfrm>
            <a:custGeom>
              <a:avLst/>
              <a:gdLst/>
              <a:ahLst/>
              <a:cxnLst/>
              <a:rect l="l" t="t" r="r" b="b"/>
              <a:pathLst>
                <a:path w="3724" h="2010" extrusionOk="0">
                  <a:moveTo>
                    <a:pt x="1822" y="1"/>
                  </a:moveTo>
                  <a:lnTo>
                    <a:pt x="1" y="1902"/>
                  </a:lnTo>
                  <a:lnTo>
                    <a:pt x="114" y="2009"/>
                  </a:lnTo>
                  <a:lnTo>
                    <a:pt x="1828" y="221"/>
                  </a:lnTo>
                  <a:lnTo>
                    <a:pt x="3616" y="1941"/>
                  </a:lnTo>
                  <a:lnTo>
                    <a:pt x="3724" y="1828"/>
                  </a:lnTo>
                  <a:lnTo>
                    <a:pt x="18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2"/>
            <p:cNvSpPr/>
            <p:nvPr/>
          </p:nvSpPr>
          <p:spPr>
            <a:xfrm>
              <a:off x="2131550" y="2283200"/>
              <a:ext cx="93100" cy="50250"/>
            </a:xfrm>
            <a:custGeom>
              <a:avLst/>
              <a:gdLst/>
              <a:ahLst/>
              <a:cxnLst/>
              <a:rect l="l" t="t" r="r" b="b"/>
              <a:pathLst>
                <a:path w="3724" h="2010" extrusionOk="0">
                  <a:moveTo>
                    <a:pt x="1822" y="1"/>
                  </a:moveTo>
                  <a:lnTo>
                    <a:pt x="1" y="1902"/>
                  </a:lnTo>
                  <a:lnTo>
                    <a:pt x="114" y="2009"/>
                  </a:lnTo>
                  <a:lnTo>
                    <a:pt x="1828" y="221"/>
                  </a:lnTo>
                  <a:lnTo>
                    <a:pt x="3616" y="1936"/>
                  </a:lnTo>
                  <a:lnTo>
                    <a:pt x="3724" y="1823"/>
                  </a:lnTo>
                  <a:lnTo>
                    <a:pt x="18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 name="Google Shape;417;p22"/>
          <p:cNvGrpSpPr/>
          <p:nvPr/>
        </p:nvGrpSpPr>
        <p:grpSpPr>
          <a:xfrm>
            <a:off x="512092" y="4249911"/>
            <a:ext cx="304102" cy="458848"/>
            <a:chOff x="2131550" y="2253075"/>
            <a:chExt cx="93100" cy="140475"/>
          </a:xfrm>
        </p:grpSpPr>
        <p:sp>
          <p:nvSpPr>
            <p:cNvPr id="418" name="Google Shape;418;p22"/>
            <p:cNvSpPr/>
            <p:nvPr/>
          </p:nvSpPr>
          <p:spPr>
            <a:xfrm>
              <a:off x="2131550" y="2313325"/>
              <a:ext cx="93100" cy="50100"/>
            </a:xfrm>
            <a:custGeom>
              <a:avLst/>
              <a:gdLst/>
              <a:ahLst/>
              <a:cxnLst/>
              <a:rect l="l" t="t" r="r" b="b"/>
              <a:pathLst>
                <a:path w="3724" h="2004" extrusionOk="0">
                  <a:moveTo>
                    <a:pt x="1822" y="1"/>
                  </a:moveTo>
                  <a:lnTo>
                    <a:pt x="1" y="1896"/>
                  </a:lnTo>
                  <a:lnTo>
                    <a:pt x="114" y="2004"/>
                  </a:lnTo>
                  <a:lnTo>
                    <a:pt x="1828" y="216"/>
                  </a:lnTo>
                  <a:lnTo>
                    <a:pt x="3616" y="1936"/>
                  </a:lnTo>
                  <a:lnTo>
                    <a:pt x="3724" y="1823"/>
                  </a:lnTo>
                  <a:lnTo>
                    <a:pt x="18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22"/>
            <p:cNvSpPr/>
            <p:nvPr/>
          </p:nvSpPr>
          <p:spPr>
            <a:xfrm>
              <a:off x="2131550" y="2343325"/>
              <a:ext cx="93100" cy="50225"/>
            </a:xfrm>
            <a:custGeom>
              <a:avLst/>
              <a:gdLst/>
              <a:ahLst/>
              <a:cxnLst/>
              <a:rect l="l" t="t" r="r" b="b"/>
              <a:pathLst>
                <a:path w="3724" h="2009" extrusionOk="0">
                  <a:moveTo>
                    <a:pt x="1822" y="0"/>
                  </a:moveTo>
                  <a:lnTo>
                    <a:pt x="1" y="1901"/>
                  </a:lnTo>
                  <a:lnTo>
                    <a:pt x="114" y="2009"/>
                  </a:lnTo>
                  <a:lnTo>
                    <a:pt x="1828" y="221"/>
                  </a:lnTo>
                  <a:lnTo>
                    <a:pt x="3616" y="1935"/>
                  </a:lnTo>
                  <a:lnTo>
                    <a:pt x="3724" y="1828"/>
                  </a:lnTo>
                  <a:lnTo>
                    <a:pt x="182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22"/>
            <p:cNvSpPr/>
            <p:nvPr/>
          </p:nvSpPr>
          <p:spPr>
            <a:xfrm>
              <a:off x="2131550" y="2253075"/>
              <a:ext cx="93100" cy="50250"/>
            </a:xfrm>
            <a:custGeom>
              <a:avLst/>
              <a:gdLst/>
              <a:ahLst/>
              <a:cxnLst/>
              <a:rect l="l" t="t" r="r" b="b"/>
              <a:pathLst>
                <a:path w="3724" h="2010" extrusionOk="0">
                  <a:moveTo>
                    <a:pt x="1822" y="1"/>
                  </a:moveTo>
                  <a:lnTo>
                    <a:pt x="1" y="1902"/>
                  </a:lnTo>
                  <a:lnTo>
                    <a:pt x="114" y="2009"/>
                  </a:lnTo>
                  <a:lnTo>
                    <a:pt x="1828" y="221"/>
                  </a:lnTo>
                  <a:lnTo>
                    <a:pt x="3616" y="1941"/>
                  </a:lnTo>
                  <a:lnTo>
                    <a:pt x="3724" y="1828"/>
                  </a:lnTo>
                  <a:lnTo>
                    <a:pt x="18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22"/>
            <p:cNvSpPr/>
            <p:nvPr/>
          </p:nvSpPr>
          <p:spPr>
            <a:xfrm>
              <a:off x="2131550" y="2283200"/>
              <a:ext cx="93100" cy="50250"/>
            </a:xfrm>
            <a:custGeom>
              <a:avLst/>
              <a:gdLst/>
              <a:ahLst/>
              <a:cxnLst/>
              <a:rect l="l" t="t" r="r" b="b"/>
              <a:pathLst>
                <a:path w="3724" h="2010" extrusionOk="0">
                  <a:moveTo>
                    <a:pt x="1822" y="1"/>
                  </a:moveTo>
                  <a:lnTo>
                    <a:pt x="1" y="1902"/>
                  </a:lnTo>
                  <a:lnTo>
                    <a:pt x="114" y="2009"/>
                  </a:lnTo>
                  <a:lnTo>
                    <a:pt x="1828" y="221"/>
                  </a:lnTo>
                  <a:lnTo>
                    <a:pt x="3616" y="1936"/>
                  </a:lnTo>
                  <a:lnTo>
                    <a:pt x="3724" y="1823"/>
                  </a:lnTo>
                  <a:lnTo>
                    <a:pt x="18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2" name="Google Shape;422;p22"/>
          <p:cNvSpPr txBox="1">
            <a:spLocks noGrp="1"/>
          </p:cNvSpPr>
          <p:nvPr>
            <p:ph type="title"/>
          </p:nvPr>
        </p:nvSpPr>
        <p:spPr>
          <a:xfrm>
            <a:off x="311700" y="438312"/>
            <a:ext cx="85206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423" name="Google Shape;423;p22"/>
          <p:cNvSpPr txBox="1">
            <a:spLocks noGrp="1"/>
          </p:cNvSpPr>
          <p:nvPr>
            <p:ph type="subTitle" idx="1"/>
          </p:nvPr>
        </p:nvSpPr>
        <p:spPr>
          <a:xfrm>
            <a:off x="2260237" y="1702650"/>
            <a:ext cx="2062500" cy="4692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800">
                <a:solidFill>
                  <a:schemeClr val="accent1"/>
                </a:solidFill>
                <a:latin typeface="Carter One"/>
                <a:ea typeface="Carter One"/>
                <a:cs typeface="Carter One"/>
                <a:sym typeface="Carter One"/>
              </a:defRPr>
            </a:lvl1pPr>
            <a:lvl2pPr lvl="1" rtl="0">
              <a:spcBef>
                <a:spcPts val="0"/>
              </a:spcBef>
              <a:spcAft>
                <a:spcPts val="0"/>
              </a:spcAft>
              <a:buNone/>
              <a:defRPr sz="1800">
                <a:solidFill>
                  <a:schemeClr val="accent1"/>
                </a:solidFill>
                <a:latin typeface="Carter One"/>
                <a:ea typeface="Carter One"/>
                <a:cs typeface="Carter One"/>
                <a:sym typeface="Carter One"/>
              </a:defRPr>
            </a:lvl2pPr>
            <a:lvl3pPr lvl="2" rtl="0">
              <a:spcBef>
                <a:spcPts val="0"/>
              </a:spcBef>
              <a:spcAft>
                <a:spcPts val="0"/>
              </a:spcAft>
              <a:buNone/>
              <a:defRPr sz="1800">
                <a:solidFill>
                  <a:schemeClr val="accent1"/>
                </a:solidFill>
                <a:latin typeface="Carter One"/>
                <a:ea typeface="Carter One"/>
                <a:cs typeface="Carter One"/>
                <a:sym typeface="Carter One"/>
              </a:defRPr>
            </a:lvl3pPr>
            <a:lvl4pPr lvl="3" rtl="0">
              <a:spcBef>
                <a:spcPts val="0"/>
              </a:spcBef>
              <a:spcAft>
                <a:spcPts val="0"/>
              </a:spcAft>
              <a:buNone/>
              <a:defRPr sz="1800">
                <a:solidFill>
                  <a:schemeClr val="accent1"/>
                </a:solidFill>
                <a:latin typeface="Carter One"/>
                <a:ea typeface="Carter One"/>
                <a:cs typeface="Carter One"/>
                <a:sym typeface="Carter One"/>
              </a:defRPr>
            </a:lvl4pPr>
            <a:lvl5pPr lvl="4" rtl="0">
              <a:spcBef>
                <a:spcPts val="0"/>
              </a:spcBef>
              <a:spcAft>
                <a:spcPts val="0"/>
              </a:spcAft>
              <a:buNone/>
              <a:defRPr sz="1800">
                <a:solidFill>
                  <a:schemeClr val="accent1"/>
                </a:solidFill>
                <a:latin typeface="Carter One"/>
                <a:ea typeface="Carter One"/>
                <a:cs typeface="Carter One"/>
                <a:sym typeface="Carter One"/>
              </a:defRPr>
            </a:lvl5pPr>
            <a:lvl6pPr lvl="5" rtl="0">
              <a:spcBef>
                <a:spcPts val="0"/>
              </a:spcBef>
              <a:spcAft>
                <a:spcPts val="0"/>
              </a:spcAft>
              <a:buNone/>
              <a:defRPr sz="1800">
                <a:solidFill>
                  <a:schemeClr val="accent1"/>
                </a:solidFill>
                <a:latin typeface="Carter One"/>
                <a:ea typeface="Carter One"/>
                <a:cs typeface="Carter One"/>
                <a:sym typeface="Carter One"/>
              </a:defRPr>
            </a:lvl6pPr>
            <a:lvl7pPr lvl="6" rtl="0">
              <a:spcBef>
                <a:spcPts val="0"/>
              </a:spcBef>
              <a:spcAft>
                <a:spcPts val="0"/>
              </a:spcAft>
              <a:buNone/>
              <a:defRPr sz="1800">
                <a:solidFill>
                  <a:schemeClr val="accent1"/>
                </a:solidFill>
                <a:latin typeface="Carter One"/>
                <a:ea typeface="Carter One"/>
                <a:cs typeface="Carter One"/>
                <a:sym typeface="Carter One"/>
              </a:defRPr>
            </a:lvl7pPr>
            <a:lvl8pPr lvl="7" rtl="0">
              <a:spcBef>
                <a:spcPts val="0"/>
              </a:spcBef>
              <a:spcAft>
                <a:spcPts val="0"/>
              </a:spcAft>
              <a:buNone/>
              <a:defRPr sz="1800">
                <a:solidFill>
                  <a:schemeClr val="accent1"/>
                </a:solidFill>
                <a:latin typeface="Carter One"/>
                <a:ea typeface="Carter One"/>
                <a:cs typeface="Carter One"/>
                <a:sym typeface="Carter One"/>
              </a:defRPr>
            </a:lvl8pPr>
            <a:lvl9pPr lvl="8" rtl="0">
              <a:spcBef>
                <a:spcPts val="0"/>
              </a:spcBef>
              <a:spcAft>
                <a:spcPts val="0"/>
              </a:spcAft>
              <a:buNone/>
              <a:defRPr sz="1800">
                <a:solidFill>
                  <a:schemeClr val="accent1"/>
                </a:solidFill>
                <a:latin typeface="Carter One"/>
                <a:ea typeface="Carter One"/>
                <a:cs typeface="Carter One"/>
                <a:sym typeface="Carter One"/>
              </a:defRPr>
            </a:lvl9pPr>
          </a:lstStyle>
          <a:p>
            <a:endParaRPr/>
          </a:p>
        </p:txBody>
      </p:sp>
      <p:sp>
        <p:nvSpPr>
          <p:cNvPr id="424" name="Google Shape;424;p22"/>
          <p:cNvSpPr txBox="1">
            <a:spLocks noGrp="1"/>
          </p:cNvSpPr>
          <p:nvPr>
            <p:ph type="subTitle" idx="2"/>
          </p:nvPr>
        </p:nvSpPr>
        <p:spPr>
          <a:xfrm>
            <a:off x="2260275" y="2087950"/>
            <a:ext cx="2062500" cy="7308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25" name="Google Shape;425;p22"/>
          <p:cNvSpPr txBox="1">
            <a:spLocks noGrp="1"/>
          </p:cNvSpPr>
          <p:nvPr>
            <p:ph type="subTitle" idx="3"/>
          </p:nvPr>
        </p:nvSpPr>
        <p:spPr>
          <a:xfrm>
            <a:off x="2260237" y="3235320"/>
            <a:ext cx="2062500" cy="4677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800">
                <a:solidFill>
                  <a:schemeClr val="accent1"/>
                </a:solidFill>
                <a:latin typeface="Carter One"/>
                <a:ea typeface="Carter One"/>
                <a:cs typeface="Carter One"/>
                <a:sym typeface="Carter One"/>
              </a:defRPr>
            </a:lvl1pPr>
            <a:lvl2pPr lvl="1" rtl="0">
              <a:spcBef>
                <a:spcPts val="0"/>
              </a:spcBef>
              <a:spcAft>
                <a:spcPts val="0"/>
              </a:spcAft>
              <a:buNone/>
              <a:defRPr sz="1800">
                <a:solidFill>
                  <a:schemeClr val="accent1"/>
                </a:solidFill>
                <a:latin typeface="Carter One"/>
                <a:ea typeface="Carter One"/>
                <a:cs typeface="Carter One"/>
                <a:sym typeface="Carter One"/>
              </a:defRPr>
            </a:lvl2pPr>
            <a:lvl3pPr lvl="2" rtl="0">
              <a:spcBef>
                <a:spcPts val="0"/>
              </a:spcBef>
              <a:spcAft>
                <a:spcPts val="0"/>
              </a:spcAft>
              <a:buNone/>
              <a:defRPr sz="1800">
                <a:solidFill>
                  <a:schemeClr val="accent1"/>
                </a:solidFill>
                <a:latin typeface="Carter One"/>
                <a:ea typeface="Carter One"/>
                <a:cs typeface="Carter One"/>
                <a:sym typeface="Carter One"/>
              </a:defRPr>
            </a:lvl3pPr>
            <a:lvl4pPr lvl="3" rtl="0">
              <a:spcBef>
                <a:spcPts val="0"/>
              </a:spcBef>
              <a:spcAft>
                <a:spcPts val="0"/>
              </a:spcAft>
              <a:buNone/>
              <a:defRPr sz="1800">
                <a:solidFill>
                  <a:schemeClr val="accent1"/>
                </a:solidFill>
                <a:latin typeface="Carter One"/>
                <a:ea typeface="Carter One"/>
                <a:cs typeface="Carter One"/>
                <a:sym typeface="Carter One"/>
              </a:defRPr>
            </a:lvl4pPr>
            <a:lvl5pPr lvl="4" rtl="0">
              <a:spcBef>
                <a:spcPts val="0"/>
              </a:spcBef>
              <a:spcAft>
                <a:spcPts val="0"/>
              </a:spcAft>
              <a:buNone/>
              <a:defRPr sz="1800">
                <a:solidFill>
                  <a:schemeClr val="accent1"/>
                </a:solidFill>
                <a:latin typeface="Carter One"/>
                <a:ea typeface="Carter One"/>
                <a:cs typeface="Carter One"/>
                <a:sym typeface="Carter One"/>
              </a:defRPr>
            </a:lvl5pPr>
            <a:lvl6pPr lvl="5" rtl="0">
              <a:spcBef>
                <a:spcPts val="0"/>
              </a:spcBef>
              <a:spcAft>
                <a:spcPts val="0"/>
              </a:spcAft>
              <a:buNone/>
              <a:defRPr sz="1800">
                <a:solidFill>
                  <a:schemeClr val="accent1"/>
                </a:solidFill>
                <a:latin typeface="Carter One"/>
                <a:ea typeface="Carter One"/>
                <a:cs typeface="Carter One"/>
                <a:sym typeface="Carter One"/>
              </a:defRPr>
            </a:lvl6pPr>
            <a:lvl7pPr lvl="6" rtl="0">
              <a:spcBef>
                <a:spcPts val="0"/>
              </a:spcBef>
              <a:spcAft>
                <a:spcPts val="0"/>
              </a:spcAft>
              <a:buNone/>
              <a:defRPr sz="1800">
                <a:solidFill>
                  <a:schemeClr val="accent1"/>
                </a:solidFill>
                <a:latin typeface="Carter One"/>
                <a:ea typeface="Carter One"/>
                <a:cs typeface="Carter One"/>
                <a:sym typeface="Carter One"/>
              </a:defRPr>
            </a:lvl7pPr>
            <a:lvl8pPr lvl="7" rtl="0">
              <a:spcBef>
                <a:spcPts val="0"/>
              </a:spcBef>
              <a:spcAft>
                <a:spcPts val="0"/>
              </a:spcAft>
              <a:buNone/>
              <a:defRPr sz="1800">
                <a:solidFill>
                  <a:schemeClr val="accent1"/>
                </a:solidFill>
                <a:latin typeface="Carter One"/>
                <a:ea typeface="Carter One"/>
                <a:cs typeface="Carter One"/>
                <a:sym typeface="Carter One"/>
              </a:defRPr>
            </a:lvl8pPr>
            <a:lvl9pPr lvl="8" rtl="0">
              <a:spcBef>
                <a:spcPts val="0"/>
              </a:spcBef>
              <a:spcAft>
                <a:spcPts val="0"/>
              </a:spcAft>
              <a:buNone/>
              <a:defRPr sz="1800">
                <a:solidFill>
                  <a:schemeClr val="accent1"/>
                </a:solidFill>
                <a:latin typeface="Carter One"/>
                <a:ea typeface="Carter One"/>
                <a:cs typeface="Carter One"/>
                <a:sym typeface="Carter One"/>
              </a:defRPr>
            </a:lvl9pPr>
          </a:lstStyle>
          <a:p>
            <a:endParaRPr/>
          </a:p>
        </p:txBody>
      </p:sp>
      <p:sp>
        <p:nvSpPr>
          <p:cNvPr id="426" name="Google Shape;426;p22"/>
          <p:cNvSpPr txBox="1">
            <a:spLocks noGrp="1"/>
          </p:cNvSpPr>
          <p:nvPr>
            <p:ph type="subTitle" idx="4"/>
          </p:nvPr>
        </p:nvSpPr>
        <p:spPr>
          <a:xfrm>
            <a:off x="2260175" y="3620800"/>
            <a:ext cx="2062500" cy="7308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27" name="Google Shape;427;p22"/>
          <p:cNvSpPr txBox="1">
            <a:spLocks noGrp="1"/>
          </p:cNvSpPr>
          <p:nvPr>
            <p:ph type="subTitle" idx="5"/>
          </p:nvPr>
        </p:nvSpPr>
        <p:spPr>
          <a:xfrm>
            <a:off x="4821339" y="1702650"/>
            <a:ext cx="2062500" cy="4692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1800">
                <a:solidFill>
                  <a:schemeClr val="accent1"/>
                </a:solidFill>
                <a:latin typeface="Carter One"/>
                <a:ea typeface="Carter One"/>
                <a:cs typeface="Carter One"/>
                <a:sym typeface="Carter One"/>
              </a:defRPr>
            </a:lvl1pPr>
            <a:lvl2pPr lvl="1" algn="r" rtl="0">
              <a:spcBef>
                <a:spcPts val="0"/>
              </a:spcBef>
              <a:spcAft>
                <a:spcPts val="0"/>
              </a:spcAft>
              <a:buNone/>
              <a:defRPr sz="1800">
                <a:solidFill>
                  <a:schemeClr val="accent1"/>
                </a:solidFill>
                <a:latin typeface="Carter One"/>
                <a:ea typeface="Carter One"/>
                <a:cs typeface="Carter One"/>
                <a:sym typeface="Carter One"/>
              </a:defRPr>
            </a:lvl2pPr>
            <a:lvl3pPr lvl="2" algn="r" rtl="0">
              <a:spcBef>
                <a:spcPts val="0"/>
              </a:spcBef>
              <a:spcAft>
                <a:spcPts val="0"/>
              </a:spcAft>
              <a:buNone/>
              <a:defRPr sz="1800">
                <a:solidFill>
                  <a:schemeClr val="accent1"/>
                </a:solidFill>
                <a:latin typeface="Carter One"/>
                <a:ea typeface="Carter One"/>
                <a:cs typeface="Carter One"/>
                <a:sym typeface="Carter One"/>
              </a:defRPr>
            </a:lvl3pPr>
            <a:lvl4pPr lvl="3" algn="r" rtl="0">
              <a:spcBef>
                <a:spcPts val="0"/>
              </a:spcBef>
              <a:spcAft>
                <a:spcPts val="0"/>
              </a:spcAft>
              <a:buNone/>
              <a:defRPr sz="1800">
                <a:solidFill>
                  <a:schemeClr val="accent1"/>
                </a:solidFill>
                <a:latin typeface="Carter One"/>
                <a:ea typeface="Carter One"/>
                <a:cs typeface="Carter One"/>
                <a:sym typeface="Carter One"/>
              </a:defRPr>
            </a:lvl4pPr>
            <a:lvl5pPr lvl="4" algn="r" rtl="0">
              <a:spcBef>
                <a:spcPts val="0"/>
              </a:spcBef>
              <a:spcAft>
                <a:spcPts val="0"/>
              </a:spcAft>
              <a:buNone/>
              <a:defRPr sz="1800">
                <a:solidFill>
                  <a:schemeClr val="accent1"/>
                </a:solidFill>
                <a:latin typeface="Carter One"/>
                <a:ea typeface="Carter One"/>
                <a:cs typeface="Carter One"/>
                <a:sym typeface="Carter One"/>
              </a:defRPr>
            </a:lvl5pPr>
            <a:lvl6pPr lvl="5" algn="r" rtl="0">
              <a:spcBef>
                <a:spcPts val="0"/>
              </a:spcBef>
              <a:spcAft>
                <a:spcPts val="0"/>
              </a:spcAft>
              <a:buNone/>
              <a:defRPr sz="1800">
                <a:solidFill>
                  <a:schemeClr val="accent1"/>
                </a:solidFill>
                <a:latin typeface="Carter One"/>
                <a:ea typeface="Carter One"/>
                <a:cs typeface="Carter One"/>
                <a:sym typeface="Carter One"/>
              </a:defRPr>
            </a:lvl6pPr>
            <a:lvl7pPr lvl="6" algn="r" rtl="0">
              <a:spcBef>
                <a:spcPts val="0"/>
              </a:spcBef>
              <a:spcAft>
                <a:spcPts val="0"/>
              </a:spcAft>
              <a:buNone/>
              <a:defRPr sz="1800">
                <a:solidFill>
                  <a:schemeClr val="accent1"/>
                </a:solidFill>
                <a:latin typeface="Carter One"/>
                <a:ea typeface="Carter One"/>
                <a:cs typeface="Carter One"/>
                <a:sym typeface="Carter One"/>
              </a:defRPr>
            </a:lvl7pPr>
            <a:lvl8pPr lvl="7" algn="r" rtl="0">
              <a:spcBef>
                <a:spcPts val="0"/>
              </a:spcBef>
              <a:spcAft>
                <a:spcPts val="0"/>
              </a:spcAft>
              <a:buNone/>
              <a:defRPr sz="1800">
                <a:solidFill>
                  <a:schemeClr val="accent1"/>
                </a:solidFill>
                <a:latin typeface="Carter One"/>
                <a:ea typeface="Carter One"/>
                <a:cs typeface="Carter One"/>
                <a:sym typeface="Carter One"/>
              </a:defRPr>
            </a:lvl8pPr>
            <a:lvl9pPr lvl="8" algn="r" rtl="0">
              <a:spcBef>
                <a:spcPts val="0"/>
              </a:spcBef>
              <a:spcAft>
                <a:spcPts val="0"/>
              </a:spcAft>
              <a:buNone/>
              <a:defRPr sz="1800">
                <a:solidFill>
                  <a:schemeClr val="accent1"/>
                </a:solidFill>
                <a:latin typeface="Carter One"/>
                <a:ea typeface="Carter One"/>
                <a:cs typeface="Carter One"/>
                <a:sym typeface="Carter One"/>
              </a:defRPr>
            </a:lvl9pPr>
          </a:lstStyle>
          <a:p>
            <a:endParaRPr/>
          </a:p>
        </p:txBody>
      </p:sp>
      <p:sp>
        <p:nvSpPr>
          <p:cNvPr id="428" name="Google Shape;428;p22"/>
          <p:cNvSpPr txBox="1">
            <a:spLocks noGrp="1"/>
          </p:cNvSpPr>
          <p:nvPr>
            <p:ph type="subTitle" idx="6"/>
          </p:nvPr>
        </p:nvSpPr>
        <p:spPr>
          <a:xfrm>
            <a:off x="4821335" y="2087950"/>
            <a:ext cx="2062500" cy="7308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a:lvl1pPr>
            <a:lvl2pPr lvl="1" algn="r" rtl="0">
              <a:spcBef>
                <a:spcPts val="0"/>
              </a:spcBef>
              <a:spcAft>
                <a:spcPts val="0"/>
              </a:spcAft>
              <a:buNone/>
              <a:defRPr/>
            </a:lvl2pPr>
            <a:lvl3pPr lvl="2" algn="r" rtl="0">
              <a:spcBef>
                <a:spcPts val="0"/>
              </a:spcBef>
              <a:spcAft>
                <a:spcPts val="0"/>
              </a:spcAft>
              <a:buNone/>
              <a:defRPr/>
            </a:lvl3pPr>
            <a:lvl4pPr lvl="3" algn="r" rtl="0">
              <a:spcBef>
                <a:spcPts val="0"/>
              </a:spcBef>
              <a:spcAft>
                <a:spcPts val="0"/>
              </a:spcAft>
              <a:buNone/>
              <a:defRPr/>
            </a:lvl4pPr>
            <a:lvl5pPr lvl="4" algn="r" rtl="0">
              <a:spcBef>
                <a:spcPts val="0"/>
              </a:spcBef>
              <a:spcAft>
                <a:spcPts val="0"/>
              </a:spcAft>
              <a:buNone/>
              <a:defRPr/>
            </a:lvl5pPr>
            <a:lvl6pPr lvl="5" algn="r" rtl="0">
              <a:spcBef>
                <a:spcPts val="0"/>
              </a:spcBef>
              <a:spcAft>
                <a:spcPts val="0"/>
              </a:spcAft>
              <a:buNone/>
              <a:defRPr/>
            </a:lvl6pPr>
            <a:lvl7pPr lvl="6" algn="r" rtl="0">
              <a:spcBef>
                <a:spcPts val="0"/>
              </a:spcBef>
              <a:spcAft>
                <a:spcPts val="0"/>
              </a:spcAft>
              <a:buNone/>
              <a:defRPr/>
            </a:lvl7pPr>
            <a:lvl8pPr lvl="7" algn="r" rtl="0">
              <a:spcBef>
                <a:spcPts val="0"/>
              </a:spcBef>
              <a:spcAft>
                <a:spcPts val="0"/>
              </a:spcAft>
              <a:buNone/>
              <a:defRPr/>
            </a:lvl8pPr>
            <a:lvl9pPr lvl="8" algn="r" rtl="0">
              <a:spcBef>
                <a:spcPts val="0"/>
              </a:spcBef>
              <a:spcAft>
                <a:spcPts val="0"/>
              </a:spcAft>
              <a:buNone/>
              <a:defRPr/>
            </a:lvl9pPr>
          </a:lstStyle>
          <a:p>
            <a:endParaRPr/>
          </a:p>
        </p:txBody>
      </p:sp>
      <p:sp>
        <p:nvSpPr>
          <p:cNvPr id="429" name="Google Shape;429;p22"/>
          <p:cNvSpPr txBox="1">
            <a:spLocks noGrp="1"/>
          </p:cNvSpPr>
          <p:nvPr>
            <p:ph type="subTitle" idx="7"/>
          </p:nvPr>
        </p:nvSpPr>
        <p:spPr>
          <a:xfrm>
            <a:off x="4821339" y="3235320"/>
            <a:ext cx="2062500" cy="4677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1800">
                <a:solidFill>
                  <a:schemeClr val="accent1"/>
                </a:solidFill>
                <a:latin typeface="Carter One"/>
                <a:ea typeface="Carter One"/>
                <a:cs typeface="Carter One"/>
                <a:sym typeface="Carter One"/>
              </a:defRPr>
            </a:lvl1pPr>
            <a:lvl2pPr lvl="1" algn="r" rtl="0">
              <a:spcBef>
                <a:spcPts val="0"/>
              </a:spcBef>
              <a:spcAft>
                <a:spcPts val="0"/>
              </a:spcAft>
              <a:buNone/>
              <a:defRPr sz="1800">
                <a:solidFill>
                  <a:schemeClr val="accent1"/>
                </a:solidFill>
                <a:latin typeface="Carter One"/>
                <a:ea typeface="Carter One"/>
                <a:cs typeface="Carter One"/>
                <a:sym typeface="Carter One"/>
              </a:defRPr>
            </a:lvl2pPr>
            <a:lvl3pPr lvl="2" algn="r" rtl="0">
              <a:spcBef>
                <a:spcPts val="0"/>
              </a:spcBef>
              <a:spcAft>
                <a:spcPts val="0"/>
              </a:spcAft>
              <a:buNone/>
              <a:defRPr sz="1800">
                <a:solidFill>
                  <a:schemeClr val="accent1"/>
                </a:solidFill>
                <a:latin typeface="Carter One"/>
                <a:ea typeface="Carter One"/>
                <a:cs typeface="Carter One"/>
                <a:sym typeface="Carter One"/>
              </a:defRPr>
            </a:lvl3pPr>
            <a:lvl4pPr lvl="3" algn="r" rtl="0">
              <a:spcBef>
                <a:spcPts val="0"/>
              </a:spcBef>
              <a:spcAft>
                <a:spcPts val="0"/>
              </a:spcAft>
              <a:buNone/>
              <a:defRPr sz="1800">
                <a:solidFill>
                  <a:schemeClr val="accent1"/>
                </a:solidFill>
                <a:latin typeface="Carter One"/>
                <a:ea typeface="Carter One"/>
                <a:cs typeface="Carter One"/>
                <a:sym typeface="Carter One"/>
              </a:defRPr>
            </a:lvl4pPr>
            <a:lvl5pPr lvl="4" algn="r" rtl="0">
              <a:spcBef>
                <a:spcPts val="0"/>
              </a:spcBef>
              <a:spcAft>
                <a:spcPts val="0"/>
              </a:spcAft>
              <a:buNone/>
              <a:defRPr sz="1800">
                <a:solidFill>
                  <a:schemeClr val="accent1"/>
                </a:solidFill>
                <a:latin typeface="Carter One"/>
                <a:ea typeface="Carter One"/>
                <a:cs typeface="Carter One"/>
                <a:sym typeface="Carter One"/>
              </a:defRPr>
            </a:lvl5pPr>
            <a:lvl6pPr lvl="5" algn="r" rtl="0">
              <a:spcBef>
                <a:spcPts val="0"/>
              </a:spcBef>
              <a:spcAft>
                <a:spcPts val="0"/>
              </a:spcAft>
              <a:buNone/>
              <a:defRPr sz="1800">
                <a:solidFill>
                  <a:schemeClr val="accent1"/>
                </a:solidFill>
                <a:latin typeface="Carter One"/>
                <a:ea typeface="Carter One"/>
                <a:cs typeface="Carter One"/>
                <a:sym typeface="Carter One"/>
              </a:defRPr>
            </a:lvl6pPr>
            <a:lvl7pPr lvl="6" algn="r" rtl="0">
              <a:spcBef>
                <a:spcPts val="0"/>
              </a:spcBef>
              <a:spcAft>
                <a:spcPts val="0"/>
              </a:spcAft>
              <a:buNone/>
              <a:defRPr sz="1800">
                <a:solidFill>
                  <a:schemeClr val="accent1"/>
                </a:solidFill>
                <a:latin typeface="Carter One"/>
                <a:ea typeface="Carter One"/>
                <a:cs typeface="Carter One"/>
                <a:sym typeface="Carter One"/>
              </a:defRPr>
            </a:lvl7pPr>
            <a:lvl8pPr lvl="7" algn="r" rtl="0">
              <a:spcBef>
                <a:spcPts val="0"/>
              </a:spcBef>
              <a:spcAft>
                <a:spcPts val="0"/>
              </a:spcAft>
              <a:buNone/>
              <a:defRPr sz="1800">
                <a:solidFill>
                  <a:schemeClr val="accent1"/>
                </a:solidFill>
                <a:latin typeface="Carter One"/>
                <a:ea typeface="Carter One"/>
                <a:cs typeface="Carter One"/>
                <a:sym typeface="Carter One"/>
              </a:defRPr>
            </a:lvl8pPr>
            <a:lvl9pPr lvl="8" algn="r" rtl="0">
              <a:spcBef>
                <a:spcPts val="0"/>
              </a:spcBef>
              <a:spcAft>
                <a:spcPts val="0"/>
              </a:spcAft>
              <a:buNone/>
              <a:defRPr sz="1800">
                <a:solidFill>
                  <a:schemeClr val="accent1"/>
                </a:solidFill>
                <a:latin typeface="Carter One"/>
                <a:ea typeface="Carter One"/>
                <a:cs typeface="Carter One"/>
                <a:sym typeface="Carter One"/>
              </a:defRPr>
            </a:lvl9pPr>
          </a:lstStyle>
          <a:p>
            <a:endParaRPr/>
          </a:p>
        </p:txBody>
      </p:sp>
      <p:sp>
        <p:nvSpPr>
          <p:cNvPr id="430" name="Google Shape;430;p22"/>
          <p:cNvSpPr txBox="1">
            <a:spLocks noGrp="1"/>
          </p:cNvSpPr>
          <p:nvPr>
            <p:ph type="subTitle" idx="8"/>
          </p:nvPr>
        </p:nvSpPr>
        <p:spPr>
          <a:xfrm>
            <a:off x="4821351" y="3620800"/>
            <a:ext cx="2062500" cy="7308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a:lvl1pPr>
            <a:lvl2pPr lvl="1" algn="r" rtl="0">
              <a:spcBef>
                <a:spcPts val="0"/>
              </a:spcBef>
              <a:spcAft>
                <a:spcPts val="0"/>
              </a:spcAft>
              <a:buNone/>
              <a:defRPr/>
            </a:lvl2pPr>
            <a:lvl3pPr lvl="2" algn="r" rtl="0">
              <a:spcBef>
                <a:spcPts val="0"/>
              </a:spcBef>
              <a:spcAft>
                <a:spcPts val="0"/>
              </a:spcAft>
              <a:buNone/>
              <a:defRPr/>
            </a:lvl3pPr>
            <a:lvl4pPr lvl="3" algn="r" rtl="0">
              <a:spcBef>
                <a:spcPts val="0"/>
              </a:spcBef>
              <a:spcAft>
                <a:spcPts val="0"/>
              </a:spcAft>
              <a:buNone/>
              <a:defRPr/>
            </a:lvl4pPr>
            <a:lvl5pPr lvl="4" algn="r" rtl="0">
              <a:spcBef>
                <a:spcPts val="0"/>
              </a:spcBef>
              <a:spcAft>
                <a:spcPts val="0"/>
              </a:spcAft>
              <a:buNone/>
              <a:defRPr/>
            </a:lvl5pPr>
            <a:lvl6pPr lvl="5" algn="r" rtl="0">
              <a:spcBef>
                <a:spcPts val="0"/>
              </a:spcBef>
              <a:spcAft>
                <a:spcPts val="0"/>
              </a:spcAft>
              <a:buNone/>
              <a:defRPr/>
            </a:lvl6pPr>
            <a:lvl7pPr lvl="6" algn="r" rtl="0">
              <a:spcBef>
                <a:spcPts val="0"/>
              </a:spcBef>
              <a:spcAft>
                <a:spcPts val="0"/>
              </a:spcAft>
              <a:buNone/>
              <a:defRPr/>
            </a:lvl7pPr>
            <a:lvl8pPr lvl="7" algn="r" rtl="0">
              <a:spcBef>
                <a:spcPts val="0"/>
              </a:spcBef>
              <a:spcAft>
                <a:spcPts val="0"/>
              </a:spcAft>
              <a:buNone/>
              <a:defRPr/>
            </a:lvl8pPr>
            <a:lvl9pPr lvl="8" algn="r" rtl="0">
              <a:spcBef>
                <a:spcPts val="0"/>
              </a:spcBef>
              <a:spcAft>
                <a:spcPts val="0"/>
              </a:spcAft>
              <a:buNone/>
              <a:defRPr/>
            </a:lvl9pPr>
          </a:lstStyle>
          <a:p>
            <a:endParaRPr/>
          </a:p>
        </p:txBody>
      </p:sp>
      <p:sp>
        <p:nvSpPr>
          <p:cNvPr id="431" name="Google Shape;431;p22"/>
          <p:cNvSpPr/>
          <p:nvPr/>
        </p:nvSpPr>
        <p:spPr>
          <a:xfrm>
            <a:off x="8457275" y="2308050"/>
            <a:ext cx="97400" cy="93175"/>
          </a:xfrm>
          <a:custGeom>
            <a:avLst/>
            <a:gdLst/>
            <a:ahLst/>
            <a:cxnLst/>
            <a:rect l="l" t="t" r="r" b="b"/>
            <a:pathLst>
              <a:path w="3896" h="3727" extrusionOk="0">
                <a:moveTo>
                  <a:pt x="550" y="0"/>
                </a:moveTo>
                <a:cubicBezTo>
                  <a:pt x="246" y="0"/>
                  <a:pt x="1" y="307"/>
                  <a:pt x="112" y="627"/>
                </a:cubicBezTo>
                <a:lnTo>
                  <a:pt x="548" y="1866"/>
                </a:lnTo>
                <a:lnTo>
                  <a:pt x="112" y="3105"/>
                </a:lnTo>
                <a:cubicBezTo>
                  <a:pt x="1" y="3420"/>
                  <a:pt x="246" y="3727"/>
                  <a:pt x="550" y="3727"/>
                </a:cubicBezTo>
                <a:cubicBezTo>
                  <a:pt x="601" y="3727"/>
                  <a:pt x="654" y="3718"/>
                  <a:pt x="706" y="3699"/>
                </a:cubicBezTo>
                <a:lnTo>
                  <a:pt x="1951" y="3264"/>
                </a:lnTo>
                <a:lnTo>
                  <a:pt x="3190" y="3699"/>
                </a:lnTo>
                <a:cubicBezTo>
                  <a:pt x="3243" y="3718"/>
                  <a:pt x="3296" y="3727"/>
                  <a:pt x="3347" y="3727"/>
                </a:cubicBezTo>
                <a:cubicBezTo>
                  <a:pt x="3650" y="3727"/>
                  <a:pt x="3896" y="3420"/>
                  <a:pt x="3784" y="3105"/>
                </a:cubicBezTo>
                <a:lnTo>
                  <a:pt x="3349" y="1866"/>
                </a:lnTo>
                <a:lnTo>
                  <a:pt x="3784" y="627"/>
                </a:lnTo>
                <a:cubicBezTo>
                  <a:pt x="3896" y="307"/>
                  <a:pt x="3650" y="0"/>
                  <a:pt x="3347" y="0"/>
                </a:cubicBezTo>
                <a:cubicBezTo>
                  <a:pt x="3296" y="0"/>
                  <a:pt x="3243" y="9"/>
                  <a:pt x="3190" y="27"/>
                </a:cubicBezTo>
                <a:lnTo>
                  <a:pt x="1951" y="463"/>
                </a:lnTo>
                <a:lnTo>
                  <a:pt x="706" y="27"/>
                </a:lnTo>
                <a:cubicBezTo>
                  <a:pt x="654" y="9"/>
                  <a:pt x="601" y="0"/>
                  <a:pt x="550" y="0"/>
                </a:cubicBezTo>
                <a:close/>
              </a:path>
            </a:pathLst>
          </a:custGeom>
          <a:solidFill>
            <a:srgbClr val="3A60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22"/>
          <p:cNvSpPr/>
          <p:nvPr/>
        </p:nvSpPr>
        <p:spPr>
          <a:xfrm>
            <a:off x="8832300" y="1753600"/>
            <a:ext cx="154450" cy="147725"/>
          </a:xfrm>
          <a:custGeom>
            <a:avLst/>
            <a:gdLst/>
            <a:ahLst/>
            <a:cxnLst/>
            <a:rect l="l" t="t" r="r" b="b"/>
            <a:pathLst>
              <a:path w="6178" h="5909" extrusionOk="0">
                <a:moveTo>
                  <a:pt x="873" y="0"/>
                </a:moveTo>
                <a:cubicBezTo>
                  <a:pt x="388" y="0"/>
                  <a:pt x="1" y="488"/>
                  <a:pt x="176" y="987"/>
                </a:cubicBezTo>
                <a:lnTo>
                  <a:pt x="866" y="2956"/>
                </a:lnTo>
                <a:lnTo>
                  <a:pt x="176" y="4920"/>
                </a:lnTo>
                <a:cubicBezTo>
                  <a:pt x="1" y="5423"/>
                  <a:pt x="385" y="5909"/>
                  <a:pt x="868" y="5909"/>
                </a:cubicBezTo>
                <a:cubicBezTo>
                  <a:pt x="950" y="5909"/>
                  <a:pt x="1035" y="5895"/>
                  <a:pt x="1120" y="5865"/>
                </a:cubicBezTo>
                <a:lnTo>
                  <a:pt x="3089" y="5174"/>
                </a:lnTo>
                <a:lnTo>
                  <a:pt x="5053" y="5865"/>
                </a:lnTo>
                <a:cubicBezTo>
                  <a:pt x="5138" y="5895"/>
                  <a:pt x="5223" y="5909"/>
                  <a:pt x="5305" y="5909"/>
                </a:cubicBezTo>
                <a:cubicBezTo>
                  <a:pt x="5789" y="5909"/>
                  <a:pt x="6177" y="5423"/>
                  <a:pt x="5998" y="4920"/>
                </a:cubicBezTo>
                <a:lnTo>
                  <a:pt x="5307" y="2956"/>
                </a:lnTo>
                <a:lnTo>
                  <a:pt x="5998" y="987"/>
                </a:lnTo>
                <a:cubicBezTo>
                  <a:pt x="6177" y="488"/>
                  <a:pt x="5786" y="0"/>
                  <a:pt x="5300" y="0"/>
                </a:cubicBezTo>
                <a:cubicBezTo>
                  <a:pt x="5220" y="0"/>
                  <a:pt x="5136" y="14"/>
                  <a:pt x="5053" y="43"/>
                </a:cubicBezTo>
                <a:lnTo>
                  <a:pt x="3089" y="733"/>
                </a:lnTo>
                <a:lnTo>
                  <a:pt x="1120" y="43"/>
                </a:lnTo>
                <a:cubicBezTo>
                  <a:pt x="1037" y="14"/>
                  <a:pt x="954" y="0"/>
                  <a:pt x="873" y="0"/>
                </a:cubicBezTo>
                <a:close/>
              </a:path>
            </a:pathLst>
          </a:custGeom>
          <a:solidFill>
            <a:srgbClr val="3A60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2"/>
          <p:cNvSpPr/>
          <p:nvPr/>
        </p:nvSpPr>
        <p:spPr>
          <a:xfrm>
            <a:off x="8721875" y="3697788"/>
            <a:ext cx="257700" cy="246525"/>
          </a:xfrm>
          <a:custGeom>
            <a:avLst/>
            <a:gdLst/>
            <a:ahLst/>
            <a:cxnLst/>
            <a:rect l="l" t="t" r="r" b="b"/>
            <a:pathLst>
              <a:path w="10308" h="9861" extrusionOk="0">
                <a:moveTo>
                  <a:pt x="1456" y="0"/>
                </a:moveTo>
                <a:cubicBezTo>
                  <a:pt x="650" y="0"/>
                  <a:pt x="1" y="809"/>
                  <a:pt x="296" y="1652"/>
                </a:cubicBezTo>
                <a:lnTo>
                  <a:pt x="1450" y="4928"/>
                </a:lnTo>
                <a:lnTo>
                  <a:pt x="296" y="8209"/>
                </a:lnTo>
                <a:cubicBezTo>
                  <a:pt x="1" y="9047"/>
                  <a:pt x="651" y="9860"/>
                  <a:pt x="1458" y="9860"/>
                </a:cubicBezTo>
                <a:cubicBezTo>
                  <a:pt x="1594" y="9860"/>
                  <a:pt x="1734" y="9837"/>
                  <a:pt x="1875" y="9788"/>
                </a:cubicBezTo>
                <a:lnTo>
                  <a:pt x="5156" y="8634"/>
                </a:lnTo>
                <a:lnTo>
                  <a:pt x="8438" y="9788"/>
                </a:lnTo>
                <a:cubicBezTo>
                  <a:pt x="8579" y="9837"/>
                  <a:pt x="8719" y="9860"/>
                  <a:pt x="8854" y="9860"/>
                </a:cubicBezTo>
                <a:cubicBezTo>
                  <a:pt x="9660" y="9860"/>
                  <a:pt x="10307" y="9047"/>
                  <a:pt x="10016" y="8209"/>
                </a:cubicBezTo>
                <a:lnTo>
                  <a:pt x="8862" y="4928"/>
                </a:lnTo>
                <a:lnTo>
                  <a:pt x="10016" y="1652"/>
                </a:lnTo>
                <a:cubicBezTo>
                  <a:pt x="10307" y="809"/>
                  <a:pt x="9661" y="0"/>
                  <a:pt x="8856" y="0"/>
                </a:cubicBezTo>
                <a:cubicBezTo>
                  <a:pt x="8720" y="0"/>
                  <a:pt x="8579" y="23"/>
                  <a:pt x="8438" y="73"/>
                </a:cubicBezTo>
                <a:lnTo>
                  <a:pt x="5156" y="1227"/>
                </a:lnTo>
                <a:lnTo>
                  <a:pt x="1875" y="73"/>
                </a:lnTo>
                <a:cubicBezTo>
                  <a:pt x="1733" y="23"/>
                  <a:pt x="1593" y="0"/>
                  <a:pt x="1456" y="0"/>
                </a:cubicBezTo>
                <a:close/>
              </a:path>
            </a:pathLst>
          </a:custGeom>
          <a:solidFill>
            <a:srgbClr val="3A60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22"/>
          <p:cNvSpPr/>
          <p:nvPr/>
        </p:nvSpPr>
        <p:spPr>
          <a:xfrm>
            <a:off x="311700" y="273375"/>
            <a:ext cx="97400" cy="93175"/>
          </a:xfrm>
          <a:custGeom>
            <a:avLst/>
            <a:gdLst/>
            <a:ahLst/>
            <a:cxnLst/>
            <a:rect l="l" t="t" r="r" b="b"/>
            <a:pathLst>
              <a:path w="3896" h="3727" extrusionOk="0">
                <a:moveTo>
                  <a:pt x="550" y="0"/>
                </a:moveTo>
                <a:cubicBezTo>
                  <a:pt x="246" y="0"/>
                  <a:pt x="1" y="307"/>
                  <a:pt x="112" y="627"/>
                </a:cubicBezTo>
                <a:lnTo>
                  <a:pt x="548" y="1866"/>
                </a:lnTo>
                <a:lnTo>
                  <a:pt x="112" y="3105"/>
                </a:lnTo>
                <a:cubicBezTo>
                  <a:pt x="1" y="3420"/>
                  <a:pt x="246" y="3727"/>
                  <a:pt x="550" y="3727"/>
                </a:cubicBezTo>
                <a:cubicBezTo>
                  <a:pt x="601" y="3727"/>
                  <a:pt x="654" y="3718"/>
                  <a:pt x="706" y="3699"/>
                </a:cubicBezTo>
                <a:lnTo>
                  <a:pt x="1951" y="3264"/>
                </a:lnTo>
                <a:lnTo>
                  <a:pt x="3190" y="3699"/>
                </a:lnTo>
                <a:cubicBezTo>
                  <a:pt x="3243" y="3718"/>
                  <a:pt x="3296" y="3727"/>
                  <a:pt x="3347" y="3727"/>
                </a:cubicBezTo>
                <a:cubicBezTo>
                  <a:pt x="3650" y="3727"/>
                  <a:pt x="3896" y="3420"/>
                  <a:pt x="3784" y="3105"/>
                </a:cubicBezTo>
                <a:lnTo>
                  <a:pt x="3349" y="1866"/>
                </a:lnTo>
                <a:lnTo>
                  <a:pt x="3784" y="627"/>
                </a:lnTo>
                <a:cubicBezTo>
                  <a:pt x="3896" y="307"/>
                  <a:pt x="3650" y="0"/>
                  <a:pt x="3347" y="0"/>
                </a:cubicBezTo>
                <a:cubicBezTo>
                  <a:pt x="3296" y="0"/>
                  <a:pt x="3243" y="9"/>
                  <a:pt x="3190" y="27"/>
                </a:cubicBezTo>
                <a:lnTo>
                  <a:pt x="1951" y="463"/>
                </a:lnTo>
                <a:lnTo>
                  <a:pt x="706" y="27"/>
                </a:lnTo>
                <a:cubicBezTo>
                  <a:pt x="654" y="9"/>
                  <a:pt x="601" y="0"/>
                  <a:pt x="550" y="0"/>
                </a:cubicBezTo>
                <a:close/>
              </a:path>
            </a:pathLst>
          </a:custGeom>
          <a:solidFill>
            <a:srgbClr val="3A60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22"/>
          <p:cNvSpPr/>
          <p:nvPr/>
        </p:nvSpPr>
        <p:spPr>
          <a:xfrm>
            <a:off x="853250" y="863275"/>
            <a:ext cx="154450" cy="147725"/>
          </a:xfrm>
          <a:custGeom>
            <a:avLst/>
            <a:gdLst/>
            <a:ahLst/>
            <a:cxnLst/>
            <a:rect l="l" t="t" r="r" b="b"/>
            <a:pathLst>
              <a:path w="6178" h="5909" extrusionOk="0">
                <a:moveTo>
                  <a:pt x="873" y="0"/>
                </a:moveTo>
                <a:cubicBezTo>
                  <a:pt x="388" y="0"/>
                  <a:pt x="1" y="488"/>
                  <a:pt x="176" y="987"/>
                </a:cubicBezTo>
                <a:lnTo>
                  <a:pt x="866" y="2956"/>
                </a:lnTo>
                <a:lnTo>
                  <a:pt x="176" y="4920"/>
                </a:lnTo>
                <a:cubicBezTo>
                  <a:pt x="1" y="5423"/>
                  <a:pt x="385" y="5909"/>
                  <a:pt x="868" y="5909"/>
                </a:cubicBezTo>
                <a:cubicBezTo>
                  <a:pt x="950" y="5909"/>
                  <a:pt x="1035" y="5895"/>
                  <a:pt x="1120" y="5865"/>
                </a:cubicBezTo>
                <a:lnTo>
                  <a:pt x="3089" y="5174"/>
                </a:lnTo>
                <a:lnTo>
                  <a:pt x="5053" y="5865"/>
                </a:lnTo>
                <a:cubicBezTo>
                  <a:pt x="5138" y="5895"/>
                  <a:pt x="5223" y="5909"/>
                  <a:pt x="5305" y="5909"/>
                </a:cubicBezTo>
                <a:cubicBezTo>
                  <a:pt x="5789" y="5909"/>
                  <a:pt x="6177" y="5423"/>
                  <a:pt x="5998" y="4920"/>
                </a:cubicBezTo>
                <a:lnTo>
                  <a:pt x="5307" y="2956"/>
                </a:lnTo>
                <a:lnTo>
                  <a:pt x="5998" y="987"/>
                </a:lnTo>
                <a:cubicBezTo>
                  <a:pt x="6177" y="488"/>
                  <a:pt x="5786" y="0"/>
                  <a:pt x="5300" y="0"/>
                </a:cubicBezTo>
                <a:cubicBezTo>
                  <a:pt x="5220" y="0"/>
                  <a:pt x="5136" y="14"/>
                  <a:pt x="5053" y="43"/>
                </a:cubicBezTo>
                <a:lnTo>
                  <a:pt x="3089" y="733"/>
                </a:lnTo>
                <a:lnTo>
                  <a:pt x="1120" y="43"/>
                </a:lnTo>
                <a:cubicBezTo>
                  <a:pt x="1037" y="14"/>
                  <a:pt x="954" y="0"/>
                  <a:pt x="873" y="0"/>
                </a:cubicBezTo>
                <a:close/>
              </a:path>
            </a:pathLst>
          </a:custGeom>
          <a:solidFill>
            <a:srgbClr val="3A60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22"/>
          <p:cNvSpPr/>
          <p:nvPr/>
        </p:nvSpPr>
        <p:spPr>
          <a:xfrm>
            <a:off x="231550" y="1704200"/>
            <a:ext cx="257700" cy="246525"/>
          </a:xfrm>
          <a:custGeom>
            <a:avLst/>
            <a:gdLst/>
            <a:ahLst/>
            <a:cxnLst/>
            <a:rect l="l" t="t" r="r" b="b"/>
            <a:pathLst>
              <a:path w="10308" h="9861" extrusionOk="0">
                <a:moveTo>
                  <a:pt x="1456" y="0"/>
                </a:moveTo>
                <a:cubicBezTo>
                  <a:pt x="650" y="0"/>
                  <a:pt x="1" y="809"/>
                  <a:pt x="296" y="1652"/>
                </a:cubicBezTo>
                <a:lnTo>
                  <a:pt x="1450" y="4928"/>
                </a:lnTo>
                <a:lnTo>
                  <a:pt x="296" y="8209"/>
                </a:lnTo>
                <a:cubicBezTo>
                  <a:pt x="1" y="9047"/>
                  <a:pt x="651" y="9860"/>
                  <a:pt x="1458" y="9860"/>
                </a:cubicBezTo>
                <a:cubicBezTo>
                  <a:pt x="1594" y="9860"/>
                  <a:pt x="1734" y="9837"/>
                  <a:pt x="1875" y="9788"/>
                </a:cubicBezTo>
                <a:lnTo>
                  <a:pt x="5156" y="8634"/>
                </a:lnTo>
                <a:lnTo>
                  <a:pt x="8438" y="9788"/>
                </a:lnTo>
                <a:cubicBezTo>
                  <a:pt x="8579" y="9837"/>
                  <a:pt x="8719" y="9860"/>
                  <a:pt x="8854" y="9860"/>
                </a:cubicBezTo>
                <a:cubicBezTo>
                  <a:pt x="9660" y="9860"/>
                  <a:pt x="10307" y="9047"/>
                  <a:pt x="10016" y="8209"/>
                </a:cubicBezTo>
                <a:lnTo>
                  <a:pt x="8862" y="4928"/>
                </a:lnTo>
                <a:lnTo>
                  <a:pt x="10016" y="1652"/>
                </a:lnTo>
                <a:cubicBezTo>
                  <a:pt x="10307" y="809"/>
                  <a:pt x="9661" y="0"/>
                  <a:pt x="8856" y="0"/>
                </a:cubicBezTo>
                <a:cubicBezTo>
                  <a:pt x="8720" y="0"/>
                  <a:pt x="8579" y="23"/>
                  <a:pt x="8438" y="73"/>
                </a:cubicBezTo>
                <a:lnTo>
                  <a:pt x="5156" y="1227"/>
                </a:lnTo>
                <a:lnTo>
                  <a:pt x="1875" y="73"/>
                </a:lnTo>
                <a:cubicBezTo>
                  <a:pt x="1733" y="23"/>
                  <a:pt x="1593" y="0"/>
                  <a:pt x="1456" y="0"/>
                </a:cubicBezTo>
                <a:close/>
              </a:path>
            </a:pathLst>
          </a:custGeom>
          <a:solidFill>
            <a:srgbClr val="3A60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26"/>
        <p:cNvGrpSpPr/>
        <p:nvPr/>
      </p:nvGrpSpPr>
      <p:grpSpPr>
        <a:xfrm>
          <a:off x="0" y="0"/>
          <a:ext cx="0" cy="0"/>
          <a:chOff x="0" y="0"/>
          <a:chExt cx="0" cy="0"/>
        </a:xfrm>
      </p:grpSpPr>
      <p:sp>
        <p:nvSpPr>
          <p:cNvPr id="27" name="Google Shape;27;p3"/>
          <p:cNvSpPr/>
          <p:nvPr/>
        </p:nvSpPr>
        <p:spPr>
          <a:xfrm>
            <a:off x="3889848" y="1452976"/>
            <a:ext cx="5254143" cy="3690538"/>
          </a:xfrm>
          <a:custGeom>
            <a:avLst/>
            <a:gdLst/>
            <a:ahLst/>
            <a:cxnLst/>
            <a:rect l="l" t="t" r="r" b="b"/>
            <a:pathLst>
              <a:path w="20081" h="14105" extrusionOk="0">
                <a:moveTo>
                  <a:pt x="10621" y="6370"/>
                </a:moveTo>
                <a:cubicBezTo>
                  <a:pt x="9947" y="6675"/>
                  <a:pt x="9218" y="7060"/>
                  <a:pt x="8454" y="7513"/>
                </a:cubicBezTo>
                <a:cubicBezTo>
                  <a:pt x="7894" y="7835"/>
                  <a:pt x="7384" y="8090"/>
                  <a:pt x="6954" y="8259"/>
                </a:cubicBezTo>
                <a:cubicBezTo>
                  <a:pt x="6853" y="8305"/>
                  <a:pt x="6773" y="8327"/>
                  <a:pt x="6705" y="8344"/>
                </a:cubicBezTo>
                <a:cubicBezTo>
                  <a:pt x="6717" y="8322"/>
                  <a:pt x="6728" y="8299"/>
                  <a:pt x="6745" y="8271"/>
                </a:cubicBezTo>
                <a:cubicBezTo>
                  <a:pt x="6836" y="8107"/>
                  <a:pt x="7034" y="7829"/>
                  <a:pt x="7464" y="7450"/>
                </a:cubicBezTo>
                <a:cubicBezTo>
                  <a:pt x="7645" y="7298"/>
                  <a:pt x="7882" y="7145"/>
                  <a:pt x="8177" y="7009"/>
                </a:cubicBezTo>
                <a:cubicBezTo>
                  <a:pt x="8533" y="6839"/>
                  <a:pt x="8901" y="6698"/>
                  <a:pt x="9257" y="6596"/>
                </a:cubicBezTo>
                <a:cubicBezTo>
                  <a:pt x="9625" y="6489"/>
                  <a:pt x="9829" y="6472"/>
                  <a:pt x="9919" y="6472"/>
                </a:cubicBezTo>
                <a:cubicBezTo>
                  <a:pt x="9964" y="6472"/>
                  <a:pt x="10015" y="6472"/>
                  <a:pt x="10061" y="6466"/>
                </a:cubicBezTo>
                <a:cubicBezTo>
                  <a:pt x="10253" y="6455"/>
                  <a:pt x="10440" y="6421"/>
                  <a:pt x="10621" y="6370"/>
                </a:cubicBezTo>
                <a:close/>
                <a:moveTo>
                  <a:pt x="9456" y="0"/>
                </a:moveTo>
                <a:cubicBezTo>
                  <a:pt x="9393" y="0"/>
                  <a:pt x="9328" y="2"/>
                  <a:pt x="9263" y="5"/>
                </a:cubicBezTo>
                <a:cubicBezTo>
                  <a:pt x="8307" y="16"/>
                  <a:pt x="7283" y="242"/>
                  <a:pt x="6208" y="667"/>
                </a:cubicBezTo>
                <a:cubicBezTo>
                  <a:pt x="5144" y="1091"/>
                  <a:pt x="4131" y="1725"/>
                  <a:pt x="3192" y="2539"/>
                </a:cubicBezTo>
                <a:cubicBezTo>
                  <a:pt x="2173" y="3422"/>
                  <a:pt x="1381" y="4435"/>
                  <a:pt x="838" y="5538"/>
                </a:cubicBezTo>
                <a:cubicBezTo>
                  <a:pt x="250" y="6732"/>
                  <a:pt x="1" y="7971"/>
                  <a:pt x="108" y="9216"/>
                </a:cubicBezTo>
                <a:cubicBezTo>
                  <a:pt x="221" y="10517"/>
                  <a:pt x="753" y="11733"/>
                  <a:pt x="1698" y="12814"/>
                </a:cubicBezTo>
                <a:cubicBezTo>
                  <a:pt x="2145" y="13335"/>
                  <a:pt x="2637" y="13765"/>
                  <a:pt x="3169" y="14104"/>
                </a:cubicBezTo>
                <a:lnTo>
                  <a:pt x="10032" y="14104"/>
                </a:lnTo>
                <a:cubicBezTo>
                  <a:pt x="10445" y="13900"/>
                  <a:pt x="10864" y="13663"/>
                  <a:pt x="11283" y="13391"/>
                </a:cubicBezTo>
                <a:lnTo>
                  <a:pt x="11294" y="13386"/>
                </a:lnTo>
                <a:cubicBezTo>
                  <a:pt x="11939" y="12967"/>
                  <a:pt x="12499" y="12667"/>
                  <a:pt x="12952" y="12509"/>
                </a:cubicBezTo>
                <a:cubicBezTo>
                  <a:pt x="13150" y="12435"/>
                  <a:pt x="13297" y="12401"/>
                  <a:pt x="13399" y="12384"/>
                </a:cubicBezTo>
                <a:lnTo>
                  <a:pt x="13399" y="12384"/>
                </a:lnTo>
                <a:cubicBezTo>
                  <a:pt x="13371" y="12475"/>
                  <a:pt x="13325" y="12571"/>
                  <a:pt x="13269" y="12673"/>
                </a:cubicBezTo>
                <a:cubicBezTo>
                  <a:pt x="13122" y="12939"/>
                  <a:pt x="12912" y="13193"/>
                  <a:pt x="12635" y="13431"/>
                </a:cubicBezTo>
                <a:cubicBezTo>
                  <a:pt x="12296" y="13731"/>
                  <a:pt x="11962" y="13963"/>
                  <a:pt x="11667" y="14104"/>
                </a:cubicBezTo>
                <a:lnTo>
                  <a:pt x="19736" y="14104"/>
                </a:lnTo>
                <a:cubicBezTo>
                  <a:pt x="19979" y="13284"/>
                  <a:pt x="20081" y="12441"/>
                  <a:pt x="20030" y="11592"/>
                </a:cubicBezTo>
                <a:cubicBezTo>
                  <a:pt x="19951" y="10234"/>
                  <a:pt x="19425" y="8984"/>
                  <a:pt x="18468" y="7892"/>
                </a:cubicBezTo>
                <a:cubicBezTo>
                  <a:pt x="17772" y="7088"/>
                  <a:pt x="17026" y="6489"/>
                  <a:pt x="16245" y="6109"/>
                </a:cubicBezTo>
                <a:cubicBezTo>
                  <a:pt x="15499" y="5747"/>
                  <a:pt x="14709" y="5564"/>
                  <a:pt x="13890" y="5564"/>
                </a:cubicBezTo>
                <a:cubicBezTo>
                  <a:pt x="13789" y="5564"/>
                  <a:pt x="13688" y="5566"/>
                  <a:pt x="13586" y="5572"/>
                </a:cubicBezTo>
                <a:cubicBezTo>
                  <a:pt x="12867" y="5612"/>
                  <a:pt x="12109" y="5776"/>
                  <a:pt x="11334" y="6076"/>
                </a:cubicBezTo>
                <a:cubicBezTo>
                  <a:pt x="11492" y="5979"/>
                  <a:pt x="11645" y="5872"/>
                  <a:pt x="11786" y="5747"/>
                </a:cubicBezTo>
                <a:cubicBezTo>
                  <a:pt x="12460" y="5159"/>
                  <a:pt x="12833" y="4367"/>
                  <a:pt x="12873" y="3450"/>
                </a:cubicBezTo>
                <a:cubicBezTo>
                  <a:pt x="12912" y="2573"/>
                  <a:pt x="12641" y="1775"/>
                  <a:pt x="12092" y="1147"/>
                </a:cubicBezTo>
                <a:cubicBezTo>
                  <a:pt x="11632" y="618"/>
                  <a:pt x="10807" y="0"/>
                  <a:pt x="9456" y="0"/>
                </a:cubicBezTo>
                <a:close/>
              </a:path>
            </a:pathLst>
          </a:custGeom>
          <a:solidFill>
            <a:srgbClr val="3A60E5">
              <a:alpha val="290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a:off x="7690750" y="1163000"/>
            <a:ext cx="97400" cy="93175"/>
          </a:xfrm>
          <a:custGeom>
            <a:avLst/>
            <a:gdLst/>
            <a:ahLst/>
            <a:cxnLst/>
            <a:rect l="l" t="t" r="r" b="b"/>
            <a:pathLst>
              <a:path w="3896" h="3727" extrusionOk="0">
                <a:moveTo>
                  <a:pt x="550" y="0"/>
                </a:moveTo>
                <a:cubicBezTo>
                  <a:pt x="246" y="0"/>
                  <a:pt x="1" y="307"/>
                  <a:pt x="112" y="627"/>
                </a:cubicBezTo>
                <a:lnTo>
                  <a:pt x="548" y="1866"/>
                </a:lnTo>
                <a:lnTo>
                  <a:pt x="112" y="3105"/>
                </a:lnTo>
                <a:cubicBezTo>
                  <a:pt x="1" y="3420"/>
                  <a:pt x="246" y="3727"/>
                  <a:pt x="550" y="3727"/>
                </a:cubicBezTo>
                <a:cubicBezTo>
                  <a:pt x="601" y="3727"/>
                  <a:pt x="654" y="3718"/>
                  <a:pt x="706" y="3699"/>
                </a:cubicBezTo>
                <a:lnTo>
                  <a:pt x="1951" y="3264"/>
                </a:lnTo>
                <a:lnTo>
                  <a:pt x="3190" y="3699"/>
                </a:lnTo>
                <a:cubicBezTo>
                  <a:pt x="3243" y="3718"/>
                  <a:pt x="3296" y="3727"/>
                  <a:pt x="3347" y="3727"/>
                </a:cubicBezTo>
                <a:cubicBezTo>
                  <a:pt x="3650" y="3727"/>
                  <a:pt x="3896" y="3420"/>
                  <a:pt x="3784" y="3105"/>
                </a:cubicBezTo>
                <a:lnTo>
                  <a:pt x="3349" y="1866"/>
                </a:lnTo>
                <a:lnTo>
                  <a:pt x="3784" y="627"/>
                </a:lnTo>
                <a:cubicBezTo>
                  <a:pt x="3896" y="307"/>
                  <a:pt x="3650" y="0"/>
                  <a:pt x="3347" y="0"/>
                </a:cubicBezTo>
                <a:cubicBezTo>
                  <a:pt x="3296" y="0"/>
                  <a:pt x="3243" y="9"/>
                  <a:pt x="3190" y="27"/>
                </a:cubicBezTo>
                <a:lnTo>
                  <a:pt x="1951" y="463"/>
                </a:lnTo>
                <a:lnTo>
                  <a:pt x="706" y="27"/>
                </a:lnTo>
                <a:cubicBezTo>
                  <a:pt x="654" y="9"/>
                  <a:pt x="601" y="0"/>
                  <a:pt x="550" y="0"/>
                </a:cubicBezTo>
                <a:close/>
              </a:path>
            </a:pathLst>
          </a:custGeom>
          <a:solidFill>
            <a:srgbClr val="3A60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a:off x="6701300" y="637175"/>
            <a:ext cx="154450" cy="147725"/>
          </a:xfrm>
          <a:custGeom>
            <a:avLst/>
            <a:gdLst/>
            <a:ahLst/>
            <a:cxnLst/>
            <a:rect l="l" t="t" r="r" b="b"/>
            <a:pathLst>
              <a:path w="6178" h="5909" extrusionOk="0">
                <a:moveTo>
                  <a:pt x="873" y="0"/>
                </a:moveTo>
                <a:cubicBezTo>
                  <a:pt x="388" y="0"/>
                  <a:pt x="1" y="488"/>
                  <a:pt x="176" y="987"/>
                </a:cubicBezTo>
                <a:lnTo>
                  <a:pt x="866" y="2956"/>
                </a:lnTo>
                <a:lnTo>
                  <a:pt x="176" y="4920"/>
                </a:lnTo>
                <a:cubicBezTo>
                  <a:pt x="1" y="5423"/>
                  <a:pt x="385" y="5909"/>
                  <a:pt x="868" y="5909"/>
                </a:cubicBezTo>
                <a:cubicBezTo>
                  <a:pt x="950" y="5909"/>
                  <a:pt x="1035" y="5895"/>
                  <a:pt x="1120" y="5865"/>
                </a:cubicBezTo>
                <a:lnTo>
                  <a:pt x="3089" y="5174"/>
                </a:lnTo>
                <a:lnTo>
                  <a:pt x="5053" y="5865"/>
                </a:lnTo>
                <a:cubicBezTo>
                  <a:pt x="5138" y="5895"/>
                  <a:pt x="5223" y="5909"/>
                  <a:pt x="5305" y="5909"/>
                </a:cubicBezTo>
                <a:cubicBezTo>
                  <a:pt x="5789" y="5909"/>
                  <a:pt x="6177" y="5423"/>
                  <a:pt x="5998" y="4920"/>
                </a:cubicBezTo>
                <a:lnTo>
                  <a:pt x="5307" y="2956"/>
                </a:lnTo>
                <a:lnTo>
                  <a:pt x="5998" y="987"/>
                </a:lnTo>
                <a:cubicBezTo>
                  <a:pt x="6177" y="488"/>
                  <a:pt x="5786" y="0"/>
                  <a:pt x="5300" y="0"/>
                </a:cubicBezTo>
                <a:cubicBezTo>
                  <a:pt x="5220" y="0"/>
                  <a:pt x="5136" y="14"/>
                  <a:pt x="5053" y="43"/>
                </a:cubicBezTo>
                <a:lnTo>
                  <a:pt x="3089" y="733"/>
                </a:lnTo>
                <a:lnTo>
                  <a:pt x="1120" y="43"/>
                </a:lnTo>
                <a:cubicBezTo>
                  <a:pt x="1037" y="14"/>
                  <a:pt x="954" y="0"/>
                  <a:pt x="873" y="0"/>
                </a:cubicBezTo>
                <a:close/>
              </a:path>
            </a:pathLst>
          </a:custGeom>
          <a:solidFill>
            <a:srgbClr val="3A60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a:off x="8160075" y="637175"/>
            <a:ext cx="257700" cy="246525"/>
          </a:xfrm>
          <a:custGeom>
            <a:avLst/>
            <a:gdLst/>
            <a:ahLst/>
            <a:cxnLst/>
            <a:rect l="l" t="t" r="r" b="b"/>
            <a:pathLst>
              <a:path w="10308" h="9861" extrusionOk="0">
                <a:moveTo>
                  <a:pt x="1456" y="0"/>
                </a:moveTo>
                <a:cubicBezTo>
                  <a:pt x="650" y="0"/>
                  <a:pt x="1" y="809"/>
                  <a:pt x="296" y="1652"/>
                </a:cubicBezTo>
                <a:lnTo>
                  <a:pt x="1450" y="4928"/>
                </a:lnTo>
                <a:lnTo>
                  <a:pt x="296" y="8209"/>
                </a:lnTo>
                <a:cubicBezTo>
                  <a:pt x="1" y="9047"/>
                  <a:pt x="651" y="9860"/>
                  <a:pt x="1458" y="9860"/>
                </a:cubicBezTo>
                <a:cubicBezTo>
                  <a:pt x="1594" y="9860"/>
                  <a:pt x="1734" y="9837"/>
                  <a:pt x="1875" y="9788"/>
                </a:cubicBezTo>
                <a:lnTo>
                  <a:pt x="5156" y="8634"/>
                </a:lnTo>
                <a:lnTo>
                  <a:pt x="8438" y="9788"/>
                </a:lnTo>
                <a:cubicBezTo>
                  <a:pt x="8579" y="9837"/>
                  <a:pt x="8719" y="9860"/>
                  <a:pt x="8854" y="9860"/>
                </a:cubicBezTo>
                <a:cubicBezTo>
                  <a:pt x="9660" y="9860"/>
                  <a:pt x="10307" y="9047"/>
                  <a:pt x="10016" y="8209"/>
                </a:cubicBezTo>
                <a:lnTo>
                  <a:pt x="8862" y="4928"/>
                </a:lnTo>
                <a:lnTo>
                  <a:pt x="10016" y="1652"/>
                </a:lnTo>
                <a:cubicBezTo>
                  <a:pt x="10307" y="809"/>
                  <a:pt x="9661" y="0"/>
                  <a:pt x="8856" y="0"/>
                </a:cubicBezTo>
                <a:cubicBezTo>
                  <a:pt x="8720" y="0"/>
                  <a:pt x="8579" y="23"/>
                  <a:pt x="8438" y="73"/>
                </a:cubicBezTo>
                <a:lnTo>
                  <a:pt x="5156" y="1227"/>
                </a:lnTo>
                <a:lnTo>
                  <a:pt x="1875" y="73"/>
                </a:lnTo>
                <a:cubicBezTo>
                  <a:pt x="1733" y="23"/>
                  <a:pt x="1593" y="0"/>
                  <a:pt x="1456" y="0"/>
                </a:cubicBezTo>
                <a:close/>
              </a:path>
            </a:pathLst>
          </a:custGeom>
          <a:solidFill>
            <a:srgbClr val="3A60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a:off x="1159300" y="4080138"/>
            <a:ext cx="257700" cy="246525"/>
          </a:xfrm>
          <a:custGeom>
            <a:avLst/>
            <a:gdLst/>
            <a:ahLst/>
            <a:cxnLst/>
            <a:rect l="l" t="t" r="r" b="b"/>
            <a:pathLst>
              <a:path w="10308" h="9861" extrusionOk="0">
                <a:moveTo>
                  <a:pt x="1456" y="0"/>
                </a:moveTo>
                <a:cubicBezTo>
                  <a:pt x="650" y="0"/>
                  <a:pt x="1" y="809"/>
                  <a:pt x="296" y="1652"/>
                </a:cubicBezTo>
                <a:lnTo>
                  <a:pt x="1450" y="4928"/>
                </a:lnTo>
                <a:lnTo>
                  <a:pt x="296" y="8209"/>
                </a:lnTo>
                <a:cubicBezTo>
                  <a:pt x="1" y="9047"/>
                  <a:pt x="651" y="9860"/>
                  <a:pt x="1458" y="9860"/>
                </a:cubicBezTo>
                <a:cubicBezTo>
                  <a:pt x="1594" y="9860"/>
                  <a:pt x="1734" y="9837"/>
                  <a:pt x="1875" y="9788"/>
                </a:cubicBezTo>
                <a:lnTo>
                  <a:pt x="5156" y="8634"/>
                </a:lnTo>
                <a:lnTo>
                  <a:pt x="8438" y="9788"/>
                </a:lnTo>
                <a:cubicBezTo>
                  <a:pt x="8579" y="9837"/>
                  <a:pt x="8719" y="9860"/>
                  <a:pt x="8854" y="9860"/>
                </a:cubicBezTo>
                <a:cubicBezTo>
                  <a:pt x="9660" y="9860"/>
                  <a:pt x="10307" y="9047"/>
                  <a:pt x="10016" y="8209"/>
                </a:cubicBezTo>
                <a:lnTo>
                  <a:pt x="8862" y="4928"/>
                </a:lnTo>
                <a:lnTo>
                  <a:pt x="10016" y="1652"/>
                </a:lnTo>
                <a:cubicBezTo>
                  <a:pt x="10307" y="809"/>
                  <a:pt x="9661" y="0"/>
                  <a:pt x="8856" y="0"/>
                </a:cubicBezTo>
                <a:cubicBezTo>
                  <a:pt x="8720" y="0"/>
                  <a:pt x="8579" y="23"/>
                  <a:pt x="8438" y="73"/>
                </a:cubicBezTo>
                <a:lnTo>
                  <a:pt x="5156" y="1227"/>
                </a:lnTo>
                <a:lnTo>
                  <a:pt x="1875" y="73"/>
                </a:lnTo>
                <a:cubicBezTo>
                  <a:pt x="1733" y="23"/>
                  <a:pt x="1593" y="0"/>
                  <a:pt x="1456" y="0"/>
                </a:cubicBezTo>
                <a:close/>
              </a:path>
            </a:pathLst>
          </a:custGeom>
          <a:solidFill>
            <a:srgbClr val="3A60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a:off x="318500" y="3932425"/>
            <a:ext cx="154450" cy="147725"/>
          </a:xfrm>
          <a:custGeom>
            <a:avLst/>
            <a:gdLst/>
            <a:ahLst/>
            <a:cxnLst/>
            <a:rect l="l" t="t" r="r" b="b"/>
            <a:pathLst>
              <a:path w="6178" h="5909" extrusionOk="0">
                <a:moveTo>
                  <a:pt x="873" y="0"/>
                </a:moveTo>
                <a:cubicBezTo>
                  <a:pt x="388" y="0"/>
                  <a:pt x="1" y="488"/>
                  <a:pt x="176" y="987"/>
                </a:cubicBezTo>
                <a:lnTo>
                  <a:pt x="866" y="2956"/>
                </a:lnTo>
                <a:lnTo>
                  <a:pt x="176" y="4920"/>
                </a:lnTo>
                <a:cubicBezTo>
                  <a:pt x="1" y="5423"/>
                  <a:pt x="385" y="5909"/>
                  <a:pt x="868" y="5909"/>
                </a:cubicBezTo>
                <a:cubicBezTo>
                  <a:pt x="950" y="5909"/>
                  <a:pt x="1035" y="5895"/>
                  <a:pt x="1120" y="5865"/>
                </a:cubicBezTo>
                <a:lnTo>
                  <a:pt x="3089" y="5174"/>
                </a:lnTo>
                <a:lnTo>
                  <a:pt x="5053" y="5865"/>
                </a:lnTo>
                <a:cubicBezTo>
                  <a:pt x="5138" y="5895"/>
                  <a:pt x="5223" y="5909"/>
                  <a:pt x="5305" y="5909"/>
                </a:cubicBezTo>
                <a:cubicBezTo>
                  <a:pt x="5789" y="5909"/>
                  <a:pt x="6177" y="5423"/>
                  <a:pt x="5998" y="4920"/>
                </a:cubicBezTo>
                <a:lnTo>
                  <a:pt x="5307" y="2956"/>
                </a:lnTo>
                <a:lnTo>
                  <a:pt x="5998" y="987"/>
                </a:lnTo>
                <a:cubicBezTo>
                  <a:pt x="6177" y="488"/>
                  <a:pt x="5786" y="0"/>
                  <a:pt x="5300" y="0"/>
                </a:cubicBezTo>
                <a:cubicBezTo>
                  <a:pt x="5220" y="0"/>
                  <a:pt x="5136" y="14"/>
                  <a:pt x="5053" y="43"/>
                </a:cubicBezTo>
                <a:lnTo>
                  <a:pt x="3089" y="733"/>
                </a:lnTo>
                <a:lnTo>
                  <a:pt x="1120" y="43"/>
                </a:lnTo>
                <a:cubicBezTo>
                  <a:pt x="1037" y="14"/>
                  <a:pt x="954" y="0"/>
                  <a:pt x="873" y="0"/>
                </a:cubicBezTo>
                <a:close/>
              </a:path>
            </a:pathLst>
          </a:custGeom>
          <a:solidFill>
            <a:srgbClr val="3A60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a:off x="555750" y="3172850"/>
            <a:ext cx="97400" cy="93175"/>
          </a:xfrm>
          <a:custGeom>
            <a:avLst/>
            <a:gdLst/>
            <a:ahLst/>
            <a:cxnLst/>
            <a:rect l="l" t="t" r="r" b="b"/>
            <a:pathLst>
              <a:path w="3896" h="3727" extrusionOk="0">
                <a:moveTo>
                  <a:pt x="550" y="0"/>
                </a:moveTo>
                <a:cubicBezTo>
                  <a:pt x="246" y="0"/>
                  <a:pt x="1" y="307"/>
                  <a:pt x="112" y="627"/>
                </a:cubicBezTo>
                <a:lnTo>
                  <a:pt x="548" y="1866"/>
                </a:lnTo>
                <a:lnTo>
                  <a:pt x="112" y="3105"/>
                </a:lnTo>
                <a:cubicBezTo>
                  <a:pt x="1" y="3420"/>
                  <a:pt x="246" y="3727"/>
                  <a:pt x="550" y="3727"/>
                </a:cubicBezTo>
                <a:cubicBezTo>
                  <a:pt x="601" y="3727"/>
                  <a:pt x="654" y="3718"/>
                  <a:pt x="706" y="3699"/>
                </a:cubicBezTo>
                <a:lnTo>
                  <a:pt x="1951" y="3264"/>
                </a:lnTo>
                <a:lnTo>
                  <a:pt x="3190" y="3699"/>
                </a:lnTo>
                <a:cubicBezTo>
                  <a:pt x="3243" y="3718"/>
                  <a:pt x="3296" y="3727"/>
                  <a:pt x="3347" y="3727"/>
                </a:cubicBezTo>
                <a:cubicBezTo>
                  <a:pt x="3650" y="3727"/>
                  <a:pt x="3896" y="3420"/>
                  <a:pt x="3784" y="3105"/>
                </a:cubicBezTo>
                <a:lnTo>
                  <a:pt x="3349" y="1866"/>
                </a:lnTo>
                <a:lnTo>
                  <a:pt x="3784" y="627"/>
                </a:lnTo>
                <a:cubicBezTo>
                  <a:pt x="3896" y="307"/>
                  <a:pt x="3650" y="0"/>
                  <a:pt x="3347" y="0"/>
                </a:cubicBezTo>
                <a:cubicBezTo>
                  <a:pt x="3296" y="0"/>
                  <a:pt x="3243" y="9"/>
                  <a:pt x="3190" y="27"/>
                </a:cubicBezTo>
                <a:lnTo>
                  <a:pt x="1951" y="463"/>
                </a:lnTo>
                <a:lnTo>
                  <a:pt x="706" y="27"/>
                </a:lnTo>
                <a:cubicBezTo>
                  <a:pt x="654" y="9"/>
                  <a:pt x="601" y="0"/>
                  <a:pt x="550" y="0"/>
                </a:cubicBezTo>
                <a:close/>
              </a:path>
            </a:pathLst>
          </a:custGeom>
          <a:solidFill>
            <a:srgbClr val="3A60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
          <p:cNvSpPr/>
          <p:nvPr/>
        </p:nvSpPr>
        <p:spPr>
          <a:xfrm>
            <a:off x="2507500" y="1331125"/>
            <a:ext cx="97400" cy="93175"/>
          </a:xfrm>
          <a:custGeom>
            <a:avLst/>
            <a:gdLst/>
            <a:ahLst/>
            <a:cxnLst/>
            <a:rect l="l" t="t" r="r" b="b"/>
            <a:pathLst>
              <a:path w="3896" h="3727" extrusionOk="0">
                <a:moveTo>
                  <a:pt x="550" y="0"/>
                </a:moveTo>
                <a:cubicBezTo>
                  <a:pt x="246" y="0"/>
                  <a:pt x="1" y="307"/>
                  <a:pt x="112" y="627"/>
                </a:cubicBezTo>
                <a:lnTo>
                  <a:pt x="548" y="1866"/>
                </a:lnTo>
                <a:lnTo>
                  <a:pt x="112" y="3105"/>
                </a:lnTo>
                <a:cubicBezTo>
                  <a:pt x="1" y="3420"/>
                  <a:pt x="246" y="3727"/>
                  <a:pt x="550" y="3727"/>
                </a:cubicBezTo>
                <a:cubicBezTo>
                  <a:pt x="601" y="3727"/>
                  <a:pt x="654" y="3718"/>
                  <a:pt x="706" y="3699"/>
                </a:cubicBezTo>
                <a:lnTo>
                  <a:pt x="1951" y="3264"/>
                </a:lnTo>
                <a:lnTo>
                  <a:pt x="3190" y="3699"/>
                </a:lnTo>
                <a:cubicBezTo>
                  <a:pt x="3243" y="3718"/>
                  <a:pt x="3296" y="3727"/>
                  <a:pt x="3347" y="3727"/>
                </a:cubicBezTo>
                <a:cubicBezTo>
                  <a:pt x="3650" y="3727"/>
                  <a:pt x="3896" y="3420"/>
                  <a:pt x="3784" y="3105"/>
                </a:cubicBezTo>
                <a:lnTo>
                  <a:pt x="3349" y="1866"/>
                </a:lnTo>
                <a:lnTo>
                  <a:pt x="3784" y="627"/>
                </a:lnTo>
                <a:cubicBezTo>
                  <a:pt x="3896" y="307"/>
                  <a:pt x="3650" y="0"/>
                  <a:pt x="3347" y="0"/>
                </a:cubicBezTo>
                <a:cubicBezTo>
                  <a:pt x="3296" y="0"/>
                  <a:pt x="3243" y="9"/>
                  <a:pt x="3190" y="27"/>
                </a:cubicBezTo>
                <a:lnTo>
                  <a:pt x="1951" y="463"/>
                </a:lnTo>
                <a:lnTo>
                  <a:pt x="706" y="27"/>
                </a:lnTo>
                <a:cubicBezTo>
                  <a:pt x="654" y="9"/>
                  <a:pt x="601" y="0"/>
                  <a:pt x="550" y="0"/>
                </a:cubicBezTo>
                <a:close/>
              </a:path>
            </a:pathLst>
          </a:custGeom>
          <a:solidFill>
            <a:srgbClr val="3A60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a:off x="2145200" y="1474450"/>
            <a:ext cx="154450" cy="147725"/>
          </a:xfrm>
          <a:custGeom>
            <a:avLst/>
            <a:gdLst/>
            <a:ahLst/>
            <a:cxnLst/>
            <a:rect l="l" t="t" r="r" b="b"/>
            <a:pathLst>
              <a:path w="6178" h="5909" extrusionOk="0">
                <a:moveTo>
                  <a:pt x="873" y="0"/>
                </a:moveTo>
                <a:cubicBezTo>
                  <a:pt x="388" y="0"/>
                  <a:pt x="1" y="488"/>
                  <a:pt x="176" y="987"/>
                </a:cubicBezTo>
                <a:lnTo>
                  <a:pt x="866" y="2956"/>
                </a:lnTo>
                <a:lnTo>
                  <a:pt x="176" y="4920"/>
                </a:lnTo>
                <a:cubicBezTo>
                  <a:pt x="1" y="5423"/>
                  <a:pt x="385" y="5909"/>
                  <a:pt x="868" y="5909"/>
                </a:cubicBezTo>
                <a:cubicBezTo>
                  <a:pt x="950" y="5909"/>
                  <a:pt x="1035" y="5895"/>
                  <a:pt x="1120" y="5865"/>
                </a:cubicBezTo>
                <a:lnTo>
                  <a:pt x="3089" y="5174"/>
                </a:lnTo>
                <a:lnTo>
                  <a:pt x="5053" y="5865"/>
                </a:lnTo>
                <a:cubicBezTo>
                  <a:pt x="5138" y="5895"/>
                  <a:pt x="5223" y="5909"/>
                  <a:pt x="5305" y="5909"/>
                </a:cubicBezTo>
                <a:cubicBezTo>
                  <a:pt x="5789" y="5909"/>
                  <a:pt x="6177" y="5423"/>
                  <a:pt x="5998" y="4920"/>
                </a:cubicBezTo>
                <a:lnTo>
                  <a:pt x="5307" y="2956"/>
                </a:lnTo>
                <a:lnTo>
                  <a:pt x="5998" y="987"/>
                </a:lnTo>
                <a:cubicBezTo>
                  <a:pt x="6177" y="488"/>
                  <a:pt x="5786" y="0"/>
                  <a:pt x="5300" y="0"/>
                </a:cubicBezTo>
                <a:cubicBezTo>
                  <a:pt x="5220" y="0"/>
                  <a:pt x="5136" y="14"/>
                  <a:pt x="5053" y="43"/>
                </a:cubicBezTo>
                <a:lnTo>
                  <a:pt x="3089" y="733"/>
                </a:lnTo>
                <a:lnTo>
                  <a:pt x="1120" y="43"/>
                </a:lnTo>
                <a:cubicBezTo>
                  <a:pt x="1037" y="14"/>
                  <a:pt x="954" y="0"/>
                  <a:pt x="873" y="0"/>
                </a:cubicBezTo>
                <a:close/>
              </a:path>
            </a:pathLst>
          </a:custGeom>
          <a:solidFill>
            <a:srgbClr val="3A60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 name="Google Shape;36;p3"/>
          <p:cNvGrpSpPr/>
          <p:nvPr/>
        </p:nvGrpSpPr>
        <p:grpSpPr>
          <a:xfrm>
            <a:off x="7409842" y="3986486"/>
            <a:ext cx="304102" cy="458848"/>
            <a:chOff x="2131550" y="2253075"/>
            <a:chExt cx="93100" cy="140475"/>
          </a:xfrm>
        </p:grpSpPr>
        <p:sp>
          <p:nvSpPr>
            <p:cNvPr id="37" name="Google Shape;37;p3"/>
            <p:cNvSpPr/>
            <p:nvPr/>
          </p:nvSpPr>
          <p:spPr>
            <a:xfrm>
              <a:off x="2131550" y="2313325"/>
              <a:ext cx="93100" cy="50100"/>
            </a:xfrm>
            <a:custGeom>
              <a:avLst/>
              <a:gdLst/>
              <a:ahLst/>
              <a:cxnLst/>
              <a:rect l="l" t="t" r="r" b="b"/>
              <a:pathLst>
                <a:path w="3724" h="2004" extrusionOk="0">
                  <a:moveTo>
                    <a:pt x="1822" y="1"/>
                  </a:moveTo>
                  <a:lnTo>
                    <a:pt x="1" y="1896"/>
                  </a:lnTo>
                  <a:lnTo>
                    <a:pt x="114" y="2004"/>
                  </a:lnTo>
                  <a:lnTo>
                    <a:pt x="1828" y="216"/>
                  </a:lnTo>
                  <a:lnTo>
                    <a:pt x="3616" y="1936"/>
                  </a:lnTo>
                  <a:lnTo>
                    <a:pt x="3724" y="1823"/>
                  </a:lnTo>
                  <a:lnTo>
                    <a:pt x="18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3"/>
            <p:cNvSpPr/>
            <p:nvPr/>
          </p:nvSpPr>
          <p:spPr>
            <a:xfrm>
              <a:off x="2131550" y="2343325"/>
              <a:ext cx="93100" cy="50225"/>
            </a:xfrm>
            <a:custGeom>
              <a:avLst/>
              <a:gdLst/>
              <a:ahLst/>
              <a:cxnLst/>
              <a:rect l="l" t="t" r="r" b="b"/>
              <a:pathLst>
                <a:path w="3724" h="2009" extrusionOk="0">
                  <a:moveTo>
                    <a:pt x="1822" y="0"/>
                  </a:moveTo>
                  <a:lnTo>
                    <a:pt x="1" y="1901"/>
                  </a:lnTo>
                  <a:lnTo>
                    <a:pt x="114" y="2009"/>
                  </a:lnTo>
                  <a:lnTo>
                    <a:pt x="1828" y="221"/>
                  </a:lnTo>
                  <a:lnTo>
                    <a:pt x="3616" y="1935"/>
                  </a:lnTo>
                  <a:lnTo>
                    <a:pt x="3724" y="1828"/>
                  </a:lnTo>
                  <a:lnTo>
                    <a:pt x="182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3"/>
            <p:cNvSpPr/>
            <p:nvPr/>
          </p:nvSpPr>
          <p:spPr>
            <a:xfrm>
              <a:off x="2131550" y="2253075"/>
              <a:ext cx="93100" cy="50250"/>
            </a:xfrm>
            <a:custGeom>
              <a:avLst/>
              <a:gdLst/>
              <a:ahLst/>
              <a:cxnLst/>
              <a:rect l="l" t="t" r="r" b="b"/>
              <a:pathLst>
                <a:path w="3724" h="2010" extrusionOk="0">
                  <a:moveTo>
                    <a:pt x="1822" y="1"/>
                  </a:moveTo>
                  <a:lnTo>
                    <a:pt x="1" y="1902"/>
                  </a:lnTo>
                  <a:lnTo>
                    <a:pt x="114" y="2009"/>
                  </a:lnTo>
                  <a:lnTo>
                    <a:pt x="1828" y="221"/>
                  </a:lnTo>
                  <a:lnTo>
                    <a:pt x="3616" y="1941"/>
                  </a:lnTo>
                  <a:lnTo>
                    <a:pt x="3724" y="1828"/>
                  </a:lnTo>
                  <a:lnTo>
                    <a:pt x="18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3"/>
            <p:cNvSpPr/>
            <p:nvPr/>
          </p:nvSpPr>
          <p:spPr>
            <a:xfrm>
              <a:off x="2131550" y="2283200"/>
              <a:ext cx="93100" cy="50250"/>
            </a:xfrm>
            <a:custGeom>
              <a:avLst/>
              <a:gdLst/>
              <a:ahLst/>
              <a:cxnLst/>
              <a:rect l="l" t="t" r="r" b="b"/>
              <a:pathLst>
                <a:path w="3724" h="2010" extrusionOk="0">
                  <a:moveTo>
                    <a:pt x="1822" y="1"/>
                  </a:moveTo>
                  <a:lnTo>
                    <a:pt x="1" y="1902"/>
                  </a:lnTo>
                  <a:lnTo>
                    <a:pt x="114" y="2009"/>
                  </a:lnTo>
                  <a:lnTo>
                    <a:pt x="1828" y="221"/>
                  </a:lnTo>
                  <a:lnTo>
                    <a:pt x="3616" y="1936"/>
                  </a:lnTo>
                  <a:lnTo>
                    <a:pt x="3724" y="1823"/>
                  </a:lnTo>
                  <a:lnTo>
                    <a:pt x="18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 name="Google Shape;41;p3"/>
          <p:cNvGrpSpPr/>
          <p:nvPr/>
        </p:nvGrpSpPr>
        <p:grpSpPr>
          <a:xfrm>
            <a:off x="1048417" y="481623"/>
            <a:ext cx="304102" cy="458848"/>
            <a:chOff x="2131550" y="2253075"/>
            <a:chExt cx="93100" cy="140475"/>
          </a:xfrm>
        </p:grpSpPr>
        <p:sp>
          <p:nvSpPr>
            <p:cNvPr id="42" name="Google Shape;42;p3"/>
            <p:cNvSpPr/>
            <p:nvPr/>
          </p:nvSpPr>
          <p:spPr>
            <a:xfrm>
              <a:off x="2131550" y="2313325"/>
              <a:ext cx="93100" cy="50100"/>
            </a:xfrm>
            <a:custGeom>
              <a:avLst/>
              <a:gdLst/>
              <a:ahLst/>
              <a:cxnLst/>
              <a:rect l="l" t="t" r="r" b="b"/>
              <a:pathLst>
                <a:path w="3724" h="2004" extrusionOk="0">
                  <a:moveTo>
                    <a:pt x="1822" y="1"/>
                  </a:moveTo>
                  <a:lnTo>
                    <a:pt x="1" y="1896"/>
                  </a:lnTo>
                  <a:lnTo>
                    <a:pt x="114" y="2004"/>
                  </a:lnTo>
                  <a:lnTo>
                    <a:pt x="1828" y="216"/>
                  </a:lnTo>
                  <a:lnTo>
                    <a:pt x="3616" y="1936"/>
                  </a:lnTo>
                  <a:lnTo>
                    <a:pt x="3724" y="1823"/>
                  </a:lnTo>
                  <a:lnTo>
                    <a:pt x="18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3"/>
            <p:cNvSpPr/>
            <p:nvPr/>
          </p:nvSpPr>
          <p:spPr>
            <a:xfrm>
              <a:off x="2131550" y="2343325"/>
              <a:ext cx="93100" cy="50225"/>
            </a:xfrm>
            <a:custGeom>
              <a:avLst/>
              <a:gdLst/>
              <a:ahLst/>
              <a:cxnLst/>
              <a:rect l="l" t="t" r="r" b="b"/>
              <a:pathLst>
                <a:path w="3724" h="2009" extrusionOk="0">
                  <a:moveTo>
                    <a:pt x="1822" y="0"/>
                  </a:moveTo>
                  <a:lnTo>
                    <a:pt x="1" y="1901"/>
                  </a:lnTo>
                  <a:lnTo>
                    <a:pt x="114" y="2009"/>
                  </a:lnTo>
                  <a:lnTo>
                    <a:pt x="1828" y="221"/>
                  </a:lnTo>
                  <a:lnTo>
                    <a:pt x="3616" y="1935"/>
                  </a:lnTo>
                  <a:lnTo>
                    <a:pt x="3724" y="1828"/>
                  </a:lnTo>
                  <a:lnTo>
                    <a:pt x="182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3"/>
            <p:cNvSpPr/>
            <p:nvPr/>
          </p:nvSpPr>
          <p:spPr>
            <a:xfrm>
              <a:off x="2131550" y="2253075"/>
              <a:ext cx="93100" cy="50250"/>
            </a:xfrm>
            <a:custGeom>
              <a:avLst/>
              <a:gdLst/>
              <a:ahLst/>
              <a:cxnLst/>
              <a:rect l="l" t="t" r="r" b="b"/>
              <a:pathLst>
                <a:path w="3724" h="2010" extrusionOk="0">
                  <a:moveTo>
                    <a:pt x="1822" y="1"/>
                  </a:moveTo>
                  <a:lnTo>
                    <a:pt x="1" y="1902"/>
                  </a:lnTo>
                  <a:lnTo>
                    <a:pt x="114" y="2009"/>
                  </a:lnTo>
                  <a:lnTo>
                    <a:pt x="1828" y="221"/>
                  </a:lnTo>
                  <a:lnTo>
                    <a:pt x="3616" y="1941"/>
                  </a:lnTo>
                  <a:lnTo>
                    <a:pt x="3724" y="1828"/>
                  </a:lnTo>
                  <a:lnTo>
                    <a:pt x="18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3"/>
            <p:cNvSpPr/>
            <p:nvPr/>
          </p:nvSpPr>
          <p:spPr>
            <a:xfrm>
              <a:off x="2131550" y="2283200"/>
              <a:ext cx="93100" cy="50250"/>
            </a:xfrm>
            <a:custGeom>
              <a:avLst/>
              <a:gdLst/>
              <a:ahLst/>
              <a:cxnLst/>
              <a:rect l="l" t="t" r="r" b="b"/>
              <a:pathLst>
                <a:path w="3724" h="2010" extrusionOk="0">
                  <a:moveTo>
                    <a:pt x="1822" y="1"/>
                  </a:moveTo>
                  <a:lnTo>
                    <a:pt x="1" y="1902"/>
                  </a:lnTo>
                  <a:lnTo>
                    <a:pt x="114" y="2009"/>
                  </a:lnTo>
                  <a:lnTo>
                    <a:pt x="1828" y="221"/>
                  </a:lnTo>
                  <a:lnTo>
                    <a:pt x="3616" y="1936"/>
                  </a:lnTo>
                  <a:lnTo>
                    <a:pt x="3724" y="1823"/>
                  </a:lnTo>
                  <a:lnTo>
                    <a:pt x="18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 name="Google Shape;46;p3"/>
          <p:cNvSpPr txBox="1">
            <a:spLocks noGrp="1"/>
          </p:cNvSpPr>
          <p:nvPr>
            <p:ph type="title"/>
          </p:nvPr>
        </p:nvSpPr>
        <p:spPr>
          <a:xfrm>
            <a:off x="2962454" y="1901725"/>
            <a:ext cx="4887600" cy="841800"/>
          </a:xfrm>
          <a:prstGeom prst="rect">
            <a:avLst/>
          </a:prstGeom>
        </p:spPr>
        <p:txBody>
          <a:bodyPr spcFirstLastPara="1" wrap="square" lIns="91425" tIns="91425" rIns="91425" bIns="91425" anchor="ctr" anchorCtr="0">
            <a:noAutofit/>
          </a:bodyPr>
          <a:lstStyle>
            <a:lvl1pPr lvl="0" algn="l">
              <a:spcBef>
                <a:spcPts val="0"/>
              </a:spcBef>
              <a:spcAft>
                <a:spcPts val="0"/>
              </a:spcAft>
              <a:buSzPts val="6000"/>
              <a:buNone/>
              <a:defRPr sz="72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sp>
        <p:nvSpPr>
          <p:cNvPr id="47" name="Google Shape;47;p3"/>
          <p:cNvSpPr txBox="1">
            <a:spLocks noGrp="1"/>
          </p:cNvSpPr>
          <p:nvPr>
            <p:ph type="title" idx="2" hasCustomPrompt="1"/>
          </p:nvPr>
        </p:nvSpPr>
        <p:spPr>
          <a:xfrm>
            <a:off x="1352522" y="2088100"/>
            <a:ext cx="1313700" cy="1040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7200"/>
              <a:buNone/>
              <a:defRPr sz="6000">
                <a:solidFill>
                  <a:schemeClr val="lt1"/>
                </a:solidFill>
              </a:defRPr>
            </a:lvl1pPr>
            <a:lvl2pPr lvl="1" algn="ctr" rtl="0">
              <a:spcBef>
                <a:spcPts val="0"/>
              </a:spcBef>
              <a:spcAft>
                <a:spcPts val="0"/>
              </a:spcAft>
              <a:buClr>
                <a:schemeClr val="accent1"/>
              </a:buClr>
              <a:buSzPts val="7200"/>
              <a:buNone/>
              <a:defRPr sz="7200">
                <a:solidFill>
                  <a:schemeClr val="accent1"/>
                </a:solidFill>
              </a:defRPr>
            </a:lvl2pPr>
            <a:lvl3pPr lvl="2" algn="ctr" rtl="0">
              <a:spcBef>
                <a:spcPts val="0"/>
              </a:spcBef>
              <a:spcAft>
                <a:spcPts val="0"/>
              </a:spcAft>
              <a:buClr>
                <a:schemeClr val="accent1"/>
              </a:buClr>
              <a:buSzPts val="7200"/>
              <a:buNone/>
              <a:defRPr sz="7200">
                <a:solidFill>
                  <a:schemeClr val="accent1"/>
                </a:solidFill>
              </a:defRPr>
            </a:lvl3pPr>
            <a:lvl4pPr lvl="3" algn="ctr" rtl="0">
              <a:spcBef>
                <a:spcPts val="0"/>
              </a:spcBef>
              <a:spcAft>
                <a:spcPts val="0"/>
              </a:spcAft>
              <a:buClr>
                <a:schemeClr val="accent1"/>
              </a:buClr>
              <a:buSzPts val="7200"/>
              <a:buNone/>
              <a:defRPr sz="7200">
                <a:solidFill>
                  <a:schemeClr val="accent1"/>
                </a:solidFill>
              </a:defRPr>
            </a:lvl4pPr>
            <a:lvl5pPr lvl="4" algn="ctr" rtl="0">
              <a:spcBef>
                <a:spcPts val="0"/>
              </a:spcBef>
              <a:spcAft>
                <a:spcPts val="0"/>
              </a:spcAft>
              <a:buClr>
                <a:schemeClr val="accent1"/>
              </a:buClr>
              <a:buSzPts val="7200"/>
              <a:buNone/>
              <a:defRPr sz="7200">
                <a:solidFill>
                  <a:schemeClr val="accent1"/>
                </a:solidFill>
              </a:defRPr>
            </a:lvl5pPr>
            <a:lvl6pPr lvl="5" algn="ctr" rtl="0">
              <a:spcBef>
                <a:spcPts val="0"/>
              </a:spcBef>
              <a:spcAft>
                <a:spcPts val="0"/>
              </a:spcAft>
              <a:buClr>
                <a:schemeClr val="accent1"/>
              </a:buClr>
              <a:buSzPts val="7200"/>
              <a:buNone/>
              <a:defRPr sz="7200">
                <a:solidFill>
                  <a:schemeClr val="accent1"/>
                </a:solidFill>
              </a:defRPr>
            </a:lvl6pPr>
            <a:lvl7pPr lvl="6" algn="ctr" rtl="0">
              <a:spcBef>
                <a:spcPts val="0"/>
              </a:spcBef>
              <a:spcAft>
                <a:spcPts val="0"/>
              </a:spcAft>
              <a:buClr>
                <a:schemeClr val="accent1"/>
              </a:buClr>
              <a:buSzPts val="7200"/>
              <a:buNone/>
              <a:defRPr sz="7200">
                <a:solidFill>
                  <a:schemeClr val="accent1"/>
                </a:solidFill>
              </a:defRPr>
            </a:lvl7pPr>
            <a:lvl8pPr lvl="7" algn="ctr" rtl="0">
              <a:spcBef>
                <a:spcPts val="0"/>
              </a:spcBef>
              <a:spcAft>
                <a:spcPts val="0"/>
              </a:spcAft>
              <a:buClr>
                <a:schemeClr val="accent1"/>
              </a:buClr>
              <a:buSzPts val="7200"/>
              <a:buNone/>
              <a:defRPr sz="7200">
                <a:solidFill>
                  <a:schemeClr val="accent1"/>
                </a:solidFill>
              </a:defRPr>
            </a:lvl8pPr>
            <a:lvl9pPr lvl="8" algn="ctr" rtl="0">
              <a:spcBef>
                <a:spcPts val="0"/>
              </a:spcBef>
              <a:spcAft>
                <a:spcPts val="0"/>
              </a:spcAft>
              <a:buClr>
                <a:schemeClr val="accent1"/>
              </a:buClr>
              <a:buSzPts val="7200"/>
              <a:buNone/>
              <a:defRPr sz="7200">
                <a:solidFill>
                  <a:schemeClr val="accent1"/>
                </a:solidFill>
              </a:defRPr>
            </a:lvl9pPr>
          </a:lstStyle>
          <a:p>
            <a:r>
              <a:t>xx%</a:t>
            </a:r>
          </a:p>
        </p:txBody>
      </p:sp>
      <p:sp>
        <p:nvSpPr>
          <p:cNvPr id="48" name="Google Shape;48;p3"/>
          <p:cNvSpPr txBox="1">
            <a:spLocks noGrp="1"/>
          </p:cNvSpPr>
          <p:nvPr>
            <p:ph type="subTitle" idx="1"/>
          </p:nvPr>
        </p:nvSpPr>
        <p:spPr>
          <a:xfrm>
            <a:off x="2965200" y="2799550"/>
            <a:ext cx="5007900" cy="4422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chemeClr val="accent1"/>
                </a:solidFill>
                <a:latin typeface="Carter One"/>
                <a:ea typeface="Carter One"/>
                <a:cs typeface="Carter One"/>
                <a:sym typeface="Carter One"/>
              </a:defRPr>
            </a:lvl1pPr>
            <a:lvl2pPr lvl="1" rtl="0">
              <a:spcBef>
                <a:spcPts val="0"/>
              </a:spcBef>
              <a:spcAft>
                <a:spcPts val="0"/>
              </a:spcAft>
              <a:buNone/>
              <a:defRPr>
                <a:solidFill>
                  <a:schemeClr val="accent1"/>
                </a:solidFill>
                <a:latin typeface="Carter One"/>
                <a:ea typeface="Carter One"/>
                <a:cs typeface="Carter One"/>
                <a:sym typeface="Carter One"/>
              </a:defRPr>
            </a:lvl2pPr>
            <a:lvl3pPr lvl="2" rtl="0">
              <a:spcBef>
                <a:spcPts val="0"/>
              </a:spcBef>
              <a:spcAft>
                <a:spcPts val="0"/>
              </a:spcAft>
              <a:buNone/>
              <a:defRPr>
                <a:solidFill>
                  <a:schemeClr val="accent1"/>
                </a:solidFill>
                <a:latin typeface="Carter One"/>
                <a:ea typeface="Carter One"/>
                <a:cs typeface="Carter One"/>
                <a:sym typeface="Carter One"/>
              </a:defRPr>
            </a:lvl3pPr>
            <a:lvl4pPr lvl="3" rtl="0">
              <a:spcBef>
                <a:spcPts val="0"/>
              </a:spcBef>
              <a:spcAft>
                <a:spcPts val="0"/>
              </a:spcAft>
              <a:buNone/>
              <a:defRPr>
                <a:solidFill>
                  <a:schemeClr val="accent1"/>
                </a:solidFill>
                <a:latin typeface="Carter One"/>
                <a:ea typeface="Carter One"/>
                <a:cs typeface="Carter One"/>
                <a:sym typeface="Carter One"/>
              </a:defRPr>
            </a:lvl4pPr>
            <a:lvl5pPr lvl="4" rtl="0">
              <a:spcBef>
                <a:spcPts val="0"/>
              </a:spcBef>
              <a:spcAft>
                <a:spcPts val="0"/>
              </a:spcAft>
              <a:buNone/>
              <a:defRPr>
                <a:solidFill>
                  <a:schemeClr val="accent1"/>
                </a:solidFill>
                <a:latin typeface="Carter One"/>
                <a:ea typeface="Carter One"/>
                <a:cs typeface="Carter One"/>
                <a:sym typeface="Carter One"/>
              </a:defRPr>
            </a:lvl5pPr>
            <a:lvl6pPr lvl="5" rtl="0">
              <a:spcBef>
                <a:spcPts val="0"/>
              </a:spcBef>
              <a:spcAft>
                <a:spcPts val="0"/>
              </a:spcAft>
              <a:buNone/>
              <a:defRPr>
                <a:solidFill>
                  <a:schemeClr val="accent1"/>
                </a:solidFill>
                <a:latin typeface="Carter One"/>
                <a:ea typeface="Carter One"/>
                <a:cs typeface="Carter One"/>
                <a:sym typeface="Carter One"/>
              </a:defRPr>
            </a:lvl6pPr>
            <a:lvl7pPr lvl="6" rtl="0">
              <a:spcBef>
                <a:spcPts val="0"/>
              </a:spcBef>
              <a:spcAft>
                <a:spcPts val="0"/>
              </a:spcAft>
              <a:buNone/>
              <a:defRPr>
                <a:solidFill>
                  <a:schemeClr val="accent1"/>
                </a:solidFill>
                <a:latin typeface="Carter One"/>
                <a:ea typeface="Carter One"/>
                <a:cs typeface="Carter One"/>
                <a:sym typeface="Carter One"/>
              </a:defRPr>
            </a:lvl7pPr>
            <a:lvl8pPr lvl="7" rtl="0">
              <a:spcBef>
                <a:spcPts val="0"/>
              </a:spcBef>
              <a:spcAft>
                <a:spcPts val="0"/>
              </a:spcAft>
              <a:buNone/>
              <a:defRPr>
                <a:solidFill>
                  <a:schemeClr val="accent1"/>
                </a:solidFill>
                <a:latin typeface="Carter One"/>
                <a:ea typeface="Carter One"/>
                <a:cs typeface="Carter One"/>
                <a:sym typeface="Carter One"/>
              </a:defRPr>
            </a:lvl8pPr>
            <a:lvl9pPr lvl="8" rtl="0">
              <a:spcBef>
                <a:spcPts val="0"/>
              </a:spcBef>
              <a:spcAft>
                <a:spcPts val="0"/>
              </a:spcAft>
              <a:buNone/>
              <a:defRPr>
                <a:solidFill>
                  <a:schemeClr val="accent1"/>
                </a:solidFill>
                <a:latin typeface="Carter One"/>
                <a:ea typeface="Carter One"/>
                <a:cs typeface="Carter One"/>
                <a:sym typeface="Carter One"/>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matchingName="Title and text 2">
  <p:cSld name="ONE_COLUMN_TEXT_1_1">
    <p:spTree>
      <p:nvGrpSpPr>
        <p:cNvPr id="1" name="Shape 437"/>
        <p:cNvGrpSpPr/>
        <p:nvPr/>
      </p:nvGrpSpPr>
      <p:grpSpPr>
        <a:xfrm>
          <a:off x="0" y="0"/>
          <a:ext cx="0" cy="0"/>
          <a:chOff x="0" y="0"/>
          <a:chExt cx="0" cy="0"/>
        </a:xfrm>
      </p:grpSpPr>
      <p:sp>
        <p:nvSpPr>
          <p:cNvPr id="438" name="Google Shape;438;p23"/>
          <p:cNvSpPr/>
          <p:nvPr/>
        </p:nvSpPr>
        <p:spPr>
          <a:xfrm>
            <a:off x="0" y="153075"/>
            <a:ext cx="3519589" cy="4451394"/>
          </a:xfrm>
          <a:custGeom>
            <a:avLst/>
            <a:gdLst/>
            <a:ahLst/>
            <a:cxnLst/>
            <a:rect l="l" t="t" r="r" b="b"/>
            <a:pathLst>
              <a:path w="16646" h="21053" extrusionOk="0">
                <a:moveTo>
                  <a:pt x="7157" y="6370"/>
                </a:moveTo>
                <a:lnTo>
                  <a:pt x="7157" y="6370"/>
                </a:lnTo>
                <a:cubicBezTo>
                  <a:pt x="6484" y="6676"/>
                  <a:pt x="5760" y="7061"/>
                  <a:pt x="4996" y="7513"/>
                </a:cubicBezTo>
                <a:cubicBezTo>
                  <a:pt x="4430" y="7836"/>
                  <a:pt x="3927" y="8090"/>
                  <a:pt x="3497" y="8266"/>
                </a:cubicBezTo>
                <a:cubicBezTo>
                  <a:pt x="3395" y="8305"/>
                  <a:pt x="3310" y="8328"/>
                  <a:pt x="3248" y="8345"/>
                </a:cubicBezTo>
                <a:cubicBezTo>
                  <a:pt x="3259" y="8322"/>
                  <a:pt x="3270" y="8300"/>
                  <a:pt x="3287" y="8271"/>
                </a:cubicBezTo>
                <a:cubicBezTo>
                  <a:pt x="3378" y="8107"/>
                  <a:pt x="3576" y="7830"/>
                  <a:pt x="4006" y="7457"/>
                </a:cubicBezTo>
                <a:cubicBezTo>
                  <a:pt x="4187" y="7298"/>
                  <a:pt x="4425" y="7145"/>
                  <a:pt x="4713" y="7010"/>
                </a:cubicBezTo>
                <a:cubicBezTo>
                  <a:pt x="5075" y="6840"/>
                  <a:pt x="5437" y="6698"/>
                  <a:pt x="5794" y="6597"/>
                </a:cubicBezTo>
                <a:cubicBezTo>
                  <a:pt x="6167" y="6489"/>
                  <a:pt x="6371" y="6472"/>
                  <a:pt x="6461" y="6472"/>
                </a:cubicBezTo>
                <a:cubicBezTo>
                  <a:pt x="6507" y="6472"/>
                  <a:pt x="6552" y="6472"/>
                  <a:pt x="6603" y="6467"/>
                </a:cubicBezTo>
                <a:cubicBezTo>
                  <a:pt x="6790" y="6455"/>
                  <a:pt x="6976" y="6421"/>
                  <a:pt x="7157" y="6370"/>
                </a:cubicBezTo>
                <a:close/>
                <a:moveTo>
                  <a:pt x="5998" y="1"/>
                </a:moveTo>
                <a:cubicBezTo>
                  <a:pt x="5935" y="1"/>
                  <a:pt x="5871" y="2"/>
                  <a:pt x="5805" y="5"/>
                </a:cubicBezTo>
                <a:cubicBezTo>
                  <a:pt x="4849" y="16"/>
                  <a:pt x="3819" y="243"/>
                  <a:pt x="2750" y="667"/>
                </a:cubicBezTo>
                <a:cubicBezTo>
                  <a:pt x="1788" y="1052"/>
                  <a:pt x="866" y="1606"/>
                  <a:pt x="0" y="2314"/>
                </a:cubicBezTo>
                <a:lnTo>
                  <a:pt x="0" y="14291"/>
                </a:lnTo>
                <a:cubicBezTo>
                  <a:pt x="91" y="14342"/>
                  <a:pt x="181" y="14388"/>
                  <a:pt x="272" y="14433"/>
                </a:cubicBezTo>
                <a:cubicBezTo>
                  <a:pt x="1047" y="14829"/>
                  <a:pt x="1884" y="15038"/>
                  <a:pt x="2756" y="15061"/>
                </a:cubicBezTo>
                <a:cubicBezTo>
                  <a:pt x="2822" y="15063"/>
                  <a:pt x="2890" y="15064"/>
                  <a:pt x="2957" y="15064"/>
                </a:cubicBezTo>
                <a:cubicBezTo>
                  <a:pt x="3722" y="15064"/>
                  <a:pt x="4518" y="14917"/>
                  <a:pt x="5324" y="14637"/>
                </a:cubicBezTo>
                <a:cubicBezTo>
                  <a:pt x="6128" y="14359"/>
                  <a:pt x="6971" y="13941"/>
                  <a:pt x="7825" y="13392"/>
                </a:cubicBezTo>
                <a:lnTo>
                  <a:pt x="7836" y="13386"/>
                </a:lnTo>
                <a:cubicBezTo>
                  <a:pt x="8481" y="12967"/>
                  <a:pt x="9036" y="12673"/>
                  <a:pt x="9489" y="12509"/>
                </a:cubicBezTo>
                <a:cubicBezTo>
                  <a:pt x="9692" y="12436"/>
                  <a:pt x="9839" y="12402"/>
                  <a:pt x="9941" y="12385"/>
                </a:cubicBezTo>
                <a:lnTo>
                  <a:pt x="9941" y="12385"/>
                </a:lnTo>
                <a:cubicBezTo>
                  <a:pt x="9907" y="12475"/>
                  <a:pt x="9862" y="12571"/>
                  <a:pt x="9805" y="12679"/>
                </a:cubicBezTo>
                <a:cubicBezTo>
                  <a:pt x="9664" y="12939"/>
                  <a:pt x="9449" y="13194"/>
                  <a:pt x="9177" y="13437"/>
                </a:cubicBezTo>
                <a:cubicBezTo>
                  <a:pt x="8713" y="13833"/>
                  <a:pt x="8278" y="14110"/>
                  <a:pt x="7910" y="14229"/>
                </a:cubicBezTo>
                <a:cubicBezTo>
                  <a:pt x="7463" y="14376"/>
                  <a:pt x="6931" y="14461"/>
                  <a:pt x="6331" y="14478"/>
                </a:cubicBezTo>
                <a:lnTo>
                  <a:pt x="6314" y="14478"/>
                </a:lnTo>
                <a:cubicBezTo>
                  <a:pt x="5585" y="14512"/>
                  <a:pt x="4906" y="14784"/>
                  <a:pt x="4357" y="15259"/>
                </a:cubicBezTo>
                <a:cubicBezTo>
                  <a:pt x="3661" y="15864"/>
                  <a:pt x="3270" y="16662"/>
                  <a:pt x="3231" y="17573"/>
                </a:cubicBezTo>
                <a:cubicBezTo>
                  <a:pt x="3197" y="18439"/>
                  <a:pt x="3474" y="19236"/>
                  <a:pt x="4029" y="19876"/>
                </a:cubicBezTo>
                <a:cubicBezTo>
                  <a:pt x="4368" y="20266"/>
                  <a:pt x="4798" y="20572"/>
                  <a:pt x="5302" y="20775"/>
                </a:cubicBezTo>
                <a:cubicBezTo>
                  <a:pt x="5749" y="20957"/>
                  <a:pt x="6230" y="21053"/>
                  <a:pt x="6733" y="21053"/>
                </a:cubicBezTo>
                <a:lnTo>
                  <a:pt x="6790" y="21053"/>
                </a:lnTo>
                <a:cubicBezTo>
                  <a:pt x="8114" y="21041"/>
                  <a:pt x="9336" y="20798"/>
                  <a:pt x="10422" y="20317"/>
                </a:cubicBezTo>
                <a:cubicBezTo>
                  <a:pt x="11452" y="19865"/>
                  <a:pt x="12470" y="19203"/>
                  <a:pt x="13449" y="18348"/>
                </a:cubicBezTo>
                <a:cubicBezTo>
                  <a:pt x="14456" y="17471"/>
                  <a:pt x="15248" y="16453"/>
                  <a:pt x="15803" y="15310"/>
                </a:cubicBezTo>
                <a:cubicBezTo>
                  <a:pt x="16386" y="14110"/>
                  <a:pt x="16646" y="12860"/>
                  <a:pt x="16567" y="11593"/>
                </a:cubicBezTo>
                <a:cubicBezTo>
                  <a:pt x="16487" y="10235"/>
                  <a:pt x="15961" y="8990"/>
                  <a:pt x="15005" y="7892"/>
                </a:cubicBezTo>
                <a:cubicBezTo>
                  <a:pt x="14309" y="7089"/>
                  <a:pt x="13562" y="6495"/>
                  <a:pt x="12787" y="6116"/>
                </a:cubicBezTo>
                <a:cubicBezTo>
                  <a:pt x="12037" y="5748"/>
                  <a:pt x="11246" y="5564"/>
                  <a:pt x="10426" y="5564"/>
                </a:cubicBezTo>
                <a:cubicBezTo>
                  <a:pt x="10325" y="5564"/>
                  <a:pt x="10224" y="5567"/>
                  <a:pt x="10122" y="5573"/>
                </a:cubicBezTo>
                <a:cubicBezTo>
                  <a:pt x="9409" y="5612"/>
                  <a:pt x="8651" y="5782"/>
                  <a:pt x="7870" y="6076"/>
                </a:cubicBezTo>
                <a:cubicBezTo>
                  <a:pt x="8029" y="5980"/>
                  <a:pt x="8182" y="5872"/>
                  <a:pt x="8329" y="5748"/>
                </a:cubicBezTo>
                <a:cubicBezTo>
                  <a:pt x="8996" y="5165"/>
                  <a:pt x="9375" y="4367"/>
                  <a:pt x="9415" y="3451"/>
                </a:cubicBezTo>
                <a:cubicBezTo>
                  <a:pt x="9449" y="2574"/>
                  <a:pt x="9183" y="1776"/>
                  <a:pt x="8634" y="1148"/>
                </a:cubicBezTo>
                <a:cubicBezTo>
                  <a:pt x="8169" y="618"/>
                  <a:pt x="7343" y="1"/>
                  <a:pt x="5998" y="1"/>
                </a:cubicBezTo>
                <a:close/>
              </a:path>
            </a:pathLst>
          </a:custGeom>
          <a:solidFill>
            <a:srgbClr val="3A60E5">
              <a:alpha val="290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23"/>
          <p:cNvSpPr/>
          <p:nvPr/>
        </p:nvSpPr>
        <p:spPr>
          <a:xfrm>
            <a:off x="8492475" y="1246463"/>
            <a:ext cx="97400" cy="93175"/>
          </a:xfrm>
          <a:custGeom>
            <a:avLst/>
            <a:gdLst/>
            <a:ahLst/>
            <a:cxnLst/>
            <a:rect l="l" t="t" r="r" b="b"/>
            <a:pathLst>
              <a:path w="3896" h="3727" extrusionOk="0">
                <a:moveTo>
                  <a:pt x="550" y="0"/>
                </a:moveTo>
                <a:cubicBezTo>
                  <a:pt x="246" y="0"/>
                  <a:pt x="1" y="307"/>
                  <a:pt x="112" y="627"/>
                </a:cubicBezTo>
                <a:lnTo>
                  <a:pt x="548" y="1866"/>
                </a:lnTo>
                <a:lnTo>
                  <a:pt x="112" y="3105"/>
                </a:lnTo>
                <a:cubicBezTo>
                  <a:pt x="1" y="3420"/>
                  <a:pt x="246" y="3727"/>
                  <a:pt x="550" y="3727"/>
                </a:cubicBezTo>
                <a:cubicBezTo>
                  <a:pt x="601" y="3727"/>
                  <a:pt x="654" y="3718"/>
                  <a:pt x="706" y="3699"/>
                </a:cubicBezTo>
                <a:lnTo>
                  <a:pt x="1951" y="3264"/>
                </a:lnTo>
                <a:lnTo>
                  <a:pt x="3190" y="3699"/>
                </a:lnTo>
                <a:cubicBezTo>
                  <a:pt x="3243" y="3718"/>
                  <a:pt x="3296" y="3727"/>
                  <a:pt x="3347" y="3727"/>
                </a:cubicBezTo>
                <a:cubicBezTo>
                  <a:pt x="3650" y="3727"/>
                  <a:pt x="3896" y="3420"/>
                  <a:pt x="3784" y="3105"/>
                </a:cubicBezTo>
                <a:lnTo>
                  <a:pt x="3349" y="1866"/>
                </a:lnTo>
                <a:lnTo>
                  <a:pt x="3784" y="627"/>
                </a:lnTo>
                <a:cubicBezTo>
                  <a:pt x="3896" y="307"/>
                  <a:pt x="3650" y="0"/>
                  <a:pt x="3347" y="0"/>
                </a:cubicBezTo>
                <a:cubicBezTo>
                  <a:pt x="3296" y="0"/>
                  <a:pt x="3243" y="9"/>
                  <a:pt x="3190" y="27"/>
                </a:cubicBezTo>
                <a:lnTo>
                  <a:pt x="1951" y="463"/>
                </a:lnTo>
                <a:lnTo>
                  <a:pt x="706" y="27"/>
                </a:lnTo>
                <a:cubicBezTo>
                  <a:pt x="654" y="9"/>
                  <a:pt x="601" y="0"/>
                  <a:pt x="550" y="0"/>
                </a:cubicBezTo>
                <a:close/>
              </a:path>
            </a:pathLst>
          </a:custGeom>
          <a:solidFill>
            <a:srgbClr val="3A60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23"/>
          <p:cNvSpPr/>
          <p:nvPr/>
        </p:nvSpPr>
        <p:spPr>
          <a:xfrm>
            <a:off x="7402725" y="539038"/>
            <a:ext cx="154450" cy="147725"/>
          </a:xfrm>
          <a:custGeom>
            <a:avLst/>
            <a:gdLst/>
            <a:ahLst/>
            <a:cxnLst/>
            <a:rect l="l" t="t" r="r" b="b"/>
            <a:pathLst>
              <a:path w="6178" h="5909" extrusionOk="0">
                <a:moveTo>
                  <a:pt x="873" y="0"/>
                </a:moveTo>
                <a:cubicBezTo>
                  <a:pt x="388" y="0"/>
                  <a:pt x="1" y="488"/>
                  <a:pt x="176" y="987"/>
                </a:cubicBezTo>
                <a:lnTo>
                  <a:pt x="866" y="2956"/>
                </a:lnTo>
                <a:lnTo>
                  <a:pt x="176" y="4920"/>
                </a:lnTo>
                <a:cubicBezTo>
                  <a:pt x="1" y="5423"/>
                  <a:pt x="385" y="5909"/>
                  <a:pt x="868" y="5909"/>
                </a:cubicBezTo>
                <a:cubicBezTo>
                  <a:pt x="950" y="5909"/>
                  <a:pt x="1035" y="5895"/>
                  <a:pt x="1120" y="5865"/>
                </a:cubicBezTo>
                <a:lnTo>
                  <a:pt x="3089" y="5174"/>
                </a:lnTo>
                <a:lnTo>
                  <a:pt x="5053" y="5865"/>
                </a:lnTo>
                <a:cubicBezTo>
                  <a:pt x="5138" y="5895"/>
                  <a:pt x="5223" y="5909"/>
                  <a:pt x="5305" y="5909"/>
                </a:cubicBezTo>
                <a:cubicBezTo>
                  <a:pt x="5789" y="5909"/>
                  <a:pt x="6177" y="5423"/>
                  <a:pt x="5998" y="4920"/>
                </a:cubicBezTo>
                <a:lnTo>
                  <a:pt x="5307" y="2956"/>
                </a:lnTo>
                <a:lnTo>
                  <a:pt x="5998" y="987"/>
                </a:lnTo>
                <a:cubicBezTo>
                  <a:pt x="6177" y="488"/>
                  <a:pt x="5786" y="0"/>
                  <a:pt x="5300" y="0"/>
                </a:cubicBezTo>
                <a:cubicBezTo>
                  <a:pt x="5220" y="0"/>
                  <a:pt x="5136" y="14"/>
                  <a:pt x="5053" y="43"/>
                </a:cubicBezTo>
                <a:lnTo>
                  <a:pt x="3089" y="733"/>
                </a:lnTo>
                <a:lnTo>
                  <a:pt x="1120" y="43"/>
                </a:lnTo>
                <a:cubicBezTo>
                  <a:pt x="1037" y="14"/>
                  <a:pt x="954" y="0"/>
                  <a:pt x="873" y="0"/>
                </a:cubicBezTo>
                <a:close/>
              </a:path>
            </a:pathLst>
          </a:custGeom>
          <a:solidFill>
            <a:srgbClr val="3A60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3"/>
          <p:cNvSpPr/>
          <p:nvPr/>
        </p:nvSpPr>
        <p:spPr>
          <a:xfrm>
            <a:off x="8109325" y="276113"/>
            <a:ext cx="257700" cy="246525"/>
          </a:xfrm>
          <a:custGeom>
            <a:avLst/>
            <a:gdLst/>
            <a:ahLst/>
            <a:cxnLst/>
            <a:rect l="l" t="t" r="r" b="b"/>
            <a:pathLst>
              <a:path w="10308" h="9861" extrusionOk="0">
                <a:moveTo>
                  <a:pt x="1456" y="0"/>
                </a:moveTo>
                <a:cubicBezTo>
                  <a:pt x="650" y="0"/>
                  <a:pt x="1" y="809"/>
                  <a:pt x="296" y="1652"/>
                </a:cubicBezTo>
                <a:lnTo>
                  <a:pt x="1450" y="4928"/>
                </a:lnTo>
                <a:lnTo>
                  <a:pt x="296" y="8209"/>
                </a:lnTo>
                <a:cubicBezTo>
                  <a:pt x="1" y="9047"/>
                  <a:pt x="651" y="9860"/>
                  <a:pt x="1458" y="9860"/>
                </a:cubicBezTo>
                <a:cubicBezTo>
                  <a:pt x="1594" y="9860"/>
                  <a:pt x="1734" y="9837"/>
                  <a:pt x="1875" y="9788"/>
                </a:cubicBezTo>
                <a:lnTo>
                  <a:pt x="5156" y="8634"/>
                </a:lnTo>
                <a:lnTo>
                  <a:pt x="8438" y="9788"/>
                </a:lnTo>
                <a:cubicBezTo>
                  <a:pt x="8579" y="9837"/>
                  <a:pt x="8719" y="9860"/>
                  <a:pt x="8854" y="9860"/>
                </a:cubicBezTo>
                <a:cubicBezTo>
                  <a:pt x="9660" y="9860"/>
                  <a:pt x="10307" y="9047"/>
                  <a:pt x="10016" y="8209"/>
                </a:cubicBezTo>
                <a:lnTo>
                  <a:pt x="8862" y="4928"/>
                </a:lnTo>
                <a:lnTo>
                  <a:pt x="10016" y="1652"/>
                </a:lnTo>
                <a:cubicBezTo>
                  <a:pt x="10307" y="809"/>
                  <a:pt x="9661" y="0"/>
                  <a:pt x="8856" y="0"/>
                </a:cubicBezTo>
                <a:cubicBezTo>
                  <a:pt x="8720" y="0"/>
                  <a:pt x="8579" y="23"/>
                  <a:pt x="8438" y="73"/>
                </a:cubicBezTo>
                <a:lnTo>
                  <a:pt x="5156" y="1227"/>
                </a:lnTo>
                <a:lnTo>
                  <a:pt x="1875" y="73"/>
                </a:lnTo>
                <a:cubicBezTo>
                  <a:pt x="1733" y="23"/>
                  <a:pt x="1593" y="0"/>
                  <a:pt x="1456" y="0"/>
                </a:cubicBezTo>
                <a:close/>
              </a:path>
            </a:pathLst>
          </a:custGeom>
          <a:solidFill>
            <a:srgbClr val="3A60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23"/>
          <p:cNvSpPr/>
          <p:nvPr/>
        </p:nvSpPr>
        <p:spPr>
          <a:xfrm>
            <a:off x="597375" y="4452513"/>
            <a:ext cx="257700" cy="246525"/>
          </a:xfrm>
          <a:custGeom>
            <a:avLst/>
            <a:gdLst/>
            <a:ahLst/>
            <a:cxnLst/>
            <a:rect l="l" t="t" r="r" b="b"/>
            <a:pathLst>
              <a:path w="10308" h="9861" extrusionOk="0">
                <a:moveTo>
                  <a:pt x="1456" y="0"/>
                </a:moveTo>
                <a:cubicBezTo>
                  <a:pt x="650" y="0"/>
                  <a:pt x="1" y="809"/>
                  <a:pt x="296" y="1652"/>
                </a:cubicBezTo>
                <a:lnTo>
                  <a:pt x="1450" y="4928"/>
                </a:lnTo>
                <a:lnTo>
                  <a:pt x="296" y="8209"/>
                </a:lnTo>
                <a:cubicBezTo>
                  <a:pt x="1" y="9047"/>
                  <a:pt x="651" y="9860"/>
                  <a:pt x="1458" y="9860"/>
                </a:cubicBezTo>
                <a:cubicBezTo>
                  <a:pt x="1594" y="9860"/>
                  <a:pt x="1734" y="9837"/>
                  <a:pt x="1875" y="9788"/>
                </a:cubicBezTo>
                <a:lnTo>
                  <a:pt x="5156" y="8634"/>
                </a:lnTo>
                <a:lnTo>
                  <a:pt x="8438" y="9788"/>
                </a:lnTo>
                <a:cubicBezTo>
                  <a:pt x="8579" y="9837"/>
                  <a:pt x="8719" y="9860"/>
                  <a:pt x="8854" y="9860"/>
                </a:cubicBezTo>
                <a:cubicBezTo>
                  <a:pt x="9660" y="9860"/>
                  <a:pt x="10307" y="9047"/>
                  <a:pt x="10016" y="8209"/>
                </a:cubicBezTo>
                <a:lnTo>
                  <a:pt x="8862" y="4928"/>
                </a:lnTo>
                <a:lnTo>
                  <a:pt x="10016" y="1652"/>
                </a:lnTo>
                <a:cubicBezTo>
                  <a:pt x="10307" y="809"/>
                  <a:pt x="9661" y="0"/>
                  <a:pt x="8856" y="0"/>
                </a:cubicBezTo>
                <a:cubicBezTo>
                  <a:pt x="8720" y="0"/>
                  <a:pt x="8579" y="23"/>
                  <a:pt x="8438" y="73"/>
                </a:cubicBezTo>
                <a:lnTo>
                  <a:pt x="5156" y="1227"/>
                </a:lnTo>
                <a:lnTo>
                  <a:pt x="1875" y="73"/>
                </a:lnTo>
                <a:cubicBezTo>
                  <a:pt x="1733" y="23"/>
                  <a:pt x="1593" y="0"/>
                  <a:pt x="1456" y="0"/>
                </a:cubicBezTo>
                <a:close/>
              </a:path>
            </a:pathLst>
          </a:custGeom>
          <a:solidFill>
            <a:srgbClr val="3A60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23"/>
          <p:cNvSpPr/>
          <p:nvPr/>
        </p:nvSpPr>
        <p:spPr>
          <a:xfrm>
            <a:off x="267725" y="3096463"/>
            <a:ext cx="154450" cy="147725"/>
          </a:xfrm>
          <a:custGeom>
            <a:avLst/>
            <a:gdLst/>
            <a:ahLst/>
            <a:cxnLst/>
            <a:rect l="l" t="t" r="r" b="b"/>
            <a:pathLst>
              <a:path w="6178" h="5909" extrusionOk="0">
                <a:moveTo>
                  <a:pt x="873" y="0"/>
                </a:moveTo>
                <a:cubicBezTo>
                  <a:pt x="388" y="0"/>
                  <a:pt x="1" y="488"/>
                  <a:pt x="176" y="987"/>
                </a:cubicBezTo>
                <a:lnTo>
                  <a:pt x="866" y="2956"/>
                </a:lnTo>
                <a:lnTo>
                  <a:pt x="176" y="4920"/>
                </a:lnTo>
                <a:cubicBezTo>
                  <a:pt x="1" y="5423"/>
                  <a:pt x="385" y="5909"/>
                  <a:pt x="868" y="5909"/>
                </a:cubicBezTo>
                <a:cubicBezTo>
                  <a:pt x="950" y="5909"/>
                  <a:pt x="1035" y="5895"/>
                  <a:pt x="1120" y="5865"/>
                </a:cubicBezTo>
                <a:lnTo>
                  <a:pt x="3089" y="5174"/>
                </a:lnTo>
                <a:lnTo>
                  <a:pt x="5053" y="5865"/>
                </a:lnTo>
                <a:cubicBezTo>
                  <a:pt x="5138" y="5895"/>
                  <a:pt x="5223" y="5909"/>
                  <a:pt x="5305" y="5909"/>
                </a:cubicBezTo>
                <a:cubicBezTo>
                  <a:pt x="5789" y="5909"/>
                  <a:pt x="6177" y="5423"/>
                  <a:pt x="5998" y="4920"/>
                </a:cubicBezTo>
                <a:lnTo>
                  <a:pt x="5307" y="2956"/>
                </a:lnTo>
                <a:lnTo>
                  <a:pt x="5998" y="987"/>
                </a:lnTo>
                <a:cubicBezTo>
                  <a:pt x="6177" y="488"/>
                  <a:pt x="5786" y="0"/>
                  <a:pt x="5300" y="0"/>
                </a:cubicBezTo>
                <a:cubicBezTo>
                  <a:pt x="5220" y="0"/>
                  <a:pt x="5136" y="14"/>
                  <a:pt x="5053" y="43"/>
                </a:cubicBezTo>
                <a:lnTo>
                  <a:pt x="3089" y="733"/>
                </a:lnTo>
                <a:lnTo>
                  <a:pt x="1120" y="43"/>
                </a:lnTo>
                <a:cubicBezTo>
                  <a:pt x="1037" y="14"/>
                  <a:pt x="954" y="0"/>
                  <a:pt x="873" y="0"/>
                </a:cubicBezTo>
                <a:close/>
              </a:path>
            </a:pathLst>
          </a:custGeom>
          <a:solidFill>
            <a:srgbClr val="3A60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23"/>
          <p:cNvSpPr/>
          <p:nvPr/>
        </p:nvSpPr>
        <p:spPr>
          <a:xfrm>
            <a:off x="1711100" y="4154925"/>
            <a:ext cx="97400" cy="93175"/>
          </a:xfrm>
          <a:custGeom>
            <a:avLst/>
            <a:gdLst/>
            <a:ahLst/>
            <a:cxnLst/>
            <a:rect l="l" t="t" r="r" b="b"/>
            <a:pathLst>
              <a:path w="3896" h="3727" extrusionOk="0">
                <a:moveTo>
                  <a:pt x="550" y="0"/>
                </a:moveTo>
                <a:cubicBezTo>
                  <a:pt x="246" y="0"/>
                  <a:pt x="1" y="307"/>
                  <a:pt x="112" y="627"/>
                </a:cubicBezTo>
                <a:lnTo>
                  <a:pt x="548" y="1866"/>
                </a:lnTo>
                <a:lnTo>
                  <a:pt x="112" y="3105"/>
                </a:lnTo>
                <a:cubicBezTo>
                  <a:pt x="1" y="3420"/>
                  <a:pt x="246" y="3727"/>
                  <a:pt x="550" y="3727"/>
                </a:cubicBezTo>
                <a:cubicBezTo>
                  <a:pt x="601" y="3727"/>
                  <a:pt x="654" y="3718"/>
                  <a:pt x="706" y="3699"/>
                </a:cubicBezTo>
                <a:lnTo>
                  <a:pt x="1951" y="3264"/>
                </a:lnTo>
                <a:lnTo>
                  <a:pt x="3190" y="3699"/>
                </a:lnTo>
                <a:cubicBezTo>
                  <a:pt x="3243" y="3718"/>
                  <a:pt x="3296" y="3727"/>
                  <a:pt x="3347" y="3727"/>
                </a:cubicBezTo>
                <a:cubicBezTo>
                  <a:pt x="3650" y="3727"/>
                  <a:pt x="3896" y="3420"/>
                  <a:pt x="3784" y="3105"/>
                </a:cubicBezTo>
                <a:lnTo>
                  <a:pt x="3349" y="1866"/>
                </a:lnTo>
                <a:lnTo>
                  <a:pt x="3784" y="627"/>
                </a:lnTo>
                <a:cubicBezTo>
                  <a:pt x="3896" y="307"/>
                  <a:pt x="3650" y="0"/>
                  <a:pt x="3347" y="0"/>
                </a:cubicBezTo>
                <a:cubicBezTo>
                  <a:pt x="3296" y="0"/>
                  <a:pt x="3243" y="9"/>
                  <a:pt x="3190" y="27"/>
                </a:cubicBezTo>
                <a:lnTo>
                  <a:pt x="1951" y="463"/>
                </a:lnTo>
                <a:lnTo>
                  <a:pt x="706" y="27"/>
                </a:lnTo>
                <a:cubicBezTo>
                  <a:pt x="654" y="9"/>
                  <a:pt x="601" y="0"/>
                  <a:pt x="550" y="0"/>
                </a:cubicBezTo>
                <a:close/>
              </a:path>
            </a:pathLst>
          </a:custGeom>
          <a:solidFill>
            <a:srgbClr val="3A60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5" name="Google Shape;445;p23"/>
          <p:cNvGrpSpPr/>
          <p:nvPr/>
        </p:nvGrpSpPr>
        <p:grpSpPr>
          <a:xfrm>
            <a:off x="1282767" y="498286"/>
            <a:ext cx="304102" cy="458848"/>
            <a:chOff x="2131550" y="2253075"/>
            <a:chExt cx="93100" cy="140475"/>
          </a:xfrm>
        </p:grpSpPr>
        <p:sp>
          <p:nvSpPr>
            <p:cNvPr id="446" name="Google Shape;446;p23"/>
            <p:cNvSpPr/>
            <p:nvPr/>
          </p:nvSpPr>
          <p:spPr>
            <a:xfrm>
              <a:off x="2131550" y="2313325"/>
              <a:ext cx="93100" cy="50100"/>
            </a:xfrm>
            <a:custGeom>
              <a:avLst/>
              <a:gdLst/>
              <a:ahLst/>
              <a:cxnLst/>
              <a:rect l="l" t="t" r="r" b="b"/>
              <a:pathLst>
                <a:path w="3724" h="2004" extrusionOk="0">
                  <a:moveTo>
                    <a:pt x="1822" y="1"/>
                  </a:moveTo>
                  <a:lnTo>
                    <a:pt x="1" y="1896"/>
                  </a:lnTo>
                  <a:lnTo>
                    <a:pt x="114" y="2004"/>
                  </a:lnTo>
                  <a:lnTo>
                    <a:pt x="1828" y="216"/>
                  </a:lnTo>
                  <a:lnTo>
                    <a:pt x="3616" y="1936"/>
                  </a:lnTo>
                  <a:lnTo>
                    <a:pt x="3724" y="1823"/>
                  </a:lnTo>
                  <a:lnTo>
                    <a:pt x="18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3"/>
            <p:cNvSpPr/>
            <p:nvPr/>
          </p:nvSpPr>
          <p:spPr>
            <a:xfrm>
              <a:off x="2131550" y="2343325"/>
              <a:ext cx="93100" cy="50225"/>
            </a:xfrm>
            <a:custGeom>
              <a:avLst/>
              <a:gdLst/>
              <a:ahLst/>
              <a:cxnLst/>
              <a:rect l="l" t="t" r="r" b="b"/>
              <a:pathLst>
                <a:path w="3724" h="2009" extrusionOk="0">
                  <a:moveTo>
                    <a:pt x="1822" y="0"/>
                  </a:moveTo>
                  <a:lnTo>
                    <a:pt x="1" y="1901"/>
                  </a:lnTo>
                  <a:lnTo>
                    <a:pt x="114" y="2009"/>
                  </a:lnTo>
                  <a:lnTo>
                    <a:pt x="1828" y="221"/>
                  </a:lnTo>
                  <a:lnTo>
                    <a:pt x="3616" y="1935"/>
                  </a:lnTo>
                  <a:lnTo>
                    <a:pt x="3724" y="1828"/>
                  </a:lnTo>
                  <a:lnTo>
                    <a:pt x="182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23"/>
            <p:cNvSpPr/>
            <p:nvPr/>
          </p:nvSpPr>
          <p:spPr>
            <a:xfrm>
              <a:off x="2131550" y="2253075"/>
              <a:ext cx="93100" cy="50250"/>
            </a:xfrm>
            <a:custGeom>
              <a:avLst/>
              <a:gdLst/>
              <a:ahLst/>
              <a:cxnLst/>
              <a:rect l="l" t="t" r="r" b="b"/>
              <a:pathLst>
                <a:path w="3724" h="2010" extrusionOk="0">
                  <a:moveTo>
                    <a:pt x="1822" y="1"/>
                  </a:moveTo>
                  <a:lnTo>
                    <a:pt x="1" y="1902"/>
                  </a:lnTo>
                  <a:lnTo>
                    <a:pt x="114" y="2009"/>
                  </a:lnTo>
                  <a:lnTo>
                    <a:pt x="1828" y="221"/>
                  </a:lnTo>
                  <a:lnTo>
                    <a:pt x="3616" y="1941"/>
                  </a:lnTo>
                  <a:lnTo>
                    <a:pt x="3724" y="1828"/>
                  </a:lnTo>
                  <a:lnTo>
                    <a:pt x="18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3"/>
            <p:cNvSpPr/>
            <p:nvPr/>
          </p:nvSpPr>
          <p:spPr>
            <a:xfrm>
              <a:off x="2131550" y="2283200"/>
              <a:ext cx="93100" cy="50250"/>
            </a:xfrm>
            <a:custGeom>
              <a:avLst/>
              <a:gdLst/>
              <a:ahLst/>
              <a:cxnLst/>
              <a:rect l="l" t="t" r="r" b="b"/>
              <a:pathLst>
                <a:path w="3724" h="2010" extrusionOk="0">
                  <a:moveTo>
                    <a:pt x="1822" y="1"/>
                  </a:moveTo>
                  <a:lnTo>
                    <a:pt x="1" y="1902"/>
                  </a:lnTo>
                  <a:lnTo>
                    <a:pt x="114" y="2009"/>
                  </a:lnTo>
                  <a:lnTo>
                    <a:pt x="1828" y="221"/>
                  </a:lnTo>
                  <a:lnTo>
                    <a:pt x="3616" y="1936"/>
                  </a:lnTo>
                  <a:lnTo>
                    <a:pt x="3724" y="1823"/>
                  </a:lnTo>
                  <a:lnTo>
                    <a:pt x="18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0" name="Google Shape;450;p23"/>
          <p:cNvSpPr txBox="1">
            <a:spLocks noGrp="1"/>
          </p:cNvSpPr>
          <p:nvPr>
            <p:ph type="title"/>
          </p:nvPr>
        </p:nvSpPr>
        <p:spPr>
          <a:xfrm>
            <a:off x="726225" y="441350"/>
            <a:ext cx="76914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sz="3000"/>
            </a:lvl1pPr>
            <a:lvl2pPr lvl="1" algn="ctr" rtl="0">
              <a:spcBef>
                <a:spcPts val="0"/>
              </a:spcBef>
              <a:spcAft>
                <a:spcPts val="0"/>
              </a:spcAft>
              <a:buSzPts val="3400"/>
              <a:buNone/>
              <a:defRPr/>
            </a:lvl2pPr>
            <a:lvl3pPr lvl="2" algn="ctr" rtl="0">
              <a:spcBef>
                <a:spcPts val="0"/>
              </a:spcBef>
              <a:spcAft>
                <a:spcPts val="0"/>
              </a:spcAft>
              <a:buSzPts val="3400"/>
              <a:buNone/>
              <a:defRPr/>
            </a:lvl3pPr>
            <a:lvl4pPr lvl="3" algn="ctr" rtl="0">
              <a:spcBef>
                <a:spcPts val="0"/>
              </a:spcBef>
              <a:spcAft>
                <a:spcPts val="0"/>
              </a:spcAft>
              <a:buSzPts val="3400"/>
              <a:buNone/>
              <a:defRPr/>
            </a:lvl4pPr>
            <a:lvl5pPr lvl="4" algn="ctr" rtl="0">
              <a:spcBef>
                <a:spcPts val="0"/>
              </a:spcBef>
              <a:spcAft>
                <a:spcPts val="0"/>
              </a:spcAft>
              <a:buSzPts val="3400"/>
              <a:buNone/>
              <a:defRPr/>
            </a:lvl5pPr>
            <a:lvl6pPr lvl="5" algn="ctr" rtl="0">
              <a:spcBef>
                <a:spcPts val="0"/>
              </a:spcBef>
              <a:spcAft>
                <a:spcPts val="0"/>
              </a:spcAft>
              <a:buSzPts val="3400"/>
              <a:buNone/>
              <a:defRPr/>
            </a:lvl6pPr>
            <a:lvl7pPr lvl="6" algn="ctr" rtl="0">
              <a:spcBef>
                <a:spcPts val="0"/>
              </a:spcBef>
              <a:spcAft>
                <a:spcPts val="0"/>
              </a:spcAft>
              <a:buSzPts val="3400"/>
              <a:buNone/>
              <a:defRPr/>
            </a:lvl7pPr>
            <a:lvl8pPr lvl="7" algn="ctr" rtl="0">
              <a:spcBef>
                <a:spcPts val="0"/>
              </a:spcBef>
              <a:spcAft>
                <a:spcPts val="0"/>
              </a:spcAft>
              <a:buSzPts val="3400"/>
              <a:buNone/>
              <a:defRPr/>
            </a:lvl8pPr>
            <a:lvl9pPr lvl="8" algn="ctr" rtl="0">
              <a:spcBef>
                <a:spcPts val="0"/>
              </a:spcBef>
              <a:spcAft>
                <a:spcPts val="0"/>
              </a:spcAft>
              <a:buSzPts val="3400"/>
              <a:buNone/>
              <a:defRPr/>
            </a:lvl9pPr>
          </a:lstStyle>
          <a:p>
            <a:endParaRPr/>
          </a:p>
        </p:txBody>
      </p:sp>
      <p:sp>
        <p:nvSpPr>
          <p:cNvPr id="451" name="Google Shape;451;p23"/>
          <p:cNvSpPr txBox="1">
            <a:spLocks noGrp="1"/>
          </p:cNvSpPr>
          <p:nvPr>
            <p:ph type="subTitle" idx="1"/>
          </p:nvPr>
        </p:nvSpPr>
        <p:spPr>
          <a:xfrm>
            <a:off x="1962213" y="2202275"/>
            <a:ext cx="2454300" cy="14124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a:latin typeface="Asap"/>
                <a:ea typeface="Asap"/>
                <a:cs typeface="Asap"/>
                <a:sym typeface="Asap"/>
              </a:defRPr>
            </a:lvl1pPr>
            <a:lvl2pPr lvl="1" algn="r" rtl="0">
              <a:spcBef>
                <a:spcPts val="0"/>
              </a:spcBef>
              <a:spcAft>
                <a:spcPts val="0"/>
              </a:spcAft>
              <a:buNone/>
              <a:defRPr>
                <a:latin typeface="Asap"/>
                <a:ea typeface="Asap"/>
                <a:cs typeface="Asap"/>
                <a:sym typeface="Asap"/>
              </a:defRPr>
            </a:lvl2pPr>
            <a:lvl3pPr lvl="2" algn="r" rtl="0">
              <a:spcBef>
                <a:spcPts val="0"/>
              </a:spcBef>
              <a:spcAft>
                <a:spcPts val="0"/>
              </a:spcAft>
              <a:buNone/>
              <a:defRPr>
                <a:latin typeface="Asap"/>
                <a:ea typeface="Asap"/>
                <a:cs typeface="Asap"/>
                <a:sym typeface="Asap"/>
              </a:defRPr>
            </a:lvl3pPr>
            <a:lvl4pPr lvl="3" algn="r" rtl="0">
              <a:spcBef>
                <a:spcPts val="0"/>
              </a:spcBef>
              <a:spcAft>
                <a:spcPts val="0"/>
              </a:spcAft>
              <a:buNone/>
              <a:defRPr>
                <a:latin typeface="Asap"/>
                <a:ea typeface="Asap"/>
                <a:cs typeface="Asap"/>
                <a:sym typeface="Asap"/>
              </a:defRPr>
            </a:lvl4pPr>
            <a:lvl5pPr lvl="4" algn="r" rtl="0">
              <a:spcBef>
                <a:spcPts val="0"/>
              </a:spcBef>
              <a:spcAft>
                <a:spcPts val="0"/>
              </a:spcAft>
              <a:buNone/>
              <a:defRPr>
                <a:latin typeface="Asap"/>
                <a:ea typeface="Asap"/>
                <a:cs typeface="Asap"/>
                <a:sym typeface="Asap"/>
              </a:defRPr>
            </a:lvl5pPr>
            <a:lvl6pPr lvl="5" algn="r" rtl="0">
              <a:spcBef>
                <a:spcPts val="0"/>
              </a:spcBef>
              <a:spcAft>
                <a:spcPts val="0"/>
              </a:spcAft>
              <a:buNone/>
              <a:defRPr>
                <a:latin typeface="Asap"/>
                <a:ea typeface="Asap"/>
                <a:cs typeface="Asap"/>
                <a:sym typeface="Asap"/>
              </a:defRPr>
            </a:lvl6pPr>
            <a:lvl7pPr lvl="6" algn="r" rtl="0">
              <a:spcBef>
                <a:spcPts val="0"/>
              </a:spcBef>
              <a:spcAft>
                <a:spcPts val="0"/>
              </a:spcAft>
              <a:buNone/>
              <a:defRPr>
                <a:latin typeface="Asap"/>
                <a:ea typeface="Asap"/>
                <a:cs typeface="Asap"/>
                <a:sym typeface="Asap"/>
              </a:defRPr>
            </a:lvl7pPr>
            <a:lvl8pPr lvl="7" algn="r" rtl="0">
              <a:spcBef>
                <a:spcPts val="0"/>
              </a:spcBef>
              <a:spcAft>
                <a:spcPts val="0"/>
              </a:spcAft>
              <a:buNone/>
              <a:defRPr>
                <a:latin typeface="Asap"/>
                <a:ea typeface="Asap"/>
                <a:cs typeface="Asap"/>
                <a:sym typeface="Asap"/>
              </a:defRPr>
            </a:lvl8pPr>
            <a:lvl9pPr lvl="8" algn="r" rtl="0">
              <a:spcBef>
                <a:spcPts val="0"/>
              </a:spcBef>
              <a:spcAft>
                <a:spcPts val="0"/>
              </a:spcAft>
              <a:buNone/>
              <a:defRPr>
                <a:latin typeface="Asap"/>
                <a:ea typeface="Asap"/>
                <a:cs typeface="Asap"/>
                <a:sym typeface="Asap"/>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matchingName="Title and text 4">
  <p:cSld name="ONE_COLUMN_TEXT_1_1_1">
    <p:spTree>
      <p:nvGrpSpPr>
        <p:cNvPr id="1" name="Shape 452"/>
        <p:cNvGrpSpPr/>
        <p:nvPr/>
      </p:nvGrpSpPr>
      <p:grpSpPr>
        <a:xfrm>
          <a:off x="0" y="0"/>
          <a:ext cx="0" cy="0"/>
          <a:chOff x="0" y="0"/>
          <a:chExt cx="0" cy="0"/>
        </a:xfrm>
      </p:grpSpPr>
      <p:sp>
        <p:nvSpPr>
          <p:cNvPr id="453" name="Google Shape;453;p24"/>
          <p:cNvSpPr/>
          <p:nvPr/>
        </p:nvSpPr>
        <p:spPr>
          <a:xfrm flipH="1">
            <a:off x="5385875" y="195213"/>
            <a:ext cx="3758126" cy="4753083"/>
          </a:xfrm>
          <a:custGeom>
            <a:avLst/>
            <a:gdLst/>
            <a:ahLst/>
            <a:cxnLst/>
            <a:rect l="l" t="t" r="r" b="b"/>
            <a:pathLst>
              <a:path w="16646" h="21053" extrusionOk="0">
                <a:moveTo>
                  <a:pt x="7157" y="6370"/>
                </a:moveTo>
                <a:lnTo>
                  <a:pt x="7157" y="6370"/>
                </a:lnTo>
                <a:cubicBezTo>
                  <a:pt x="6484" y="6676"/>
                  <a:pt x="5760" y="7061"/>
                  <a:pt x="4996" y="7513"/>
                </a:cubicBezTo>
                <a:cubicBezTo>
                  <a:pt x="4430" y="7836"/>
                  <a:pt x="3927" y="8090"/>
                  <a:pt x="3497" y="8266"/>
                </a:cubicBezTo>
                <a:cubicBezTo>
                  <a:pt x="3395" y="8305"/>
                  <a:pt x="3310" y="8328"/>
                  <a:pt x="3248" y="8345"/>
                </a:cubicBezTo>
                <a:cubicBezTo>
                  <a:pt x="3259" y="8322"/>
                  <a:pt x="3270" y="8300"/>
                  <a:pt x="3287" y="8271"/>
                </a:cubicBezTo>
                <a:cubicBezTo>
                  <a:pt x="3378" y="8107"/>
                  <a:pt x="3576" y="7830"/>
                  <a:pt x="4006" y="7457"/>
                </a:cubicBezTo>
                <a:cubicBezTo>
                  <a:pt x="4187" y="7298"/>
                  <a:pt x="4425" y="7145"/>
                  <a:pt x="4713" y="7010"/>
                </a:cubicBezTo>
                <a:cubicBezTo>
                  <a:pt x="5075" y="6840"/>
                  <a:pt x="5437" y="6698"/>
                  <a:pt x="5794" y="6597"/>
                </a:cubicBezTo>
                <a:cubicBezTo>
                  <a:pt x="6167" y="6489"/>
                  <a:pt x="6371" y="6472"/>
                  <a:pt x="6461" y="6472"/>
                </a:cubicBezTo>
                <a:cubicBezTo>
                  <a:pt x="6507" y="6472"/>
                  <a:pt x="6552" y="6472"/>
                  <a:pt x="6603" y="6467"/>
                </a:cubicBezTo>
                <a:cubicBezTo>
                  <a:pt x="6790" y="6455"/>
                  <a:pt x="6976" y="6421"/>
                  <a:pt x="7157" y="6370"/>
                </a:cubicBezTo>
                <a:close/>
                <a:moveTo>
                  <a:pt x="5998" y="1"/>
                </a:moveTo>
                <a:cubicBezTo>
                  <a:pt x="5935" y="1"/>
                  <a:pt x="5871" y="2"/>
                  <a:pt x="5805" y="5"/>
                </a:cubicBezTo>
                <a:cubicBezTo>
                  <a:pt x="4849" y="16"/>
                  <a:pt x="3819" y="243"/>
                  <a:pt x="2750" y="667"/>
                </a:cubicBezTo>
                <a:cubicBezTo>
                  <a:pt x="1788" y="1052"/>
                  <a:pt x="866" y="1606"/>
                  <a:pt x="0" y="2314"/>
                </a:cubicBezTo>
                <a:lnTo>
                  <a:pt x="0" y="14291"/>
                </a:lnTo>
                <a:cubicBezTo>
                  <a:pt x="91" y="14342"/>
                  <a:pt x="181" y="14388"/>
                  <a:pt x="272" y="14433"/>
                </a:cubicBezTo>
                <a:cubicBezTo>
                  <a:pt x="1047" y="14829"/>
                  <a:pt x="1884" y="15038"/>
                  <a:pt x="2756" y="15061"/>
                </a:cubicBezTo>
                <a:cubicBezTo>
                  <a:pt x="2822" y="15063"/>
                  <a:pt x="2890" y="15064"/>
                  <a:pt x="2957" y="15064"/>
                </a:cubicBezTo>
                <a:cubicBezTo>
                  <a:pt x="3722" y="15064"/>
                  <a:pt x="4518" y="14917"/>
                  <a:pt x="5324" y="14637"/>
                </a:cubicBezTo>
                <a:cubicBezTo>
                  <a:pt x="6128" y="14359"/>
                  <a:pt x="6971" y="13941"/>
                  <a:pt x="7825" y="13392"/>
                </a:cubicBezTo>
                <a:lnTo>
                  <a:pt x="7836" y="13386"/>
                </a:lnTo>
                <a:cubicBezTo>
                  <a:pt x="8481" y="12967"/>
                  <a:pt x="9036" y="12673"/>
                  <a:pt x="9489" y="12509"/>
                </a:cubicBezTo>
                <a:cubicBezTo>
                  <a:pt x="9692" y="12436"/>
                  <a:pt x="9839" y="12402"/>
                  <a:pt x="9941" y="12385"/>
                </a:cubicBezTo>
                <a:lnTo>
                  <a:pt x="9941" y="12385"/>
                </a:lnTo>
                <a:cubicBezTo>
                  <a:pt x="9907" y="12475"/>
                  <a:pt x="9862" y="12571"/>
                  <a:pt x="9805" y="12679"/>
                </a:cubicBezTo>
                <a:cubicBezTo>
                  <a:pt x="9664" y="12939"/>
                  <a:pt x="9449" y="13194"/>
                  <a:pt x="9177" y="13437"/>
                </a:cubicBezTo>
                <a:cubicBezTo>
                  <a:pt x="8713" y="13833"/>
                  <a:pt x="8278" y="14110"/>
                  <a:pt x="7910" y="14229"/>
                </a:cubicBezTo>
                <a:cubicBezTo>
                  <a:pt x="7463" y="14376"/>
                  <a:pt x="6931" y="14461"/>
                  <a:pt x="6331" y="14478"/>
                </a:cubicBezTo>
                <a:lnTo>
                  <a:pt x="6314" y="14478"/>
                </a:lnTo>
                <a:cubicBezTo>
                  <a:pt x="5585" y="14512"/>
                  <a:pt x="4906" y="14784"/>
                  <a:pt x="4357" y="15259"/>
                </a:cubicBezTo>
                <a:cubicBezTo>
                  <a:pt x="3661" y="15864"/>
                  <a:pt x="3270" y="16662"/>
                  <a:pt x="3231" y="17573"/>
                </a:cubicBezTo>
                <a:cubicBezTo>
                  <a:pt x="3197" y="18439"/>
                  <a:pt x="3474" y="19236"/>
                  <a:pt x="4029" y="19876"/>
                </a:cubicBezTo>
                <a:cubicBezTo>
                  <a:pt x="4368" y="20266"/>
                  <a:pt x="4798" y="20572"/>
                  <a:pt x="5302" y="20775"/>
                </a:cubicBezTo>
                <a:cubicBezTo>
                  <a:pt x="5749" y="20957"/>
                  <a:pt x="6230" y="21053"/>
                  <a:pt x="6733" y="21053"/>
                </a:cubicBezTo>
                <a:lnTo>
                  <a:pt x="6790" y="21053"/>
                </a:lnTo>
                <a:cubicBezTo>
                  <a:pt x="8114" y="21041"/>
                  <a:pt x="9336" y="20798"/>
                  <a:pt x="10422" y="20317"/>
                </a:cubicBezTo>
                <a:cubicBezTo>
                  <a:pt x="11452" y="19865"/>
                  <a:pt x="12470" y="19203"/>
                  <a:pt x="13449" y="18348"/>
                </a:cubicBezTo>
                <a:cubicBezTo>
                  <a:pt x="14456" y="17471"/>
                  <a:pt x="15248" y="16453"/>
                  <a:pt x="15803" y="15310"/>
                </a:cubicBezTo>
                <a:cubicBezTo>
                  <a:pt x="16386" y="14110"/>
                  <a:pt x="16646" y="12860"/>
                  <a:pt x="16567" y="11593"/>
                </a:cubicBezTo>
                <a:cubicBezTo>
                  <a:pt x="16487" y="10235"/>
                  <a:pt x="15961" y="8990"/>
                  <a:pt x="15005" y="7892"/>
                </a:cubicBezTo>
                <a:cubicBezTo>
                  <a:pt x="14309" y="7089"/>
                  <a:pt x="13562" y="6495"/>
                  <a:pt x="12787" y="6116"/>
                </a:cubicBezTo>
                <a:cubicBezTo>
                  <a:pt x="12037" y="5748"/>
                  <a:pt x="11246" y="5564"/>
                  <a:pt x="10426" y="5564"/>
                </a:cubicBezTo>
                <a:cubicBezTo>
                  <a:pt x="10325" y="5564"/>
                  <a:pt x="10224" y="5567"/>
                  <a:pt x="10122" y="5573"/>
                </a:cubicBezTo>
                <a:cubicBezTo>
                  <a:pt x="9409" y="5612"/>
                  <a:pt x="8651" y="5782"/>
                  <a:pt x="7870" y="6076"/>
                </a:cubicBezTo>
                <a:cubicBezTo>
                  <a:pt x="8029" y="5980"/>
                  <a:pt x="8182" y="5872"/>
                  <a:pt x="8329" y="5748"/>
                </a:cubicBezTo>
                <a:cubicBezTo>
                  <a:pt x="8996" y="5165"/>
                  <a:pt x="9375" y="4367"/>
                  <a:pt x="9415" y="3451"/>
                </a:cubicBezTo>
                <a:cubicBezTo>
                  <a:pt x="9449" y="2574"/>
                  <a:pt x="9183" y="1776"/>
                  <a:pt x="8634" y="1148"/>
                </a:cubicBezTo>
                <a:cubicBezTo>
                  <a:pt x="8169" y="618"/>
                  <a:pt x="7343" y="1"/>
                  <a:pt x="5998" y="1"/>
                </a:cubicBezTo>
                <a:close/>
              </a:path>
            </a:pathLst>
          </a:custGeom>
          <a:solidFill>
            <a:srgbClr val="FF7CAD">
              <a:alpha val="21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24"/>
          <p:cNvSpPr/>
          <p:nvPr/>
        </p:nvSpPr>
        <p:spPr>
          <a:xfrm>
            <a:off x="8492475" y="1246463"/>
            <a:ext cx="97400" cy="93175"/>
          </a:xfrm>
          <a:custGeom>
            <a:avLst/>
            <a:gdLst/>
            <a:ahLst/>
            <a:cxnLst/>
            <a:rect l="l" t="t" r="r" b="b"/>
            <a:pathLst>
              <a:path w="3896" h="3727" extrusionOk="0">
                <a:moveTo>
                  <a:pt x="550" y="0"/>
                </a:moveTo>
                <a:cubicBezTo>
                  <a:pt x="246" y="0"/>
                  <a:pt x="1" y="307"/>
                  <a:pt x="112" y="627"/>
                </a:cubicBezTo>
                <a:lnTo>
                  <a:pt x="548" y="1866"/>
                </a:lnTo>
                <a:lnTo>
                  <a:pt x="112" y="3105"/>
                </a:lnTo>
                <a:cubicBezTo>
                  <a:pt x="1" y="3420"/>
                  <a:pt x="246" y="3727"/>
                  <a:pt x="550" y="3727"/>
                </a:cubicBezTo>
                <a:cubicBezTo>
                  <a:pt x="601" y="3727"/>
                  <a:pt x="654" y="3718"/>
                  <a:pt x="706" y="3699"/>
                </a:cubicBezTo>
                <a:lnTo>
                  <a:pt x="1951" y="3264"/>
                </a:lnTo>
                <a:lnTo>
                  <a:pt x="3190" y="3699"/>
                </a:lnTo>
                <a:cubicBezTo>
                  <a:pt x="3243" y="3718"/>
                  <a:pt x="3296" y="3727"/>
                  <a:pt x="3347" y="3727"/>
                </a:cubicBezTo>
                <a:cubicBezTo>
                  <a:pt x="3650" y="3727"/>
                  <a:pt x="3896" y="3420"/>
                  <a:pt x="3784" y="3105"/>
                </a:cubicBezTo>
                <a:lnTo>
                  <a:pt x="3349" y="1866"/>
                </a:lnTo>
                <a:lnTo>
                  <a:pt x="3784" y="627"/>
                </a:lnTo>
                <a:cubicBezTo>
                  <a:pt x="3896" y="307"/>
                  <a:pt x="3650" y="0"/>
                  <a:pt x="3347" y="0"/>
                </a:cubicBezTo>
                <a:cubicBezTo>
                  <a:pt x="3296" y="0"/>
                  <a:pt x="3243" y="9"/>
                  <a:pt x="3190" y="27"/>
                </a:cubicBezTo>
                <a:lnTo>
                  <a:pt x="1951" y="463"/>
                </a:lnTo>
                <a:lnTo>
                  <a:pt x="706" y="27"/>
                </a:lnTo>
                <a:cubicBezTo>
                  <a:pt x="654" y="9"/>
                  <a:pt x="601" y="0"/>
                  <a:pt x="550" y="0"/>
                </a:cubicBezTo>
                <a:close/>
              </a:path>
            </a:pathLst>
          </a:custGeom>
          <a:solidFill>
            <a:srgbClr val="3A60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24"/>
          <p:cNvSpPr/>
          <p:nvPr/>
        </p:nvSpPr>
        <p:spPr>
          <a:xfrm>
            <a:off x="7402725" y="539038"/>
            <a:ext cx="154450" cy="147725"/>
          </a:xfrm>
          <a:custGeom>
            <a:avLst/>
            <a:gdLst/>
            <a:ahLst/>
            <a:cxnLst/>
            <a:rect l="l" t="t" r="r" b="b"/>
            <a:pathLst>
              <a:path w="6178" h="5909" extrusionOk="0">
                <a:moveTo>
                  <a:pt x="873" y="0"/>
                </a:moveTo>
                <a:cubicBezTo>
                  <a:pt x="388" y="0"/>
                  <a:pt x="1" y="488"/>
                  <a:pt x="176" y="987"/>
                </a:cubicBezTo>
                <a:lnTo>
                  <a:pt x="866" y="2956"/>
                </a:lnTo>
                <a:lnTo>
                  <a:pt x="176" y="4920"/>
                </a:lnTo>
                <a:cubicBezTo>
                  <a:pt x="1" y="5423"/>
                  <a:pt x="385" y="5909"/>
                  <a:pt x="868" y="5909"/>
                </a:cubicBezTo>
                <a:cubicBezTo>
                  <a:pt x="950" y="5909"/>
                  <a:pt x="1035" y="5895"/>
                  <a:pt x="1120" y="5865"/>
                </a:cubicBezTo>
                <a:lnTo>
                  <a:pt x="3089" y="5174"/>
                </a:lnTo>
                <a:lnTo>
                  <a:pt x="5053" y="5865"/>
                </a:lnTo>
                <a:cubicBezTo>
                  <a:pt x="5138" y="5895"/>
                  <a:pt x="5223" y="5909"/>
                  <a:pt x="5305" y="5909"/>
                </a:cubicBezTo>
                <a:cubicBezTo>
                  <a:pt x="5789" y="5909"/>
                  <a:pt x="6177" y="5423"/>
                  <a:pt x="5998" y="4920"/>
                </a:cubicBezTo>
                <a:lnTo>
                  <a:pt x="5307" y="2956"/>
                </a:lnTo>
                <a:lnTo>
                  <a:pt x="5998" y="987"/>
                </a:lnTo>
                <a:cubicBezTo>
                  <a:pt x="6177" y="488"/>
                  <a:pt x="5786" y="0"/>
                  <a:pt x="5300" y="0"/>
                </a:cubicBezTo>
                <a:cubicBezTo>
                  <a:pt x="5220" y="0"/>
                  <a:pt x="5136" y="14"/>
                  <a:pt x="5053" y="43"/>
                </a:cubicBezTo>
                <a:lnTo>
                  <a:pt x="3089" y="733"/>
                </a:lnTo>
                <a:lnTo>
                  <a:pt x="1120" y="43"/>
                </a:lnTo>
                <a:cubicBezTo>
                  <a:pt x="1037" y="14"/>
                  <a:pt x="954" y="0"/>
                  <a:pt x="873" y="0"/>
                </a:cubicBezTo>
                <a:close/>
              </a:path>
            </a:pathLst>
          </a:custGeom>
          <a:solidFill>
            <a:srgbClr val="3A60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24"/>
          <p:cNvSpPr/>
          <p:nvPr/>
        </p:nvSpPr>
        <p:spPr>
          <a:xfrm>
            <a:off x="8109325" y="276113"/>
            <a:ext cx="257700" cy="246525"/>
          </a:xfrm>
          <a:custGeom>
            <a:avLst/>
            <a:gdLst/>
            <a:ahLst/>
            <a:cxnLst/>
            <a:rect l="l" t="t" r="r" b="b"/>
            <a:pathLst>
              <a:path w="10308" h="9861" extrusionOk="0">
                <a:moveTo>
                  <a:pt x="1456" y="0"/>
                </a:moveTo>
                <a:cubicBezTo>
                  <a:pt x="650" y="0"/>
                  <a:pt x="1" y="809"/>
                  <a:pt x="296" y="1652"/>
                </a:cubicBezTo>
                <a:lnTo>
                  <a:pt x="1450" y="4928"/>
                </a:lnTo>
                <a:lnTo>
                  <a:pt x="296" y="8209"/>
                </a:lnTo>
                <a:cubicBezTo>
                  <a:pt x="1" y="9047"/>
                  <a:pt x="651" y="9860"/>
                  <a:pt x="1458" y="9860"/>
                </a:cubicBezTo>
                <a:cubicBezTo>
                  <a:pt x="1594" y="9860"/>
                  <a:pt x="1734" y="9837"/>
                  <a:pt x="1875" y="9788"/>
                </a:cubicBezTo>
                <a:lnTo>
                  <a:pt x="5156" y="8634"/>
                </a:lnTo>
                <a:lnTo>
                  <a:pt x="8438" y="9788"/>
                </a:lnTo>
                <a:cubicBezTo>
                  <a:pt x="8579" y="9837"/>
                  <a:pt x="8719" y="9860"/>
                  <a:pt x="8854" y="9860"/>
                </a:cubicBezTo>
                <a:cubicBezTo>
                  <a:pt x="9660" y="9860"/>
                  <a:pt x="10307" y="9047"/>
                  <a:pt x="10016" y="8209"/>
                </a:cubicBezTo>
                <a:lnTo>
                  <a:pt x="8862" y="4928"/>
                </a:lnTo>
                <a:lnTo>
                  <a:pt x="10016" y="1652"/>
                </a:lnTo>
                <a:cubicBezTo>
                  <a:pt x="10307" y="809"/>
                  <a:pt x="9661" y="0"/>
                  <a:pt x="8856" y="0"/>
                </a:cubicBezTo>
                <a:cubicBezTo>
                  <a:pt x="8720" y="0"/>
                  <a:pt x="8579" y="23"/>
                  <a:pt x="8438" y="73"/>
                </a:cubicBezTo>
                <a:lnTo>
                  <a:pt x="5156" y="1227"/>
                </a:lnTo>
                <a:lnTo>
                  <a:pt x="1875" y="73"/>
                </a:lnTo>
                <a:cubicBezTo>
                  <a:pt x="1733" y="23"/>
                  <a:pt x="1593" y="0"/>
                  <a:pt x="1456" y="0"/>
                </a:cubicBezTo>
                <a:close/>
              </a:path>
            </a:pathLst>
          </a:custGeom>
          <a:solidFill>
            <a:srgbClr val="3A60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24"/>
          <p:cNvSpPr/>
          <p:nvPr/>
        </p:nvSpPr>
        <p:spPr>
          <a:xfrm>
            <a:off x="597375" y="4452513"/>
            <a:ext cx="257700" cy="246525"/>
          </a:xfrm>
          <a:custGeom>
            <a:avLst/>
            <a:gdLst/>
            <a:ahLst/>
            <a:cxnLst/>
            <a:rect l="l" t="t" r="r" b="b"/>
            <a:pathLst>
              <a:path w="10308" h="9861" extrusionOk="0">
                <a:moveTo>
                  <a:pt x="1456" y="0"/>
                </a:moveTo>
                <a:cubicBezTo>
                  <a:pt x="650" y="0"/>
                  <a:pt x="1" y="809"/>
                  <a:pt x="296" y="1652"/>
                </a:cubicBezTo>
                <a:lnTo>
                  <a:pt x="1450" y="4928"/>
                </a:lnTo>
                <a:lnTo>
                  <a:pt x="296" y="8209"/>
                </a:lnTo>
                <a:cubicBezTo>
                  <a:pt x="1" y="9047"/>
                  <a:pt x="651" y="9860"/>
                  <a:pt x="1458" y="9860"/>
                </a:cubicBezTo>
                <a:cubicBezTo>
                  <a:pt x="1594" y="9860"/>
                  <a:pt x="1734" y="9837"/>
                  <a:pt x="1875" y="9788"/>
                </a:cubicBezTo>
                <a:lnTo>
                  <a:pt x="5156" y="8634"/>
                </a:lnTo>
                <a:lnTo>
                  <a:pt x="8438" y="9788"/>
                </a:lnTo>
                <a:cubicBezTo>
                  <a:pt x="8579" y="9837"/>
                  <a:pt x="8719" y="9860"/>
                  <a:pt x="8854" y="9860"/>
                </a:cubicBezTo>
                <a:cubicBezTo>
                  <a:pt x="9660" y="9860"/>
                  <a:pt x="10307" y="9047"/>
                  <a:pt x="10016" y="8209"/>
                </a:cubicBezTo>
                <a:lnTo>
                  <a:pt x="8862" y="4928"/>
                </a:lnTo>
                <a:lnTo>
                  <a:pt x="10016" y="1652"/>
                </a:lnTo>
                <a:cubicBezTo>
                  <a:pt x="10307" y="809"/>
                  <a:pt x="9661" y="0"/>
                  <a:pt x="8856" y="0"/>
                </a:cubicBezTo>
                <a:cubicBezTo>
                  <a:pt x="8720" y="0"/>
                  <a:pt x="8579" y="23"/>
                  <a:pt x="8438" y="73"/>
                </a:cubicBezTo>
                <a:lnTo>
                  <a:pt x="5156" y="1227"/>
                </a:lnTo>
                <a:lnTo>
                  <a:pt x="1875" y="73"/>
                </a:lnTo>
                <a:cubicBezTo>
                  <a:pt x="1733" y="23"/>
                  <a:pt x="1593" y="0"/>
                  <a:pt x="1456" y="0"/>
                </a:cubicBezTo>
                <a:close/>
              </a:path>
            </a:pathLst>
          </a:custGeom>
          <a:solidFill>
            <a:srgbClr val="3A60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24"/>
          <p:cNvSpPr/>
          <p:nvPr/>
        </p:nvSpPr>
        <p:spPr>
          <a:xfrm>
            <a:off x="267725" y="3096463"/>
            <a:ext cx="154450" cy="147725"/>
          </a:xfrm>
          <a:custGeom>
            <a:avLst/>
            <a:gdLst/>
            <a:ahLst/>
            <a:cxnLst/>
            <a:rect l="l" t="t" r="r" b="b"/>
            <a:pathLst>
              <a:path w="6178" h="5909" extrusionOk="0">
                <a:moveTo>
                  <a:pt x="873" y="0"/>
                </a:moveTo>
                <a:cubicBezTo>
                  <a:pt x="388" y="0"/>
                  <a:pt x="1" y="488"/>
                  <a:pt x="176" y="987"/>
                </a:cubicBezTo>
                <a:lnTo>
                  <a:pt x="866" y="2956"/>
                </a:lnTo>
                <a:lnTo>
                  <a:pt x="176" y="4920"/>
                </a:lnTo>
                <a:cubicBezTo>
                  <a:pt x="1" y="5423"/>
                  <a:pt x="385" y="5909"/>
                  <a:pt x="868" y="5909"/>
                </a:cubicBezTo>
                <a:cubicBezTo>
                  <a:pt x="950" y="5909"/>
                  <a:pt x="1035" y="5895"/>
                  <a:pt x="1120" y="5865"/>
                </a:cubicBezTo>
                <a:lnTo>
                  <a:pt x="3089" y="5174"/>
                </a:lnTo>
                <a:lnTo>
                  <a:pt x="5053" y="5865"/>
                </a:lnTo>
                <a:cubicBezTo>
                  <a:pt x="5138" y="5895"/>
                  <a:pt x="5223" y="5909"/>
                  <a:pt x="5305" y="5909"/>
                </a:cubicBezTo>
                <a:cubicBezTo>
                  <a:pt x="5789" y="5909"/>
                  <a:pt x="6177" y="5423"/>
                  <a:pt x="5998" y="4920"/>
                </a:cubicBezTo>
                <a:lnTo>
                  <a:pt x="5307" y="2956"/>
                </a:lnTo>
                <a:lnTo>
                  <a:pt x="5998" y="987"/>
                </a:lnTo>
                <a:cubicBezTo>
                  <a:pt x="6177" y="488"/>
                  <a:pt x="5786" y="0"/>
                  <a:pt x="5300" y="0"/>
                </a:cubicBezTo>
                <a:cubicBezTo>
                  <a:pt x="5220" y="0"/>
                  <a:pt x="5136" y="14"/>
                  <a:pt x="5053" y="43"/>
                </a:cubicBezTo>
                <a:lnTo>
                  <a:pt x="3089" y="733"/>
                </a:lnTo>
                <a:lnTo>
                  <a:pt x="1120" y="43"/>
                </a:lnTo>
                <a:cubicBezTo>
                  <a:pt x="1037" y="14"/>
                  <a:pt x="954" y="0"/>
                  <a:pt x="873" y="0"/>
                </a:cubicBezTo>
                <a:close/>
              </a:path>
            </a:pathLst>
          </a:custGeom>
          <a:solidFill>
            <a:srgbClr val="3A60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24"/>
          <p:cNvSpPr/>
          <p:nvPr/>
        </p:nvSpPr>
        <p:spPr>
          <a:xfrm>
            <a:off x="1711100" y="4154925"/>
            <a:ext cx="97400" cy="93175"/>
          </a:xfrm>
          <a:custGeom>
            <a:avLst/>
            <a:gdLst/>
            <a:ahLst/>
            <a:cxnLst/>
            <a:rect l="l" t="t" r="r" b="b"/>
            <a:pathLst>
              <a:path w="3896" h="3727" extrusionOk="0">
                <a:moveTo>
                  <a:pt x="550" y="0"/>
                </a:moveTo>
                <a:cubicBezTo>
                  <a:pt x="246" y="0"/>
                  <a:pt x="1" y="307"/>
                  <a:pt x="112" y="627"/>
                </a:cubicBezTo>
                <a:lnTo>
                  <a:pt x="548" y="1866"/>
                </a:lnTo>
                <a:lnTo>
                  <a:pt x="112" y="3105"/>
                </a:lnTo>
                <a:cubicBezTo>
                  <a:pt x="1" y="3420"/>
                  <a:pt x="246" y="3727"/>
                  <a:pt x="550" y="3727"/>
                </a:cubicBezTo>
                <a:cubicBezTo>
                  <a:pt x="601" y="3727"/>
                  <a:pt x="654" y="3718"/>
                  <a:pt x="706" y="3699"/>
                </a:cubicBezTo>
                <a:lnTo>
                  <a:pt x="1951" y="3264"/>
                </a:lnTo>
                <a:lnTo>
                  <a:pt x="3190" y="3699"/>
                </a:lnTo>
                <a:cubicBezTo>
                  <a:pt x="3243" y="3718"/>
                  <a:pt x="3296" y="3727"/>
                  <a:pt x="3347" y="3727"/>
                </a:cubicBezTo>
                <a:cubicBezTo>
                  <a:pt x="3650" y="3727"/>
                  <a:pt x="3896" y="3420"/>
                  <a:pt x="3784" y="3105"/>
                </a:cubicBezTo>
                <a:lnTo>
                  <a:pt x="3349" y="1866"/>
                </a:lnTo>
                <a:lnTo>
                  <a:pt x="3784" y="627"/>
                </a:lnTo>
                <a:cubicBezTo>
                  <a:pt x="3896" y="307"/>
                  <a:pt x="3650" y="0"/>
                  <a:pt x="3347" y="0"/>
                </a:cubicBezTo>
                <a:cubicBezTo>
                  <a:pt x="3296" y="0"/>
                  <a:pt x="3243" y="9"/>
                  <a:pt x="3190" y="27"/>
                </a:cubicBezTo>
                <a:lnTo>
                  <a:pt x="1951" y="463"/>
                </a:lnTo>
                <a:lnTo>
                  <a:pt x="706" y="27"/>
                </a:lnTo>
                <a:cubicBezTo>
                  <a:pt x="654" y="9"/>
                  <a:pt x="601" y="0"/>
                  <a:pt x="550" y="0"/>
                </a:cubicBezTo>
                <a:close/>
              </a:path>
            </a:pathLst>
          </a:custGeom>
          <a:solidFill>
            <a:srgbClr val="3A60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0" name="Google Shape;460;p24"/>
          <p:cNvGrpSpPr/>
          <p:nvPr/>
        </p:nvGrpSpPr>
        <p:grpSpPr>
          <a:xfrm>
            <a:off x="1282767" y="498286"/>
            <a:ext cx="304102" cy="458848"/>
            <a:chOff x="2131550" y="2253075"/>
            <a:chExt cx="93100" cy="140475"/>
          </a:xfrm>
        </p:grpSpPr>
        <p:sp>
          <p:nvSpPr>
            <p:cNvPr id="461" name="Google Shape;461;p24"/>
            <p:cNvSpPr/>
            <p:nvPr/>
          </p:nvSpPr>
          <p:spPr>
            <a:xfrm>
              <a:off x="2131550" y="2313325"/>
              <a:ext cx="93100" cy="50100"/>
            </a:xfrm>
            <a:custGeom>
              <a:avLst/>
              <a:gdLst/>
              <a:ahLst/>
              <a:cxnLst/>
              <a:rect l="l" t="t" r="r" b="b"/>
              <a:pathLst>
                <a:path w="3724" h="2004" extrusionOk="0">
                  <a:moveTo>
                    <a:pt x="1822" y="1"/>
                  </a:moveTo>
                  <a:lnTo>
                    <a:pt x="1" y="1896"/>
                  </a:lnTo>
                  <a:lnTo>
                    <a:pt x="114" y="2004"/>
                  </a:lnTo>
                  <a:lnTo>
                    <a:pt x="1828" y="216"/>
                  </a:lnTo>
                  <a:lnTo>
                    <a:pt x="3616" y="1936"/>
                  </a:lnTo>
                  <a:lnTo>
                    <a:pt x="3724" y="1823"/>
                  </a:lnTo>
                  <a:lnTo>
                    <a:pt x="18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4"/>
            <p:cNvSpPr/>
            <p:nvPr/>
          </p:nvSpPr>
          <p:spPr>
            <a:xfrm>
              <a:off x="2131550" y="2343325"/>
              <a:ext cx="93100" cy="50225"/>
            </a:xfrm>
            <a:custGeom>
              <a:avLst/>
              <a:gdLst/>
              <a:ahLst/>
              <a:cxnLst/>
              <a:rect l="l" t="t" r="r" b="b"/>
              <a:pathLst>
                <a:path w="3724" h="2009" extrusionOk="0">
                  <a:moveTo>
                    <a:pt x="1822" y="0"/>
                  </a:moveTo>
                  <a:lnTo>
                    <a:pt x="1" y="1901"/>
                  </a:lnTo>
                  <a:lnTo>
                    <a:pt x="114" y="2009"/>
                  </a:lnTo>
                  <a:lnTo>
                    <a:pt x="1828" y="221"/>
                  </a:lnTo>
                  <a:lnTo>
                    <a:pt x="3616" y="1935"/>
                  </a:lnTo>
                  <a:lnTo>
                    <a:pt x="3724" y="1828"/>
                  </a:lnTo>
                  <a:lnTo>
                    <a:pt x="182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24"/>
            <p:cNvSpPr/>
            <p:nvPr/>
          </p:nvSpPr>
          <p:spPr>
            <a:xfrm>
              <a:off x="2131550" y="2253075"/>
              <a:ext cx="93100" cy="50250"/>
            </a:xfrm>
            <a:custGeom>
              <a:avLst/>
              <a:gdLst/>
              <a:ahLst/>
              <a:cxnLst/>
              <a:rect l="l" t="t" r="r" b="b"/>
              <a:pathLst>
                <a:path w="3724" h="2010" extrusionOk="0">
                  <a:moveTo>
                    <a:pt x="1822" y="1"/>
                  </a:moveTo>
                  <a:lnTo>
                    <a:pt x="1" y="1902"/>
                  </a:lnTo>
                  <a:lnTo>
                    <a:pt x="114" y="2009"/>
                  </a:lnTo>
                  <a:lnTo>
                    <a:pt x="1828" y="221"/>
                  </a:lnTo>
                  <a:lnTo>
                    <a:pt x="3616" y="1941"/>
                  </a:lnTo>
                  <a:lnTo>
                    <a:pt x="3724" y="1828"/>
                  </a:lnTo>
                  <a:lnTo>
                    <a:pt x="18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24"/>
            <p:cNvSpPr/>
            <p:nvPr/>
          </p:nvSpPr>
          <p:spPr>
            <a:xfrm>
              <a:off x="2131550" y="2283200"/>
              <a:ext cx="93100" cy="50250"/>
            </a:xfrm>
            <a:custGeom>
              <a:avLst/>
              <a:gdLst/>
              <a:ahLst/>
              <a:cxnLst/>
              <a:rect l="l" t="t" r="r" b="b"/>
              <a:pathLst>
                <a:path w="3724" h="2010" extrusionOk="0">
                  <a:moveTo>
                    <a:pt x="1822" y="1"/>
                  </a:moveTo>
                  <a:lnTo>
                    <a:pt x="1" y="1902"/>
                  </a:lnTo>
                  <a:lnTo>
                    <a:pt x="114" y="2009"/>
                  </a:lnTo>
                  <a:lnTo>
                    <a:pt x="1828" y="221"/>
                  </a:lnTo>
                  <a:lnTo>
                    <a:pt x="3616" y="1936"/>
                  </a:lnTo>
                  <a:lnTo>
                    <a:pt x="3724" y="1823"/>
                  </a:lnTo>
                  <a:lnTo>
                    <a:pt x="18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5" name="Google Shape;465;p24"/>
          <p:cNvSpPr txBox="1">
            <a:spLocks noGrp="1"/>
          </p:cNvSpPr>
          <p:nvPr>
            <p:ph type="title"/>
          </p:nvPr>
        </p:nvSpPr>
        <p:spPr>
          <a:xfrm>
            <a:off x="726225" y="441350"/>
            <a:ext cx="76914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sz="3000"/>
            </a:lvl1pPr>
            <a:lvl2pPr lvl="1" algn="ctr" rtl="0">
              <a:spcBef>
                <a:spcPts val="0"/>
              </a:spcBef>
              <a:spcAft>
                <a:spcPts val="0"/>
              </a:spcAft>
              <a:buSzPts val="3400"/>
              <a:buNone/>
              <a:defRPr/>
            </a:lvl2pPr>
            <a:lvl3pPr lvl="2" algn="ctr" rtl="0">
              <a:spcBef>
                <a:spcPts val="0"/>
              </a:spcBef>
              <a:spcAft>
                <a:spcPts val="0"/>
              </a:spcAft>
              <a:buSzPts val="3400"/>
              <a:buNone/>
              <a:defRPr/>
            </a:lvl3pPr>
            <a:lvl4pPr lvl="3" algn="ctr" rtl="0">
              <a:spcBef>
                <a:spcPts val="0"/>
              </a:spcBef>
              <a:spcAft>
                <a:spcPts val="0"/>
              </a:spcAft>
              <a:buSzPts val="3400"/>
              <a:buNone/>
              <a:defRPr/>
            </a:lvl4pPr>
            <a:lvl5pPr lvl="4" algn="ctr" rtl="0">
              <a:spcBef>
                <a:spcPts val="0"/>
              </a:spcBef>
              <a:spcAft>
                <a:spcPts val="0"/>
              </a:spcAft>
              <a:buSzPts val="3400"/>
              <a:buNone/>
              <a:defRPr/>
            </a:lvl5pPr>
            <a:lvl6pPr lvl="5" algn="ctr" rtl="0">
              <a:spcBef>
                <a:spcPts val="0"/>
              </a:spcBef>
              <a:spcAft>
                <a:spcPts val="0"/>
              </a:spcAft>
              <a:buSzPts val="3400"/>
              <a:buNone/>
              <a:defRPr/>
            </a:lvl6pPr>
            <a:lvl7pPr lvl="6" algn="ctr" rtl="0">
              <a:spcBef>
                <a:spcPts val="0"/>
              </a:spcBef>
              <a:spcAft>
                <a:spcPts val="0"/>
              </a:spcAft>
              <a:buSzPts val="3400"/>
              <a:buNone/>
              <a:defRPr/>
            </a:lvl7pPr>
            <a:lvl8pPr lvl="7" algn="ctr" rtl="0">
              <a:spcBef>
                <a:spcPts val="0"/>
              </a:spcBef>
              <a:spcAft>
                <a:spcPts val="0"/>
              </a:spcAft>
              <a:buSzPts val="3400"/>
              <a:buNone/>
              <a:defRPr/>
            </a:lvl8pPr>
            <a:lvl9pPr lvl="8" algn="ctr" rtl="0">
              <a:spcBef>
                <a:spcPts val="0"/>
              </a:spcBef>
              <a:spcAft>
                <a:spcPts val="0"/>
              </a:spcAft>
              <a:buSzPts val="3400"/>
              <a:buNone/>
              <a:defRPr/>
            </a:lvl9pPr>
          </a:lstStyle>
          <a:p>
            <a:endParaRPr/>
          </a:p>
        </p:txBody>
      </p:sp>
      <p:sp>
        <p:nvSpPr>
          <p:cNvPr id="466" name="Google Shape;466;p24"/>
          <p:cNvSpPr txBox="1">
            <a:spLocks noGrp="1"/>
          </p:cNvSpPr>
          <p:nvPr>
            <p:ph type="subTitle" idx="1"/>
          </p:nvPr>
        </p:nvSpPr>
        <p:spPr>
          <a:xfrm>
            <a:off x="1156650" y="1930800"/>
            <a:ext cx="3297000" cy="1683900"/>
          </a:xfrm>
          <a:prstGeom prst="rect">
            <a:avLst/>
          </a:prstGeom>
        </p:spPr>
        <p:txBody>
          <a:bodyPr spcFirstLastPara="1" wrap="square" lIns="91425" tIns="91425" rIns="91425" bIns="91425" anchor="t" anchorCtr="0">
            <a:noAutofit/>
          </a:bodyPr>
          <a:lstStyle>
            <a:lvl1pPr lvl="0" rtl="0">
              <a:spcBef>
                <a:spcPts val="0"/>
              </a:spcBef>
              <a:spcAft>
                <a:spcPts val="0"/>
              </a:spcAft>
              <a:buNone/>
              <a:defRPr>
                <a:latin typeface="Assistant"/>
                <a:ea typeface="Assistant"/>
                <a:cs typeface="Assistant"/>
                <a:sym typeface="Assistant"/>
              </a:defRPr>
            </a:lvl1pPr>
            <a:lvl2pPr lvl="1" rtl="0">
              <a:spcBef>
                <a:spcPts val="0"/>
              </a:spcBef>
              <a:spcAft>
                <a:spcPts val="0"/>
              </a:spcAft>
              <a:buNone/>
              <a:defRPr>
                <a:latin typeface="Assistant"/>
                <a:ea typeface="Assistant"/>
                <a:cs typeface="Assistant"/>
                <a:sym typeface="Assistant"/>
              </a:defRPr>
            </a:lvl2pPr>
            <a:lvl3pPr lvl="2" rtl="0">
              <a:spcBef>
                <a:spcPts val="0"/>
              </a:spcBef>
              <a:spcAft>
                <a:spcPts val="0"/>
              </a:spcAft>
              <a:buNone/>
              <a:defRPr>
                <a:latin typeface="Assistant"/>
                <a:ea typeface="Assistant"/>
                <a:cs typeface="Assistant"/>
                <a:sym typeface="Assistant"/>
              </a:defRPr>
            </a:lvl3pPr>
            <a:lvl4pPr lvl="3" rtl="0">
              <a:spcBef>
                <a:spcPts val="0"/>
              </a:spcBef>
              <a:spcAft>
                <a:spcPts val="0"/>
              </a:spcAft>
              <a:buNone/>
              <a:defRPr>
                <a:latin typeface="Assistant"/>
                <a:ea typeface="Assistant"/>
                <a:cs typeface="Assistant"/>
                <a:sym typeface="Assistant"/>
              </a:defRPr>
            </a:lvl4pPr>
            <a:lvl5pPr lvl="4" rtl="0">
              <a:spcBef>
                <a:spcPts val="0"/>
              </a:spcBef>
              <a:spcAft>
                <a:spcPts val="0"/>
              </a:spcAft>
              <a:buNone/>
              <a:defRPr>
                <a:latin typeface="Assistant"/>
                <a:ea typeface="Assistant"/>
                <a:cs typeface="Assistant"/>
                <a:sym typeface="Assistant"/>
              </a:defRPr>
            </a:lvl5pPr>
            <a:lvl6pPr lvl="5" rtl="0">
              <a:spcBef>
                <a:spcPts val="0"/>
              </a:spcBef>
              <a:spcAft>
                <a:spcPts val="0"/>
              </a:spcAft>
              <a:buNone/>
              <a:defRPr>
                <a:latin typeface="Assistant"/>
                <a:ea typeface="Assistant"/>
                <a:cs typeface="Assistant"/>
                <a:sym typeface="Assistant"/>
              </a:defRPr>
            </a:lvl6pPr>
            <a:lvl7pPr lvl="6" rtl="0">
              <a:spcBef>
                <a:spcPts val="0"/>
              </a:spcBef>
              <a:spcAft>
                <a:spcPts val="0"/>
              </a:spcAft>
              <a:buNone/>
              <a:defRPr>
                <a:latin typeface="Assistant"/>
                <a:ea typeface="Assistant"/>
                <a:cs typeface="Assistant"/>
                <a:sym typeface="Assistant"/>
              </a:defRPr>
            </a:lvl7pPr>
            <a:lvl8pPr lvl="7" rtl="0">
              <a:spcBef>
                <a:spcPts val="0"/>
              </a:spcBef>
              <a:spcAft>
                <a:spcPts val="0"/>
              </a:spcAft>
              <a:buNone/>
              <a:defRPr>
                <a:latin typeface="Assistant"/>
                <a:ea typeface="Assistant"/>
                <a:cs typeface="Assistant"/>
                <a:sym typeface="Assistant"/>
              </a:defRPr>
            </a:lvl8pPr>
            <a:lvl9pPr lvl="8" rtl="0">
              <a:spcBef>
                <a:spcPts val="0"/>
              </a:spcBef>
              <a:spcAft>
                <a:spcPts val="0"/>
              </a:spcAft>
              <a:buNone/>
              <a:defRPr>
                <a:latin typeface="Assistant"/>
                <a:ea typeface="Assistant"/>
                <a:cs typeface="Assistant"/>
                <a:sym typeface="Assistant"/>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matchingName="Title only 1">
  <p:cSld name="CUSTOM_12">
    <p:spTree>
      <p:nvGrpSpPr>
        <p:cNvPr id="1" name="Shape 467"/>
        <p:cNvGrpSpPr/>
        <p:nvPr/>
      </p:nvGrpSpPr>
      <p:grpSpPr>
        <a:xfrm>
          <a:off x="0" y="0"/>
          <a:ext cx="0" cy="0"/>
          <a:chOff x="0" y="0"/>
          <a:chExt cx="0" cy="0"/>
        </a:xfrm>
      </p:grpSpPr>
      <p:sp>
        <p:nvSpPr>
          <p:cNvPr id="468" name="Google Shape;468;p25"/>
          <p:cNvSpPr txBox="1">
            <a:spLocks noGrp="1"/>
          </p:cNvSpPr>
          <p:nvPr>
            <p:ph type="title"/>
          </p:nvPr>
        </p:nvSpPr>
        <p:spPr>
          <a:xfrm>
            <a:off x="726225" y="441350"/>
            <a:ext cx="76914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vl1pPr>
            <a:lvl2pPr lvl="1" algn="ctr" rtl="0">
              <a:spcBef>
                <a:spcPts val="0"/>
              </a:spcBef>
              <a:spcAft>
                <a:spcPts val="0"/>
              </a:spcAft>
              <a:buSzPts val="3400"/>
              <a:buNone/>
              <a:defRPr/>
            </a:lvl2pPr>
            <a:lvl3pPr lvl="2" algn="ctr" rtl="0">
              <a:spcBef>
                <a:spcPts val="0"/>
              </a:spcBef>
              <a:spcAft>
                <a:spcPts val="0"/>
              </a:spcAft>
              <a:buSzPts val="3400"/>
              <a:buNone/>
              <a:defRPr/>
            </a:lvl3pPr>
            <a:lvl4pPr lvl="3" algn="ctr" rtl="0">
              <a:spcBef>
                <a:spcPts val="0"/>
              </a:spcBef>
              <a:spcAft>
                <a:spcPts val="0"/>
              </a:spcAft>
              <a:buSzPts val="3400"/>
              <a:buNone/>
              <a:defRPr/>
            </a:lvl4pPr>
            <a:lvl5pPr lvl="4" algn="ctr" rtl="0">
              <a:spcBef>
                <a:spcPts val="0"/>
              </a:spcBef>
              <a:spcAft>
                <a:spcPts val="0"/>
              </a:spcAft>
              <a:buSzPts val="3400"/>
              <a:buNone/>
              <a:defRPr/>
            </a:lvl5pPr>
            <a:lvl6pPr lvl="5" algn="ctr" rtl="0">
              <a:spcBef>
                <a:spcPts val="0"/>
              </a:spcBef>
              <a:spcAft>
                <a:spcPts val="0"/>
              </a:spcAft>
              <a:buSzPts val="3400"/>
              <a:buNone/>
              <a:defRPr/>
            </a:lvl6pPr>
            <a:lvl7pPr lvl="6" algn="ctr" rtl="0">
              <a:spcBef>
                <a:spcPts val="0"/>
              </a:spcBef>
              <a:spcAft>
                <a:spcPts val="0"/>
              </a:spcAft>
              <a:buSzPts val="3400"/>
              <a:buNone/>
              <a:defRPr/>
            </a:lvl7pPr>
            <a:lvl8pPr lvl="7" algn="ctr" rtl="0">
              <a:spcBef>
                <a:spcPts val="0"/>
              </a:spcBef>
              <a:spcAft>
                <a:spcPts val="0"/>
              </a:spcAft>
              <a:buSzPts val="3400"/>
              <a:buNone/>
              <a:defRPr/>
            </a:lvl8pPr>
            <a:lvl9pPr lvl="8" algn="ctr" rtl="0">
              <a:spcBef>
                <a:spcPts val="0"/>
              </a:spcBef>
              <a:spcAft>
                <a:spcPts val="0"/>
              </a:spcAft>
              <a:buSzPts val="3400"/>
              <a:buNone/>
              <a:defRPr/>
            </a:lvl9pPr>
          </a:lstStyle>
          <a:p>
            <a:endParaRPr/>
          </a:p>
        </p:txBody>
      </p:sp>
      <p:sp>
        <p:nvSpPr>
          <p:cNvPr id="469" name="Google Shape;469;p25"/>
          <p:cNvSpPr/>
          <p:nvPr/>
        </p:nvSpPr>
        <p:spPr>
          <a:xfrm>
            <a:off x="2435650" y="0"/>
            <a:ext cx="4968280" cy="4839413"/>
          </a:xfrm>
          <a:custGeom>
            <a:avLst/>
            <a:gdLst/>
            <a:ahLst/>
            <a:cxnLst/>
            <a:rect l="l" t="t" r="r" b="b"/>
            <a:pathLst>
              <a:path w="18191" h="17719" extrusionOk="0">
                <a:moveTo>
                  <a:pt x="9310" y="3299"/>
                </a:moveTo>
                <a:cubicBezTo>
                  <a:pt x="9509" y="3299"/>
                  <a:pt x="9795" y="3326"/>
                  <a:pt x="10190" y="3418"/>
                </a:cubicBezTo>
                <a:cubicBezTo>
                  <a:pt x="10422" y="3474"/>
                  <a:pt x="10682" y="3582"/>
                  <a:pt x="10965" y="3735"/>
                </a:cubicBezTo>
                <a:cubicBezTo>
                  <a:pt x="11310" y="3927"/>
                  <a:pt x="11639" y="4142"/>
                  <a:pt x="11927" y="4374"/>
                </a:cubicBezTo>
                <a:cubicBezTo>
                  <a:pt x="12233" y="4612"/>
                  <a:pt x="12363" y="4764"/>
                  <a:pt x="12419" y="4838"/>
                </a:cubicBezTo>
                <a:cubicBezTo>
                  <a:pt x="12442" y="4878"/>
                  <a:pt x="12476" y="4912"/>
                  <a:pt x="12504" y="4951"/>
                </a:cubicBezTo>
                <a:cubicBezTo>
                  <a:pt x="12629" y="5098"/>
                  <a:pt x="12765" y="5228"/>
                  <a:pt x="12906" y="5347"/>
                </a:cubicBezTo>
                <a:cubicBezTo>
                  <a:pt x="12267" y="4979"/>
                  <a:pt x="11531" y="4612"/>
                  <a:pt x="10716" y="4255"/>
                </a:cubicBezTo>
                <a:cubicBezTo>
                  <a:pt x="10122" y="3989"/>
                  <a:pt x="9624" y="3723"/>
                  <a:pt x="9234" y="3474"/>
                </a:cubicBezTo>
                <a:cubicBezTo>
                  <a:pt x="9143" y="3418"/>
                  <a:pt x="9070" y="3367"/>
                  <a:pt x="9019" y="3322"/>
                </a:cubicBezTo>
                <a:cubicBezTo>
                  <a:pt x="9047" y="3316"/>
                  <a:pt x="9070" y="3316"/>
                  <a:pt x="9104" y="3310"/>
                </a:cubicBezTo>
                <a:cubicBezTo>
                  <a:pt x="9159" y="3304"/>
                  <a:pt x="9227" y="3299"/>
                  <a:pt x="9310" y="3299"/>
                </a:cubicBezTo>
                <a:close/>
                <a:moveTo>
                  <a:pt x="3197" y="0"/>
                </a:moveTo>
                <a:cubicBezTo>
                  <a:pt x="2874" y="561"/>
                  <a:pt x="2625" y="1183"/>
                  <a:pt x="2467" y="1868"/>
                </a:cubicBezTo>
                <a:cubicBezTo>
                  <a:pt x="2252" y="2767"/>
                  <a:pt x="2212" y="3644"/>
                  <a:pt x="2343" y="4465"/>
                </a:cubicBezTo>
                <a:cubicBezTo>
                  <a:pt x="2478" y="5325"/>
                  <a:pt x="2795" y="6122"/>
                  <a:pt x="3282" y="6847"/>
                </a:cubicBezTo>
                <a:cubicBezTo>
                  <a:pt x="3740" y="7531"/>
                  <a:pt x="4362" y="8148"/>
                  <a:pt x="5126" y="8685"/>
                </a:cubicBezTo>
                <a:cubicBezTo>
                  <a:pt x="5822" y="9172"/>
                  <a:pt x="6654" y="9613"/>
                  <a:pt x="7593" y="9987"/>
                </a:cubicBezTo>
                <a:lnTo>
                  <a:pt x="7610" y="9992"/>
                </a:lnTo>
                <a:cubicBezTo>
                  <a:pt x="8323" y="10270"/>
                  <a:pt x="8889" y="10547"/>
                  <a:pt x="9285" y="10824"/>
                </a:cubicBezTo>
                <a:cubicBezTo>
                  <a:pt x="9460" y="10943"/>
                  <a:pt x="9573" y="11045"/>
                  <a:pt x="9647" y="11118"/>
                </a:cubicBezTo>
                <a:cubicBezTo>
                  <a:pt x="9556" y="11141"/>
                  <a:pt x="9449" y="11164"/>
                  <a:pt x="9336" y="11181"/>
                </a:cubicBezTo>
                <a:cubicBezTo>
                  <a:pt x="9247" y="11191"/>
                  <a:pt x="9156" y="11196"/>
                  <a:pt x="9062" y="11196"/>
                </a:cubicBezTo>
                <a:cubicBezTo>
                  <a:pt x="8839" y="11196"/>
                  <a:pt x="8602" y="11167"/>
                  <a:pt x="8351" y="11107"/>
                </a:cubicBezTo>
                <a:cubicBezTo>
                  <a:pt x="7757" y="10971"/>
                  <a:pt x="7276" y="10773"/>
                  <a:pt x="6965" y="10547"/>
                </a:cubicBezTo>
                <a:cubicBezTo>
                  <a:pt x="6586" y="10264"/>
                  <a:pt x="6207" y="9885"/>
                  <a:pt x="5839" y="9410"/>
                </a:cubicBezTo>
                <a:lnTo>
                  <a:pt x="5828" y="9393"/>
                </a:lnTo>
                <a:cubicBezTo>
                  <a:pt x="5375" y="8821"/>
                  <a:pt x="4764" y="8425"/>
                  <a:pt x="4051" y="8261"/>
                </a:cubicBezTo>
                <a:cubicBezTo>
                  <a:pt x="3788" y="8198"/>
                  <a:pt x="3525" y="8166"/>
                  <a:pt x="3267" y="8166"/>
                </a:cubicBezTo>
                <a:cubicBezTo>
                  <a:pt x="2650" y="8166"/>
                  <a:pt x="2057" y="8346"/>
                  <a:pt x="1522" y="8697"/>
                </a:cubicBezTo>
                <a:cubicBezTo>
                  <a:pt x="798" y="9172"/>
                  <a:pt x="311" y="9862"/>
                  <a:pt x="119" y="10688"/>
                </a:cubicBezTo>
                <a:cubicBezTo>
                  <a:pt x="0" y="11198"/>
                  <a:pt x="0" y="11718"/>
                  <a:pt x="130" y="12244"/>
                </a:cubicBezTo>
                <a:cubicBezTo>
                  <a:pt x="238" y="12714"/>
                  <a:pt x="447" y="13161"/>
                  <a:pt x="741" y="13574"/>
                </a:cubicBezTo>
                <a:cubicBezTo>
                  <a:pt x="753" y="13585"/>
                  <a:pt x="764" y="13602"/>
                  <a:pt x="775" y="13619"/>
                </a:cubicBezTo>
                <a:cubicBezTo>
                  <a:pt x="1556" y="14689"/>
                  <a:pt x="2467" y="15537"/>
                  <a:pt x="3491" y="16137"/>
                </a:cubicBezTo>
                <a:cubicBezTo>
                  <a:pt x="4459" y="16708"/>
                  <a:pt x="5590" y="17150"/>
                  <a:pt x="6858" y="17450"/>
                </a:cubicBezTo>
                <a:cubicBezTo>
                  <a:pt x="7621" y="17629"/>
                  <a:pt x="8381" y="17719"/>
                  <a:pt x="9131" y="17719"/>
                </a:cubicBezTo>
                <a:cubicBezTo>
                  <a:pt x="9658" y="17719"/>
                  <a:pt x="10180" y="17674"/>
                  <a:pt x="10694" y="17585"/>
                </a:cubicBezTo>
                <a:cubicBezTo>
                  <a:pt x="12012" y="17359"/>
                  <a:pt x="13178" y="16839"/>
                  <a:pt x="14162" y="16035"/>
                </a:cubicBezTo>
                <a:cubicBezTo>
                  <a:pt x="15220" y="15175"/>
                  <a:pt x="15922" y="14021"/>
                  <a:pt x="16255" y="12606"/>
                </a:cubicBezTo>
                <a:cubicBezTo>
                  <a:pt x="16499" y="11577"/>
                  <a:pt x="16550" y="10620"/>
                  <a:pt x="16403" y="9766"/>
                </a:cubicBezTo>
                <a:cubicBezTo>
                  <a:pt x="16244" y="8844"/>
                  <a:pt x="15871" y="8012"/>
                  <a:pt x="15288" y="7288"/>
                </a:cubicBezTo>
                <a:cubicBezTo>
                  <a:pt x="14835" y="6728"/>
                  <a:pt x="14258" y="6213"/>
                  <a:pt x="13562" y="5749"/>
                </a:cubicBezTo>
                <a:lnTo>
                  <a:pt x="13562" y="5749"/>
                </a:lnTo>
                <a:cubicBezTo>
                  <a:pt x="13732" y="5828"/>
                  <a:pt x="13913" y="5885"/>
                  <a:pt x="14094" y="5930"/>
                </a:cubicBezTo>
                <a:cubicBezTo>
                  <a:pt x="14341" y="5988"/>
                  <a:pt x="14587" y="6016"/>
                  <a:pt x="14830" y="6016"/>
                </a:cubicBezTo>
                <a:cubicBezTo>
                  <a:pt x="15445" y="6016"/>
                  <a:pt x="16043" y="5833"/>
                  <a:pt x="16595" y="5472"/>
                </a:cubicBezTo>
                <a:cubicBezTo>
                  <a:pt x="17331" y="4991"/>
                  <a:pt x="17817" y="4306"/>
                  <a:pt x="18009" y="3497"/>
                </a:cubicBezTo>
                <a:cubicBezTo>
                  <a:pt x="18179" y="2779"/>
                  <a:pt x="18191" y="1687"/>
                  <a:pt x="17291" y="532"/>
                </a:cubicBezTo>
                <a:cubicBezTo>
                  <a:pt x="17155" y="351"/>
                  <a:pt x="17008" y="176"/>
                  <a:pt x="16850" y="0"/>
                </a:cubicBezTo>
                <a:close/>
              </a:path>
            </a:pathLst>
          </a:custGeom>
          <a:solidFill>
            <a:srgbClr val="3A60E5">
              <a:alpha val="290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25"/>
          <p:cNvSpPr/>
          <p:nvPr/>
        </p:nvSpPr>
        <p:spPr>
          <a:xfrm>
            <a:off x="8369075" y="2631000"/>
            <a:ext cx="97400" cy="93175"/>
          </a:xfrm>
          <a:custGeom>
            <a:avLst/>
            <a:gdLst/>
            <a:ahLst/>
            <a:cxnLst/>
            <a:rect l="l" t="t" r="r" b="b"/>
            <a:pathLst>
              <a:path w="3896" h="3727" extrusionOk="0">
                <a:moveTo>
                  <a:pt x="550" y="0"/>
                </a:moveTo>
                <a:cubicBezTo>
                  <a:pt x="246" y="0"/>
                  <a:pt x="1" y="307"/>
                  <a:pt x="112" y="627"/>
                </a:cubicBezTo>
                <a:lnTo>
                  <a:pt x="548" y="1866"/>
                </a:lnTo>
                <a:lnTo>
                  <a:pt x="112" y="3105"/>
                </a:lnTo>
                <a:cubicBezTo>
                  <a:pt x="1" y="3420"/>
                  <a:pt x="246" y="3727"/>
                  <a:pt x="550" y="3727"/>
                </a:cubicBezTo>
                <a:cubicBezTo>
                  <a:pt x="601" y="3727"/>
                  <a:pt x="654" y="3718"/>
                  <a:pt x="706" y="3699"/>
                </a:cubicBezTo>
                <a:lnTo>
                  <a:pt x="1951" y="3264"/>
                </a:lnTo>
                <a:lnTo>
                  <a:pt x="3190" y="3699"/>
                </a:lnTo>
                <a:cubicBezTo>
                  <a:pt x="3243" y="3718"/>
                  <a:pt x="3296" y="3727"/>
                  <a:pt x="3347" y="3727"/>
                </a:cubicBezTo>
                <a:cubicBezTo>
                  <a:pt x="3650" y="3727"/>
                  <a:pt x="3896" y="3420"/>
                  <a:pt x="3784" y="3105"/>
                </a:cubicBezTo>
                <a:lnTo>
                  <a:pt x="3349" y="1866"/>
                </a:lnTo>
                <a:lnTo>
                  <a:pt x="3784" y="627"/>
                </a:lnTo>
                <a:cubicBezTo>
                  <a:pt x="3896" y="307"/>
                  <a:pt x="3650" y="0"/>
                  <a:pt x="3347" y="0"/>
                </a:cubicBezTo>
                <a:cubicBezTo>
                  <a:pt x="3296" y="0"/>
                  <a:pt x="3243" y="9"/>
                  <a:pt x="3190" y="27"/>
                </a:cubicBezTo>
                <a:lnTo>
                  <a:pt x="1951" y="463"/>
                </a:lnTo>
                <a:lnTo>
                  <a:pt x="706" y="27"/>
                </a:lnTo>
                <a:cubicBezTo>
                  <a:pt x="654" y="9"/>
                  <a:pt x="601" y="0"/>
                  <a:pt x="550" y="0"/>
                </a:cubicBezTo>
                <a:close/>
              </a:path>
            </a:pathLst>
          </a:custGeom>
          <a:solidFill>
            <a:srgbClr val="3A60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25"/>
          <p:cNvSpPr/>
          <p:nvPr/>
        </p:nvSpPr>
        <p:spPr>
          <a:xfrm>
            <a:off x="8842375" y="3560925"/>
            <a:ext cx="154450" cy="147725"/>
          </a:xfrm>
          <a:custGeom>
            <a:avLst/>
            <a:gdLst/>
            <a:ahLst/>
            <a:cxnLst/>
            <a:rect l="l" t="t" r="r" b="b"/>
            <a:pathLst>
              <a:path w="6178" h="5909" extrusionOk="0">
                <a:moveTo>
                  <a:pt x="873" y="0"/>
                </a:moveTo>
                <a:cubicBezTo>
                  <a:pt x="388" y="0"/>
                  <a:pt x="1" y="488"/>
                  <a:pt x="176" y="987"/>
                </a:cubicBezTo>
                <a:lnTo>
                  <a:pt x="866" y="2956"/>
                </a:lnTo>
                <a:lnTo>
                  <a:pt x="176" y="4920"/>
                </a:lnTo>
                <a:cubicBezTo>
                  <a:pt x="1" y="5423"/>
                  <a:pt x="385" y="5909"/>
                  <a:pt x="868" y="5909"/>
                </a:cubicBezTo>
                <a:cubicBezTo>
                  <a:pt x="950" y="5909"/>
                  <a:pt x="1035" y="5895"/>
                  <a:pt x="1120" y="5865"/>
                </a:cubicBezTo>
                <a:lnTo>
                  <a:pt x="3089" y="5174"/>
                </a:lnTo>
                <a:lnTo>
                  <a:pt x="5053" y="5865"/>
                </a:lnTo>
                <a:cubicBezTo>
                  <a:pt x="5138" y="5895"/>
                  <a:pt x="5223" y="5909"/>
                  <a:pt x="5305" y="5909"/>
                </a:cubicBezTo>
                <a:cubicBezTo>
                  <a:pt x="5789" y="5909"/>
                  <a:pt x="6177" y="5423"/>
                  <a:pt x="5998" y="4920"/>
                </a:cubicBezTo>
                <a:lnTo>
                  <a:pt x="5307" y="2956"/>
                </a:lnTo>
                <a:lnTo>
                  <a:pt x="5998" y="987"/>
                </a:lnTo>
                <a:cubicBezTo>
                  <a:pt x="6177" y="488"/>
                  <a:pt x="5786" y="0"/>
                  <a:pt x="5300" y="0"/>
                </a:cubicBezTo>
                <a:cubicBezTo>
                  <a:pt x="5220" y="0"/>
                  <a:pt x="5136" y="14"/>
                  <a:pt x="5053" y="43"/>
                </a:cubicBezTo>
                <a:lnTo>
                  <a:pt x="3089" y="733"/>
                </a:lnTo>
                <a:lnTo>
                  <a:pt x="1120" y="43"/>
                </a:lnTo>
                <a:cubicBezTo>
                  <a:pt x="1037" y="14"/>
                  <a:pt x="954" y="0"/>
                  <a:pt x="873" y="0"/>
                </a:cubicBezTo>
                <a:close/>
              </a:path>
            </a:pathLst>
          </a:custGeom>
          <a:solidFill>
            <a:srgbClr val="3A60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25"/>
          <p:cNvSpPr/>
          <p:nvPr/>
        </p:nvSpPr>
        <p:spPr>
          <a:xfrm>
            <a:off x="8660925" y="1300050"/>
            <a:ext cx="257700" cy="246525"/>
          </a:xfrm>
          <a:custGeom>
            <a:avLst/>
            <a:gdLst/>
            <a:ahLst/>
            <a:cxnLst/>
            <a:rect l="l" t="t" r="r" b="b"/>
            <a:pathLst>
              <a:path w="10308" h="9861" extrusionOk="0">
                <a:moveTo>
                  <a:pt x="1456" y="0"/>
                </a:moveTo>
                <a:cubicBezTo>
                  <a:pt x="650" y="0"/>
                  <a:pt x="1" y="809"/>
                  <a:pt x="296" y="1652"/>
                </a:cubicBezTo>
                <a:lnTo>
                  <a:pt x="1450" y="4928"/>
                </a:lnTo>
                <a:lnTo>
                  <a:pt x="296" y="8209"/>
                </a:lnTo>
                <a:cubicBezTo>
                  <a:pt x="1" y="9047"/>
                  <a:pt x="651" y="9860"/>
                  <a:pt x="1458" y="9860"/>
                </a:cubicBezTo>
                <a:cubicBezTo>
                  <a:pt x="1594" y="9860"/>
                  <a:pt x="1734" y="9837"/>
                  <a:pt x="1875" y="9788"/>
                </a:cubicBezTo>
                <a:lnTo>
                  <a:pt x="5156" y="8634"/>
                </a:lnTo>
                <a:lnTo>
                  <a:pt x="8438" y="9788"/>
                </a:lnTo>
                <a:cubicBezTo>
                  <a:pt x="8579" y="9837"/>
                  <a:pt x="8719" y="9860"/>
                  <a:pt x="8854" y="9860"/>
                </a:cubicBezTo>
                <a:cubicBezTo>
                  <a:pt x="9660" y="9860"/>
                  <a:pt x="10307" y="9047"/>
                  <a:pt x="10016" y="8209"/>
                </a:cubicBezTo>
                <a:lnTo>
                  <a:pt x="8862" y="4928"/>
                </a:lnTo>
                <a:lnTo>
                  <a:pt x="10016" y="1652"/>
                </a:lnTo>
                <a:cubicBezTo>
                  <a:pt x="10307" y="809"/>
                  <a:pt x="9661" y="0"/>
                  <a:pt x="8856" y="0"/>
                </a:cubicBezTo>
                <a:cubicBezTo>
                  <a:pt x="8720" y="0"/>
                  <a:pt x="8579" y="23"/>
                  <a:pt x="8438" y="73"/>
                </a:cubicBezTo>
                <a:lnTo>
                  <a:pt x="5156" y="1227"/>
                </a:lnTo>
                <a:lnTo>
                  <a:pt x="1875" y="73"/>
                </a:lnTo>
                <a:cubicBezTo>
                  <a:pt x="1733" y="23"/>
                  <a:pt x="1593" y="0"/>
                  <a:pt x="1456" y="0"/>
                </a:cubicBezTo>
                <a:close/>
              </a:path>
            </a:pathLst>
          </a:custGeom>
          <a:solidFill>
            <a:srgbClr val="3A60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5"/>
          <p:cNvSpPr/>
          <p:nvPr/>
        </p:nvSpPr>
        <p:spPr>
          <a:xfrm>
            <a:off x="343925" y="3406900"/>
            <a:ext cx="257700" cy="246525"/>
          </a:xfrm>
          <a:custGeom>
            <a:avLst/>
            <a:gdLst/>
            <a:ahLst/>
            <a:cxnLst/>
            <a:rect l="l" t="t" r="r" b="b"/>
            <a:pathLst>
              <a:path w="10308" h="9861" extrusionOk="0">
                <a:moveTo>
                  <a:pt x="1456" y="0"/>
                </a:moveTo>
                <a:cubicBezTo>
                  <a:pt x="650" y="0"/>
                  <a:pt x="1" y="809"/>
                  <a:pt x="296" y="1652"/>
                </a:cubicBezTo>
                <a:lnTo>
                  <a:pt x="1450" y="4928"/>
                </a:lnTo>
                <a:lnTo>
                  <a:pt x="296" y="8209"/>
                </a:lnTo>
                <a:cubicBezTo>
                  <a:pt x="1" y="9047"/>
                  <a:pt x="651" y="9860"/>
                  <a:pt x="1458" y="9860"/>
                </a:cubicBezTo>
                <a:cubicBezTo>
                  <a:pt x="1594" y="9860"/>
                  <a:pt x="1734" y="9837"/>
                  <a:pt x="1875" y="9788"/>
                </a:cubicBezTo>
                <a:lnTo>
                  <a:pt x="5156" y="8634"/>
                </a:lnTo>
                <a:lnTo>
                  <a:pt x="8438" y="9788"/>
                </a:lnTo>
                <a:cubicBezTo>
                  <a:pt x="8579" y="9837"/>
                  <a:pt x="8719" y="9860"/>
                  <a:pt x="8854" y="9860"/>
                </a:cubicBezTo>
                <a:cubicBezTo>
                  <a:pt x="9660" y="9860"/>
                  <a:pt x="10307" y="9047"/>
                  <a:pt x="10016" y="8209"/>
                </a:cubicBezTo>
                <a:lnTo>
                  <a:pt x="8862" y="4928"/>
                </a:lnTo>
                <a:lnTo>
                  <a:pt x="10016" y="1652"/>
                </a:lnTo>
                <a:cubicBezTo>
                  <a:pt x="10307" y="809"/>
                  <a:pt x="9661" y="0"/>
                  <a:pt x="8856" y="0"/>
                </a:cubicBezTo>
                <a:cubicBezTo>
                  <a:pt x="8720" y="0"/>
                  <a:pt x="8579" y="23"/>
                  <a:pt x="8438" y="73"/>
                </a:cubicBezTo>
                <a:lnTo>
                  <a:pt x="5156" y="1227"/>
                </a:lnTo>
                <a:lnTo>
                  <a:pt x="1875" y="73"/>
                </a:lnTo>
                <a:cubicBezTo>
                  <a:pt x="1733" y="23"/>
                  <a:pt x="1593" y="0"/>
                  <a:pt x="1456" y="0"/>
                </a:cubicBezTo>
                <a:close/>
              </a:path>
            </a:pathLst>
          </a:custGeom>
          <a:solidFill>
            <a:srgbClr val="3A60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5"/>
          <p:cNvSpPr/>
          <p:nvPr/>
        </p:nvSpPr>
        <p:spPr>
          <a:xfrm>
            <a:off x="601625" y="2136600"/>
            <a:ext cx="154450" cy="147725"/>
          </a:xfrm>
          <a:custGeom>
            <a:avLst/>
            <a:gdLst/>
            <a:ahLst/>
            <a:cxnLst/>
            <a:rect l="l" t="t" r="r" b="b"/>
            <a:pathLst>
              <a:path w="6178" h="5909" extrusionOk="0">
                <a:moveTo>
                  <a:pt x="873" y="0"/>
                </a:moveTo>
                <a:cubicBezTo>
                  <a:pt x="388" y="0"/>
                  <a:pt x="1" y="488"/>
                  <a:pt x="176" y="987"/>
                </a:cubicBezTo>
                <a:lnTo>
                  <a:pt x="866" y="2956"/>
                </a:lnTo>
                <a:lnTo>
                  <a:pt x="176" y="4920"/>
                </a:lnTo>
                <a:cubicBezTo>
                  <a:pt x="1" y="5423"/>
                  <a:pt x="385" y="5909"/>
                  <a:pt x="868" y="5909"/>
                </a:cubicBezTo>
                <a:cubicBezTo>
                  <a:pt x="950" y="5909"/>
                  <a:pt x="1035" y="5895"/>
                  <a:pt x="1120" y="5865"/>
                </a:cubicBezTo>
                <a:lnTo>
                  <a:pt x="3089" y="5174"/>
                </a:lnTo>
                <a:lnTo>
                  <a:pt x="5053" y="5865"/>
                </a:lnTo>
                <a:cubicBezTo>
                  <a:pt x="5138" y="5895"/>
                  <a:pt x="5223" y="5909"/>
                  <a:pt x="5305" y="5909"/>
                </a:cubicBezTo>
                <a:cubicBezTo>
                  <a:pt x="5789" y="5909"/>
                  <a:pt x="6177" y="5423"/>
                  <a:pt x="5998" y="4920"/>
                </a:cubicBezTo>
                <a:lnTo>
                  <a:pt x="5307" y="2956"/>
                </a:lnTo>
                <a:lnTo>
                  <a:pt x="5998" y="987"/>
                </a:lnTo>
                <a:cubicBezTo>
                  <a:pt x="6177" y="488"/>
                  <a:pt x="5786" y="0"/>
                  <a:pt x="5300" y="0"/>
                </a:cubicBezTo>
                <a:cubicBezTo>
                  <a:pt x="5220" y="0"/>
                  <a:pt x="5136" y="14"/>
                  <a:pt x="5053" y="43"/>
                </a:cubicBezTo>
                <a:lnTo>
                  <a:pt x="3089" y="733"/>
                </a:lnTo>
                <a:lnTo>
                  <a:pt x="1120" y="43"/>
                </a:lnTo>
                <a:cubicBezTo>
                  <a:pt x="1037" y="14"/>
                  <a:pt x="954" y="0"/>
                  <a:pt x="873" y="0"/>
                </a:cubicBezTo>
                <a:close/>
              </a:path>
            </a:pathLst>
          </a:custGeom>
          <a:solidFill>
            <a:srgbClr val="3A60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5"/>
          <p:cNvSpPr/>
          <p:nvPr/>
        </p:nvSpPr>
        <p:spPr>
          <a:xfrm>
            <a:off x="289925" y="292750"/>
            <a:ext cx="97400" cy="93175"/>
          </a:xfrm>
          <a:custGeom>
            <a:avLst/>
            <a:gdLst/>
            <a:ahLst/>
            <a:cxnLst/>
            <a:rect l="l" t="t" r="r" b="b"/>
            <a:pathLst>
              <a:path w="3896" h="3727" extrusionOk="0">
                <a:moveTo>
                  <a:pt x="550" y="0"/>
                </a:moveTo>
                <a:cubicBezTo>
                  <a:pt x="246" y="0"/>
                  <a:pt x="1" y="307"/>
                  <a:pt x="112" y="627"/>
                </a:cubicBezTo>
                <a:lnTo>
                  <a:pt x="548" y="1866"/>
                </a:lnTo>
                <a:lnTo>
                  <a:pt x="112" y="3105"/>
                </a:lnTo>
                <a:cubicBezTo>
                  <a:pt x="1" y="3420"/>
                  <a:pt x="246" y="3727"/>
                  <a:pt x="550" y="3727"/>
                </a:cubicBezTo>
                <a:cubicBezTo>
                  <a:pt x="601" y="3727"/>
                  <a:pt x="654" y="3718"/>
                  <a:pt x="706" y="3699"/>
                </a:cubicBezTo>
                <a:lnTo>
                  <a:pt x="1951" y="3264"/>
                </a:lnTo>
                <a:lnTo>
                  <a:pt x="3190" y="3699"/>
                </a:lnTo>
                <a:cubicBezTo>
                  <a:pt x="3243" y="3718"/>
                  <a:pt x="3296" y="3727"/>
                  <a:pt x="3347" y="3727"/>
                </a:cubicBezTo>
                <a:cubicBezTo>
                  <a:pt x="3650" y="3727"/>
                  <a:pt x="3896" y="3420"/>
                  <a:pt x="3784" y="3105"/>
                </a:cubicBezTo>
                <a:lnTo>
                  <a:pt x="3349" y="1866"/>
                </a:lnTo>
                <a:lnTo>
                  <a:pt x="3784" y="627"/>
                </a:lnTo>
                <a:cubicBezTo>
                  <a:pt x="3896" y="307"/>
                  <a:pt x="3650" y="0"/>
                  <a:pt x="3347" y="0"/>
                </a:cubicBezTo>
                <a:cubicBezTo>
                  <a:pt x="3296" y="0"/>
                  <a:pt x="3243" y="9"/>
                  <a:pt x="3190" y="27"/>
                </a:cubicBezTo>
                <a:lnTo>
                  <a:pt x="1951" y="463"/>
                </a:lnTo>
                <a:lnTo>
                  <a:pt x="706" y="27"/>
                </a:lnTo>
                <a:cubicBezTo>
                  <a:pt x="654" y="9"/>
                  <a:pt x="601" y="0"/>
                  <a:pt x="550" y="0"/>
                </a:cubicBezTo>
                <a:close/>
              </a:path>
            </a:pathLst>
          </a:custGeom>
          <a:solidFill>
            <a:srgbClr val="3A60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6" name="Google Shape;476;p25"/>
          <p:cNvGrpSpPr/>
          <p:nvPr/>
        </p:nvGrpSpPr>
        <p:grpSpPr>
          <a:xfrm>
            <a:off x="8015367" y="4556211"/>
            <a:ext cx="304102" cy="458848"/>
            <a:chOff x="2131550" y="2253075"/>
            <a:chExt cx="93100" cy="140475"/>
          </a:xfrm>
        </p:grpSpPr>
        <p:sp>
          <p:nvSpPr>
            <p:cNvPr id="477" name="Google Shape;477;p25"/>
            <p:cNvSpPr/>
            <p:nvPr/>
          </p:nvSpPr>
          <p:spPr>
            <a:xfrm>
              <a:off x="2131550" y="2313325"/>
              <a:ext cx="93100" cy="50100"/>
            </a:xfrm>
            <a:custGeom>
              <a:avLst/>
              <a:gdLst/>
              <a:ahLst/>
              <a:cxnLst/>
              <a:rect l="l" t="t" r="r" b="b"/>
              <a:pathLst>
                <a:path w="3724" h="2004" extrusionOk="0">
                  <a:moveTo>
                    <a:pt x="1822" y="1"/>
                  </a:moveTo>
                  <a:lnTo>
                    <a:pt x="1" y="1896"/>
                  </a:lnTo>
                  <a:lnTo>
                    <a:pt x="114" y="2004"/>
                  </a:lnTo>
                  <a:lnTo>
                    <a:pt x="1828" y="216"/>
                  </a:lnTo>
                  <a:lnTo>
                    <a:pt x="3616" y="1936"/>
                  </a:lnTo>
                  <a:lnTo>
                    <a:pt x="3724" y="1823"/>
                  </a:lnTo>
                  <a:lnTo>
                    <a:pt x="18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25"/>
            <p:cNvSpPr/>
            <p:nvPr/>
          </p:nvSpPr>
          <p:spPr>
            <a:xfrm>
              <a:off x="2131550" y="2343325"/>
              <a:ext cx="93100" cy="50225"/>
            </a:xfrm>
            <a:custGeom>
              <a:avLst/>
              <a:gdLst/>
              <a:ahLst/>
              <a:cxnLst/>
              <a:rect l="l" t="t" r="r" b="b"/>
              <a:pathLst>
                <a:path w="3724" h="2009" extrusionOk="0">
                  <a:moveTo>
                    <a:pt x="1822" y="0"/>
                  </a:moveTo>
                  <a:lnTo>
                    <a:pt x="1" y="1901"/>
                  </a:lnTo>
                  <a:lnTo>
                    <a:pt x="114" y="2009"/>
                  </a:lnTo>
                  <a:lnTo>
                    <a:pt x="1828" y="221"/>
                  </a:lnTo>
                  <a:lnTo>
                    <a:pt x="3616" y="1935"/>
                  </a:lnTo>
                  <a:lnTo>
                    <a:pt x="3724" y="1828"/>
                  </a:lnTo>
                  <a:lnTo>
                    <a:pt x="182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5"/>
            <p:cNvSpPr/>
            <p:nvPr/>
          </p:nvSpPr>
          <p:spPr>
            <a:xfrm>
              <a:off x="2131550" y="2253075"/>
              <a:ext cx="93100" cy="50250"/>
            </a:xfrm>
            <a:custGeom>
              <a:avLst/>
              <a:gdLst/>
              <a:ahLst/>
              <a:cxnLst/>
              <a:rect l="l" t="t" r="r" b="b"/>
              <a:pathLst>
                <a:path w="3724" h="2010" extrusionOk="0">
                  <a:moveTo>
                    <a:pt x="1822" y="1"/>
                  </a:moveTo>
                  <a:lnTo>
                    <a:pt x="1" y="1902"/>
                  </a:lnTo>
                  <a:lnTo>
                    <a:pt x="114" y="2009"/>
                  </a:lnTo>
                  <a:lnTo>
                    <a:pt x="1828" y="221"/>
                  </a:lnTo>
                  <a:lnTo>
                    <a:pt x="3616" y="1941"/>
                  </a:lnTo>
                  <a:lnTo>
                    <a:pt x="3724" y="1828"/>
                  </a:lnTo>
                  <a:lnTo>
                    <a:pt x="18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5"/>
            <p:cNvSpPr/>
            <p:nvPr/>
          </p:nvSpPr>
          <p:spPr>
            <a:xfrm>
              <a:off x="2131550" y="2283200"/>
              <a:ext cx="93100" cy="50250"/>
            </a:xfrm>
            <a:custGeom>
              <a:avLst/>
              <a:gdLst/>
              <a:ahLst/>
              <a:cxnLst/>
              <a:rect l="l" t="t" r="r" b="b"/>
              <a:pathLst>
                <a:path w="3724" h="2010" extrusionOk="0">
                  <a:moveTo>
                    <a:pt x="1822" y="1"/>
                  </a:moveTo>
                  <a:lnTo>
                    <a:pt x="1" y="1902"/>
                  </a:lnTo>
                  <a:lnTo>
                    <a:pt x="114" y="2009"/>
                  </a:lnTo>
                  <a:lnTo>
                    <a:pt x="1828" y="221"/>
                  </a:lnTo>
                  <a:lnTo>
                    <a:pt x="3616" y="1936"/>
                  </a:lnTo>
                  <a:lnTo>
                    <a:pt x="3724" y="1823"/>
                  </a:lnTo>
                  <a:lnTo>
                    <a:pt x="18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 name="Google Shape;481;p25"/>
          <p:cNvGrpSpPr/>
          <p:nvPr/>
        </p:nvGrpSpPr>
        <p:grpSpPr>
          <a:xfrm>
            <a:off x="387317" y="1014061"/>
            <a:ext cx="304102" cy="458848"/>
            <a:chOff x="2131550" y="2253075"/>
            <a:chExt cx="93100" cy="140475"/>
          </a:xfrm>
        </p:grpSpPr>
        <p:sp>
          <p:nvSpPr>
            <p:cNvPr id="482" name="Google Shape;482;p25"/>
            <p:cNvSpPr/>
            <p:nvPr/>
          </p:nvSpPr>
          <p:spPr>
            <a:xfrm>
              <a:off x="2131550" y="2313325"/>
              <a:ext cx="93100" cy="50100"/>
            </a:xfrm>
            <a:custGeom>
              <a:avLst/>
              <a:gdLst/>
              <a:ahLst/>
              <a:cxnLst/>
              <a:rect l="l" t="t" r="r" b="b"/>
              <a:pathLst>
                <a:path w="3724" h="2004" extrusionOk="0">
                  <a:moveTo>
                    <a:pt x="1822" y="1"/>
                  </a:moveTo>
                  <a:lnTo>
                    <a:pt x="1" y="1896"/>
                  </a:lnTo>
                  <a:lnTo>
                    <a:pt x="114" y="2004"/>
                  </a:lnTo>
                  <a:lnTo>
                    <a:pt x="1828" y="216"/>
                  </a:lnTo>
                  <a:lnTo>
                    <a:pt x="3616" y="1936"/>
                  </a:lnTo>
                  <a:lnTo>
                    <a:pt x="3724" y="1823"/>
                  </a:lnTo>
                  <a:lnTo>
                    <a:pt x="18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5"/>
            <p:cNvSpPr/>
            <p:nvPr/>
          </p:nvSpPr>
          <p:spPr>
            <a:xfrm>
              <a:off x="2131550" y="2343325"/>
              <a:ext cx="93100" cy="50225"/>
            </a:xfrm>
            <a:custGeom>
              <a:avLst/>
              <a:gdLst/>
              <a:ahLst/>
              <a:cxnLst/>
              <a:rect l="l" t="t" r="r" b="b"/>
              <a:pathLst>
                <a:path w="3724" h="2009" extrusionOk="0">
                  <a:moveTo>
                    <a:pt x="1822" y="0"/>
                  </a:moveTo>
                  <a:lnTo>
                    <a:pt x="1" y="1901"/>
                  </a:lnTo>
                  <a:lnTo>
                    <a:pt x="114" y="2009"/>
                  </a:lnTo>
                  <a:lnTo>
                    <a:pt x="1828" y="221"/>
                  </a:lnTo>
                  <a:lnTo>
                    <a:pt x="3616" y="1935"/>
                  </a:lnTo>
                  <a:lnTo>
                    <a:pt x="3724" y="1828"/>
                  </a:lnTo>
                  <a:lnTo>
                    <a:pt x="182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5"/>
            <p:cNvSpPr/>
            <p:nvPr/>
          </p:nvSpPr>
          <p:spPr>
            <a:xfrm>
              <a:off x="2131550" y="2253075"/>
              <a:ext cx="93100" cy="50250"/>
            </a:xfrm>
            <a:custGeom>
              <a:avLst/>
              <a:gdLst/>
              <a:ahLst/>
              <a:cxnLst/>
              <a:rect l="l" t="t" r="r" b="b"/>
              <a:pathLst>
                <a:path w="3724" h="2010" extrusionOk="0">
                  <a:moveTo>
                    <a:pt x="1822" y="1"/>
                  </a:moveTo>
                  <a:lnTo>
                    <a:pt x="1" y="1902"/>
                  </a:lnTo>
                  <a:lnTo>
                    <a:pt x="114" y="2009"/>
                  </a:lnTo>
                  <a:lnTo>
                    <a:pt x="1828" y="221"/>
                  </a:lnTo>
                  <a:lnTo>
                    <a:pt x="3616" y="1941"/>
                  </a:lnTo>
                  <a:lnTo>
                    <a:pt x="3724" y="1828"/>
                  </a:lnTo>
                  <a:lnTo>
                    <a:pt x="18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5"/>
            <p:cNvSpPr/>
            <p:nvPr/>
          </p:nvSpPr>
          <p:spPr>
            <a:xfrm>
              <a:off x="2131550" y="2283200"/>
              <a:ext cx="93100" cy="50250"/>
            </a:xfrm>
            <a:custGeom>
              <a:avLst/>
              <a:gdLst/>
              <a:ahLst/>
              <a:cxnLst/>
              <a:rect l="l" t="t" r="r" b="b"/>
              <a:pathLst>
                <a:path w="3724" h="2010" extrusionOk="0">
                  <a:moveTo>
                    <a:pt x="1822" y="1"/>
                  </a:moveTo>
                  <a:lnTo>
                    <a:pt x="1" y="1902"/>
                  </a:lnTo>
                  <a:lnTo>
                    <a:pt x="114" y="2009"/>
                  </a:lnTo>
                  <a:lnTo>
                    <a:pt x="1828" y="221"/>
                  </a:lnTo>
                  <a:lnTo>
                    <a:pt x="3616" y="1936"/>
                  </a:lnTo>
                  <a:lnTo>
                    <a:pt x="3724" y="1823"/>
                  </a:lnTo>
                  <a:lnTo>
                    <a:pt x="18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matchingName="Title only 2">
  <p:cSld name="CUSTOM_12_1">
    <p:spTree>
      <p:nvGrpSpPr>
        <p:cNvPr id="1" name="Shape 486"/>
        <p:cNvGrpSpPr/>
        <p:nvPr/>
      </p:nvGrpSpPr>
      <p:grpSpPr>
        <a:xfrm>
          <a:off x="0" y="0"/>
          <a:ext cx="0" cy="0"/>
          <a:chOff x="0" y="0"/>
          <a:chExt cx="0" cy="0"/>
        </a:xfrm>
      </p:grpSpPr>
      <p:sp>
        <p:nvSpPr>
          <p:cNvPr id="487" name="Google Shape;487;p26"/>
          <p:cNvSpPr/>
          <p:nvPr/>
        </p:nvSpPr>
        <p:spPr>
          <a:xfrm>
            <a:off x="2192413" y="0"/>
            <a:ext cx="5500073" cy="4740120"/>
          </a:xfrm>
          <a:custGeom>
            <a:avLst/>
            <a:gdLst/>
            <a:ahLst/>
            <a:cxnLst/>
            <a:rect l="l" t="t" r="r" b="b"/>
            <a:pathLst>
              <a:path w="19939" h="17184" extrusionOk="0">
                <a:moveTo>
                  <a:pt x="8419" y="0"/>
                </a:moveTo>
                <a:lnTo>
                  <a:pt x="1601" y="3967"/>
                </a:lnTo>
                <a:cubicBezTo>
                  <a:pt x="1545" y="3995"/>
                  <a:pt x="1488" y="4034"/>
                  <a:pt x="1437" y="4068"/>
                </a:cubicBezTo>
                <a:cubicBezTo>
                  <a:pt x="1154" y="4278"/>
                  <a:pt x="911" y="4515"/>
                  <a:pt x="713" y="4776"/>
                </a:cubicBezTo>
                <a:cubicBezTo>
                  <a:pt x="226" y="5415"/>
                  <a:pt x="0" y="6162"/>
                  <a:pt x="51" y="6931"/>
                </a:cubicBezTo>
                <a:cubicBezTo>
                  <a:pt x="91" y="7537"/>
                  <a:pt x="351" y="8419"/>
                  <a:pt x="1341" y="9172"/>
                </a:cubicBezTo>
                <a:cubicBezTo>
                  <a:pt x="1873" y="9574"/>
                  <a:pt x="2512" y="9789"/>
                  <a:pt x="3191" y="9806"/>
                </a:cubicBezTo>
                <a:cubicBezTo>
                  <a:pt x="3220" y="9806"/>
                  <a:pt x="3248" y="9807"/>
                  <a:pt x="3277" y="9807"/>
                </a:cubicBezTo>
                <a:cubicBezTo>
                  <a:pt x="3891" y="9807"/>
                  <a:pt x="4484" y="9631"/>
                  <a:pt x="5036" y="9291"/>
                </a:cubicBezTo>
                <a:lnTo>
                  <a:pt x="6665" y="8357"/>
                </a:lnTo>
                <a:lnTo>
                  <a:pt x="10377" y="11169"/>
                </a:lnTo>
                <a:lnTo>
                  <a:pt x="9924" y="13008"/>
                </a:lnTo>
                <a:cubicBezTo>
                  <a:pt x="9766" y="13647"/>
                  <a:pt x="9766" y="14275"/>
                  <a:pt x="9935" y="14869"/>
                </a:cubicBezTo>
                <a:cubicBezTo>
                  <a:pt x="10128" y="15543"/>
                  <a:pt x="10524" y="16120"/>
                  <a:pt x="11078" y="16539"/>
                </a:cubicBezTo>
                <a:cubicBezTo>
                  <a:pt x="11633" y="16963"/>
                  <a:pt x="12301" y="17184"/>
                  <a:pt x="13019" y="17184"/>
                </a:cubicBezTo>
                <a:cubicBezTo>
                  <a:pt x="13127" y="17184"/>
                  <a:pt x="13240" y="17178"/>
                  <a:pt x="13347" y="17167"/>
                </a:cubicBezTo>
                <a:cubicBezTo>
                  <a:pt x="14264" y="17082"/>
                  <a:pt x="15050" y="16635"/>
                  <a:pt x="15633" y="15865"/>
                </a:cubicBezTo>
                <a:cubicBezTo>
                  <a:pt x="15882" y="15537"/>
                  <a:pt x="16069" y="15152"/>
                  <a:pt x="16193" y="14717"/>
                </a:cubicBezTo>
                <a:cubicBezTo>
                  <a:pt x="16199" y="14700"/>
                  <a:pt x="16205" y="14683"/>
                  <a:pt x="16210" y="14660"/>
                </a:cubicBezTo>
                <a:lnTo>
                  <a:pt x="19939" y="6"/>
                </a:lnTo>
                <a:lnTo>
                  <a:pt x="19939" y="0"/>
                </a:lnTo>
                <a:close/>
              </a:path>
            </a:pathLst>
          </a:custGeom>
          <a:solidFill>
            <a:srgbClr val="FF7CAD">
              <a:alpha val="21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6"/>
          <p:cNvSpPr txBox="1">
            <a:spLocks noGrp="1"/>
          </p:cNvSpPr>
          <p:nvPr>
            <p:ph type="title"/>
          </p:nvPr>
        </p:nvSpPr>
        <p:spPr>
          <a:xfrm>
            <a:off x="726225" y="441350"/>
            <a:ext cx="76914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vl1pPr>
            <a:lvl2pPr lvl="1" algn="ctr" rtl="0">
              <a:spcBef>
                <a:spcPts val="0"/>
              </a:spcBef>
              <a:spcAft>
                <a:spcPts val="0"/>
              </a:spcAft>
              <a:buSzPts val="3400"/>
              <a:buNone/>
              <a:defRPr/>
            </a:lvl2pPr>
            <a:lvl3pPr lvl="2" algn="ctr" rtl="0">
              <a:spcBef>
                <a:spcPts val="0"/>
              </a:spcBef>
              <a:spcAft>
                <a:spcPts val="0"/>
              </a:spcAft>
              <a:buSzPts val="3400"/>
              <a:buNone/>
              <a:defRPr/>
            </a:lvl3pPr>
            <a:lvl4pPr lvl="3" algn="ctr" rtl="0">
              <a:spcBef>
                <a:spcPts val="0"/>
              </a:spcBef>
              <a:spcAft>
                <a:spcPts val="0"/>
              </a:spcAft>
              <a:buSzPts val="3400"/>
              <a:buNone/>
              <a:defRPr/>
            </a:lvl4pPr>
            <a:lvl5pPr lvl="4" algn="ctr" rtl="0">
              <a:spcBef>
                <a:spcPts val="0"/>
              </a:spcBef>
              <a:spcAft>
                <a:spcPts val="0"/>
              </a:spcAft>
              <a:buSzPts val="3400"/>
              <a:buNone/>
              <a:defRPr/>
            </a:lvl5pPr>
            <a:lvl6pPr lvl="5" algn="ctr" rtl="0">
              <a:spcBef>
                <a:spcPts val="0"/>
              </a:spcBef>
              <a:spcAft>
                <a:spcPts val="0"/>
              </a:spcAft>
              <a:buSzPts val="3400"/>
              <a:buNone/>
              <a:defRPr/>
            </a:lvl6pPr>
            <a:lvl7pPr lvl="6" algn="ctr" rtl="0">
              <a:spcBef>
                <a:spcPts val="0"/>
              </a:spcBef>
              <a:spcAft>
                <a:spcPts val="0"/>
              </a:spcAft>
              <a:buSzPts val="3400"/>
              <a:buNone/>
              <a:defRPr/>
            </a:lvl7pPr>
            <a:lvl8pPr lvl="7" algn="ctr" rtl="0">
              <a:spcBef>
                <a:spcPts val="0"/>
              </a:spcBef>
              <a:spcAft>
                <a:spcPts val="0"/>
              </a:spcAft>
              <a:buSzPts val="3400"/>
              <a:buNone/>
              <a:defRPr/>
            </a:lvl8pPr>
            <a:lvl9pPr lvl="8" algn="ctr" rtl="0">
              <a:spcBef>
                <a:spcPts val="0"/>
              </a:spcBef>
              <a:spcAft>
                <a:spcPts val="0"/>
              </a:spcAft>
              <a:buSzPts val="3400"/>
              <a:buNone/>
              <a:defRPr/>
            </a:lvl9pPr>
          </a:lstStyle>
          <a:p>
            <a:endParaRPr/>
          </a:p>
        </p:txBody>
      </p:sp>
      <p:sp>
        <p:nvSpPr>
          <p:cNvPr id="489" name="Google Shape;489;p26"/>
          <p:cNvSpPr/>
          <p:nvPr/>
        </p:nvSpPr>
        <p:spPr>
          <a:xfrm>
            <a:off x="7595100" y="4889050"/>
            <a:ext cx="97400" cy="93175"/>
          </a:xfrm>
          <a:custGeom>
            <a:avLst/>
            <a:gdLst/>
            <a:ahLst/>
            <a:cxnLst/>
            <a:rect l="l" t="t" r="r" b="b"/>
            <a:pathLst>
              <a:path w="3896" h="3727" extrusionOk="0">
                <a:moveTo>
                  <a:pt x="550" y="0"/>
                </a:moveTo>
                <a:cubicBezTo>
                  <a:pt x="246" y="0"/>
                  <a:pt x="1" y="307"/>
                  <a:pt x="112" y="627"/>
                </a:cubicBezTo>
                <a:lnTo>
                  <a:pt x="548" y="1866"/>
                </a:lnTo>
                <a:lnTo>
                  <a:pt x="112" y="3105"/>
                </a:lnTo>
                <a:cubicBezTo>
                  <a:pt x="1" y="3420"/>
                  <a:pt x="246" y="3727"/>
                  <a:pt x="550" y="3727"/>
                </a:cubicBezTo>
                <a:cubicBezTo>
                  <a:pt x="601" y="3727"/>
                  <a:pt x="654" y="3718"/>
                  <a:pt x="706" y="3699"/>
                </a:cubicBezTo>
                <a:lnTo>
                  <a:pt x="1951" y="3264"/>
                </a:lnTo>
                <a:lnTo>
                  <a:pt x="3190" y="3699"/>
                </a:lnTo>
                <a:cubicBezTo>
                  <a:pt x="3243" y="3718"/>
                  <a:pt x="3296" y="3727"/>
                  <a:pt x="3347" y="3727"/>
                </a:cubicBezTo>
                <a:cubicBezTo>
                  <a:pt x="3650" y="3727"/>
                  <a:pt x="3896" y="3420"/>
                  <a:pt x="3784" y="3105"/>
                </a:cubicBezTo>
                <a:lnTo>
                  <a:pt x="3349" y="1866"/>
                </a:lnTo>
                <a:lnTo>
                  <a:pt x="3784" y="627"/>
                </a:lnTo>
                <a:cubicBezTo>
                  <a:pt x="3896" y="307"/>
                  <a:pt x="3650" y="0"/>
                  <a:pt x="3347" y="0"/>
                </a:cubicBezTo>
                <a:cubicBezTo>
                  <a:pt x="3296" y="0"/>
                  <a:pt x="3243" y="9"/>
                  <a:pt x="3190" y="27"/>
                </a:cubicBezTo>
                <a:lnTo>
                  <a:pt x="1951" y="463"/>
                </a:lnTo>
                <a:lnTo>
                  <a:pt x="706" y="27"/>
                </a:lnTo>
                <a:cubicBezTo>
                  <a:pt x="654" y="9"/>
                  <a:pt x="601" y="0"/>
                  <a:pt x="550" y="0"/>
                </a:cubicBezTo>
                <a:close/>
              </a:path>
            </a:pathLst>
          </a:custGeom>
          <a:solidFill>
            <a:srgbClr val="3A60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26"/>
          <p:cNvSpPr/>
          <p:nvPr/>
        </p:nvSpPr>
        <p:spPr>
          <a:xfrm>
            <a:off x="8842375" y="3560925"/>
            <a:ext cx="154450" cy="147725"/>
          </a:xfrm>
          <a:custGeom>
            <a:avLst/>
            <a:gdLst/>
            <a:ahLst/>
            <a:cxnLst/>
            <a:rect l="l" t="t" r="r" b="b"/>
            <a:pathLst>
              <a:path w="6178" h="5909" extrusionOk="0">
                <a:moveTo>
                  <a:pt x="873" y="0"/>
                </a:moveTo>
                <a:cubicBezTo>
                  <a:pt x="388" y="0"/>
                  <a:pt x="1" y="488"/>
                  <a:pt x="176" y="987"/>
                </a:cubicBezTo>
                <a:lnTo>
                  <a:pt x="866" y="2956"/>
                </a:lnTo>
                <a:lnTo>
                  <a:pt x="176" y="4920"/>
                </a:lnTo>
                <a:cubicBezTo>
                  <a:pt x="1" y="5423"/>
                  <a:pt x="385" y="5909"/>
                  <a:pt x="868" y="5909"/>
                </a:cubicBezTo>
                <a:cubicBezTo>
                  <a:pt x="950" y="5909"/>
                  <a:pt x="1035" y="5895"/>
                  <a:pt x="1120" y="5865"/>
                </a:cubicBezTo>
                <a:lnTo>
                  <a:pt x="3089" y="5174"/>
                </a:lnTo>
                <a:lnTo>
                  <a:pt x="5053" y="5865"/>
                </a:lnTo>
                <a:cubicBezTo>
                  <a:pt x="5138" y="5895"/>
                  <a:pt x="5223" y="5909"/>
                  <a:pt x="5305" y="5909"/>
                </a:cubicBezTo>
                <a:cubicBezTo>
                  <a:pt x="5789" y="5909"/>
                  <a:pt x="6177" y="5423"/>
                  <a:pt x="5998" y="4920"/>
                </a:cubicBezTo>
                <a:lnTo>
                  <a:pt x="5307" y="2956"/>
                </a:lnTo>
                <a:lnTo>
                  <a:pt x="5998" y="987"/>
                </a:lnTo>
                <a:cubicBezTo>
                  <a:pt x="6177" y="488"/>
                  <a:pt x="5786" y="0"/>
                  <a:pt x="5300" y="0"/>
                </a:cubicBezTo>
                <a:cubicBezTo>
                  <a:pt x="5220" y="0"/>
                  <a:pt x="5136" y="14"/>
                  <a:pt x="5053" y="43"/>
                </a:cubicBezTo>
                <a:lnTo>
                  <a:pt x="3089" y="733"/>
                </a:lnTo>
                <a:lnTo>
                  <a:pt x="1120" y="43"/>
                </a:lnTo>
                <a:cubicBezTo>
                  <a:pt x="1037" y="14"/>
                  <a:pt x="954" y="0"/>
                  <a:pt x="873" y="0"/>
                </a:cubicBezTo>
                <a:close/>
              </a:path>
            </a:pathLst>
          </a:custGeom>
          <a:solidFill>
            <a:srgbClr val="3A60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26"/>
          <p:cNvSpPr/>
          <p:nvPr/>
        </p:nvSpPr>
        <p:spPr>
          <a:xfrm>
            <a:off x="8660925" y="4481188"/>
            <a:ext cx="257700" cy="246525"/>
          </a:xfrm>
          <a:custGeom>
            <a:avLst/>
            <a:gdLst/>
            <a:ahLst/>
            <a:cxnLst/>
            <a:rect l="l" t="t" r="r" b="b"/>
            <a:pathLst>
              <a:path w="10308" h="9861" extrusionOk="0">
                <a:moveTo>
                  <a:pt x="1456" y="0"/>
                </a:moveTo>
                <a:cubicBezTo>
                  <a:pt x="650" y="0"/>
                  <a:pt x="1" y="809"/>
                  <a:pt x="296" y="1652"/>
                </a:cubicBezTo>
                <a:lnTo>
                  <a:pt x="1450" y="4928"/>
                </a:lnTo>
                <a:lnTo>
                  <a:pt x="296" y="8209"/>
                </a:lnTo>
                <a:cubicBezTo>
                  <a:pt x="1" y="9047"/>
                  <a:pt x="651" y="9860"/>
                  <a:pt x="1458" y="9860"/>
                </a:cubicBezTo>
                <a:cubicBezTo>
                  <a:pt x="1594" y="9860"/>
                  <a:pt x="1734" y="9837"/>
                  <a:pt x="1875" y="9788"/>
                </a:cubicBezTo>
                <a:lnTo>
                  <a:pt x="5156" y="8634"/>
                </a:lnTo>
                <a:lnTo>
                  <a:pt x="8438" y="9788"/>
                </a:lnTo>
                <a:cubicBezTo>
                  <a:pt x="8579" y="9837"/>
                  <a:pt x="8719" y="9860"/>
                  <a:pt x="8854" y="9860"/>
                </a:cubicBezTo>
                <a:cubicBezTo>
                  <a:pt x="9660" y="9860"/>
                  <a:pt x="10307" y="9047"/>
                  <a:pt x="10016" y="8209"/>
                </a:cubicBezTo>
                <a:lnTo>
                  <a:pt x="8862" y="4928"/>
                </a:lnTo>
                <a:lnTo>
                  <a:pt x="10016" y="1652"/>
                </a:lnTo>
                <a:cubicBezTo>
                  <a:pt x="10307" y="809"/>
                  <a:pt x="9661" y="0"/>
                  <a:pt x="8856" y="0"/>
                </a:cubicBezTo>
                <a:cubicBezTo>
                  <a:pt x="8720" y="0"/>
                  <a:pt x="8579" y="23"/>
                  <a:pt x="8438" y="73"/>
                </a:cubicBezTo>
                <a:lnTo>
                  <a:pt x="5156" y="1227"/>
                </a:lnTo>
                <a:lnTo>
                  <a:pt x="1875" y="73"/>
                </a:lnTo>
                <a:cubicBezTo>
                  <a:pt x="1733" y="23"/>
                  <a:pt x="1593" y="0"/>
                  <a:pt x="1456" y="0"/>
                </a:cubicBezTo>
                <a:close/>
              </a:path>
            </a:pathLst>
          </a:custGeom>
          <a:solidFill>
            <a:srgbClr val="3A60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26"/>
          <p:cNvSpPr/>
          <p:nvPr/>
        </p:nvSpPr>
        <p:spPr>
          <a:xfrm>
            <a:off x="468525" y="1300050"/>
            <a:ext cx="257700" cy="246525"/>
          </a:xfrm>
          <a:custGeom>
            <a:avLst/>
            <a:gdLst/>
            <a:ahLst/>
            <a:cxnLst/>
            <a:rect l="l" t="t" r="r" b="b"/>
            <a:pathLst>
              <a:path w="10308" h="9861" extrusionOk="0">
                <a:moveTo>
                  <a:pt x="1456" y="0"/>
                </a:moveTo>
                <a:cubicBezTo>
                  <a:pt x="650" y="0"/>
                  <a:pt x="1" y="809"/>
                  <a:pt x="296" y="1652"/>
                </a:cubicBezTo>
                <a:lnTo>
                  <a:pt x="1450" y="4928"/>
                </a:lnTo>
                <a:lnTo>
                  <a:pt x="296" y="8209"/>
                </a:lnTo>
                <a:cubicBezTo>
                  <a:pt x="1" y="9047"/>
                  <a:pt x="651" y="9860"/>
                  <a:pt x="1458" y="9860"/>
                </a:cubicBezTo>
                <a:cubicBezTo>
                  <a:pt x="1594" y="9860"/>
                  <a:pt x="1734" y="9837"/>
                  <a:pt x="1875" y="9788"/>
                </a:cubicBezTo>
                <a:lnTo>
                  <a:pt x="5156" y="8634"/>
                </a:lnTo>
                <a:lnTo>
                  <a:pt x="8438" y="9788"/>
                </a:lnTo>
                <a:cubicBezTo>
                  <a:pt x="8579" y="9837"/>
                  <a:pt x="8719" y="9860"/>
                  <a:pt x="8854" y="9860"/>
                </a:cubicBezTo>
                <a:cubicBezTo>
                  <a:pt x="9660" y="9860"/>
                  <a:pt x="10307" y="9047"/>
                  <a:pt x="10016" y="8209"/>
                </a:cubicBezTo>
                <a:lnTo>
                  <a:pt x="8862" y="4928"/>
                </a:lnTo>
                <a:lnTo>
                  <a:pt x="10016" y="1652"/>
                </a:lnTo>
                <a:cubicBezTo>
                  <a:pt x="10307" y="809"/>
                  <a:pt x="9661" y="0"/>
                  <a:pt x="8856" y="0"/>
                </a:cubicBezTo>
                <a:cubicBezTo>
                  <a:pt x="8720" y="0"/>
                  <a:pt x="8579" y="23"/>
                  <a:pt x="8438" y="73"/>
                </a:cubicBezTo>
                <a:lnTo>
                  <a:pt x="5156" y="1227"/>
                </a:lnTo>
                <a:lnTo>
                  <a:pt x="1875" y="73"/>
                </a:lnTo>
                <a:cubicBezTo>
                  <a:pt x="1733" y="23"/>
                  <a:pt x="1593" y="0"/>
                  <a:pt x="1456" y="0"/>
                </a:cubicBezTo>
                <a:close/>
              </a:path>
            </a:pathLst>
          </a:custGeom>
          <a:solidFill>
            <a:srgbClr val="3A60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6"/>
          <p:cNvSpPr/>
          <p:nvPr/>
        </p:nvSpPr>
        <p:spPr>
          <a:xfrm>
            <a:off x="878275" y="577425"/>
            <a:ext cx="154450" cy="147725"/>
          </a:xfrm>
          <a:custGeom>
            <a:avLst/>
            <a:gdLst/>
            <a:ahLst/>
            <a:cxnLst/>
            <a:rect l="l" t="t" r="r" b="b"/>
            <a:pathLst>
              <a:path w="6178" h="5909" extrusionOk="0">
                <a:moveTo>
                  <a:pt x="873" y="0"/>
                </a:moveTo>
                <a:cubicBezTo>
                  <a:pt x="388" y="0"/>
                  <a:pt x="1" y="488"/>
                  <a:pt x="176" y="987"/>
                </a:cubicBezTo>
                <a:lnTo>
                  <a:pt x="866" y="2956"/>
                </a:lnTo>
                <a:lnTo>
                  <a:pt x="176" y="4920"/>
                </a:lnTo>
                <a:cubicBezTo>
                  <a:pt x="1" y="5423"/>
                  <a:pt x="385" y="5909"/>
                  <a:pt x="868" y="5909"/>
                </a:cubicBezTo>
                <a:cubicBezTo>
                  <a:pt x="950" y="5909"/>
                  <a:pt x="1035" y="5895"/>
                  <a:pt x="1120" y="5865"/>
                </a:cubicBezTo>
                <a:lnTo>
                  <a:pt x="3089" y="5174"/>
                </a:lnTo>
                <a:lnTo>
                  <a:pt x="5053" y="5865"/>
                </a:lnTo>
                <a:cubicBezTo>
                  <a:pt x="5138" y="5895"/>
                  <a:pt x="5223" y="5909"/>
                  <a:pt x="5305" y="5909"/>
                </a:cubicBezTo>
                <a:cubicBezTo>
                  <a:pt x="5789" y="5909"/>
                  <a:pt x="6177" y="5423"/>
                  <a:pt x="5998" y="4920"/>
                </a:cubicBezTo>
                <a:lnTo>
                  <a:pt x="5307" y="2956"/>
                </a:lnTo>
                <a:lnTo>
                  <a:pt x="5998" y="987"/>
                </a:lnTo>
                <a:cubicBezTo>
                  <a:pt x="6177" y="488"/>
                  <a:pt x="5786" y="0"/>
                  <a:pt x="5300" y="0"/>
                </a:cubicBezTo>
                <a:cubicBezTo>
                  <a:pt x="5220" y="0"/>
                  <a:pt x="5136" y="14"/>
                  <a:pt x="5053" y="43"/>
                </a:cubicBezTo>
                <a:lnTo>
                  <a:pt x="3089" y="733"/>
                </a:lnTo>
                <a:lnTo>
                  <a:pt x="1120" y="43"/>
                </a:lnTo>
                <a:cubicBezTo>
                  <a:pt x="1037" y="14"/>
                  <a:pt x="954" y="0"/>
                  <a:pt x="873" y="0"/>
                </a:cubicBezTo>
                <a:close/>
              </a:path>
            </a:pathLst>
          </a:custGeom>
          <a:solidFill>
            <a:srgbClr val="3A60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6"/>
          <p:cNvSpPr/>
          <p:nvPr/>
        </p:nvSpPr>
        <p:spPr>
          <a:xfrm>
            <a:off x="289925" y="292750"/>
            <a:ext cx="97400" cy="93175"/>
          </a:xfrm>
          <a:custGeom>
            <a:avLst/>
            <a:gdLst/>
            <a:ahLst/>
            <a:cxnLst/>
            <a:rect l="l" t="t" r="r" b="b"/>
            <a:pathLst>
              <a:path w="3896" h="3727" extrusionOk="0">
                <a:moveTo>
                  <a:pt x="550" y="0"/>
                </a:moveTo>
                <a:cubicBezTo>
                  <a:pt x="246" y="0"/>
                  <a:pt x="1" y="307"/>
                  <a:pt x="112" y="627"/>
                </a:cubicBezTo>
                <a:lnTo>
                  <a:pt x="548" y="1866"/>
                </a:lnTo>
                <a:lnTo>
                  <a:pt x="112" y="3105"/>
                </a:lnTo>
                <a:cubicBezTo>
                  <a:pt x="1" y="3420"/>
                  <a:pt x="246" y="3727"/>
                  <a:pt x="550" y="3727"/>
                </a:cubicBezTo>
                <a:cubicBezTo>
                  <a:pt x="601" y="3727"/>
                  <a:pt x="654" y="3718"/>
                  <a:pt x="706" y="3699"/>
                </a:cubicBezTo>
                <a:lnTo>
                  <a:pt x="1951" y="3264"/>
                </a:lnTo>
                <a:lnTo>
                  <a:pt x="3190" y="3699"/>
                </a:lnTo>
                <a:cubicBezTo>
                  <a:pt x="3243" y="3718"/>
                  <a:pt x="3296" y="3727"/>
                  <a:pt x="3347" y="3727"/>
                </a:cubicBezTo>
                <a:cubicBezTo>
                  <a:pt x="3650" y="3727"/>
                  <a:pt x="3896" y="3420"/>
                  <a:pt x="3784" y="3105"/>
                </a:cubicBezTo>
                <a:lnTo>
                  <a:pt x="3349" y="1866"/>
                </a:lnTo>
                <a:lnTo>
                  <a:pt x="3784" y="627"/>
                </a:lnTo>
                <a:cubicBezTo>
                  <a:pt x="3896" y="307"/>
                  <a:pt x="3650" y="0"/>
                  <a:pt x="3347" y="0"/>
                </a:cubicBezTo>
                <a:cubicBezTo>
                  <a:pt x="3296" y="0"/>
                  <a:pt x="3243" y="9"/>
                  <a:pt x="3190" y="27"/>
                </a:cubicBezTo>
                <a:lnTo>
                  <a:pt x="1951" y="463"/>
                </a:lnTo>
                <a:lnTo>
                  <a:pt x="706" y="27"/>
                </a:lnTo>
                <a:cubicBezTo>
                  <a:pt x="654" y="9"/>
                  <a:pt x="601" y="0"/>
                  <a:pt x="550" y="0"/>
                </a:cubicBezTo>
                <a:close/>
              </a:path>
            </a:pathLst>
          </a:custGeom>
          <a:solidFill>
            <a:srgbClr val="3A60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5" name="Google Shape;495;p26"/>
          <p:cNvGrpSpPr/>
          <p:nvPr/>
        </p:nvGrpSpPr>
        <p:grpSpPr>
          <a:xfrm>
            <a:off x="8206867" y="614561"/>
            <a:ext cx="304102" cy="458848"/>
            <a:chOff x="2131550" y="2253075"/>
            <a:chExt cx="93100" cy="140475"/>
          </a:xfrm>
        </p:grpSpPr>
        <p:sp>
          <p:nvSpPr>
            <p:cNvPr id="496" name="Google Shape;496;p26"/>
            <p:cNvSpPr/>
            <p:nvPr/>
          </p:nvSpPr>
          <p:spPr>
            <a:xfrm>
              <a:off x="2131550" y="2313325"/>
              <a:ext cx="93100" cy="50100"/>
            </a:xfrm>
            <a:custGeom>
              <a:avLst/>
              <a:gdLst/>
              <a:ahLst/>
              <a:cxnLst/>
              <a:rect l="l" t="t" r="r" b="b"/>
              <a:pathLst>
                <a:path w="3724" h="2004" extrusionOk="0">
                  <a:moveTo>
                    <a:pt x="1822" y="1"/>
                  </a:moveTo>
                  <a:lnTo>
                    <a:pt x="1" y="1896"/>
                  </a:lnTo>
                  <a:lnTo>
                    <a:pt x="114" y="2004"/>
                  </a:lnTo>
                  <a:lnTo>
                    <a:pt x="1828" y="216"/>
                  </a:lnTo>
                  <a:lnTo>
                    <a:pt x="3616" y="1936"/>
                  </a:lnTo>
                  <a:lnTo>
                    <a:pt x="3724" y="1823"/>
                  </a:lnTo>
                  <a:lnTo>
                    <a:pt x="18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26"/>
            <p:cNvSpPr/>
            <p:nvPr/>
          </p:nvSpPr>
          <p:spPr>
            <a:xfrm>
              <a:off x="2131550" y="2343325"/>
              <a:ext cx="93100" cy="50225"/>
            </a:xfrm>
            <a:custGeom>
              <a:avLst/>
              <a:gdLst/>
              <a:ahLst/>
              <a:cxnLst/>
              <a:rect l="l" t="t" r="r" b="b"/>
              <a:pathLst>
                <a:path w="3724" h="2009" extrusionOk="0">
                  <a:moveTo>
                    <a:pt x="1822" y="0"/>
                  </a:moveTo>
                  <a:lnTo>
                    <a:pt x="1" y="1901"/>
                  </a:lnTo>
                  <a:lnTo>
                    <a:pt x="114" y="2009"/>
                  </a:lnTo>
                  <a:lnTo>
                    <a:pt x="1828" y="221"/>
                  </a:lnTo>
                  <a:lnTo>
                    <a:pt x="3616" y="1935"/>
                  </a:lnTo>
                  <a:lnTo>
                    <a:pt x="3724" y="1828"/>
                  </a:lnTo>
                  <a:lnTo>
                    <a:pt x="182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26"/>
            <p:cNvSpPr/>
            <p:nvPr/>
          </p:nvSpPr>
          <p:spPr>
            <a:xfrm>
              <a:off x="2131550" y="2253075"/>
              <a:ext cx="93100" cy="50250"/>
            </a:xfrm>
            <a:custGeom>
              <a:avLst/>
              <a:gdLst/>
              <a:ahLst/>
              <a:cxnLst/>
              <a:rect l="l" t="t" r="r" b="b"/>
              <a:pathLst>
                <a:path w="3724" h="2010" extrusionOk="0">
                  <a:moveTo>
                    <a:pt x="1822" y="1"/>
                  </a:moveTo>
                  <a:lnTo>
                    <a:pt x="1" y="1902"/>
                  </a:lnTo>
                  <a:lnTo>
                    <a:pt x="114" y="2009"/>
                  </a:lnTo>
                  <a:lnTo>
                    <a:pt x="1828" y="221"/>
                  </a:lnTo>
                  <a:lnTo>
                    <a:pt x="3616" y="1941"/>
                  </a:lnTo>
                  <a:lnTo>
                    <a:pt x="3724" y="1828"/>
                  </a:lnTo>
                  <a:lnTo>
                    <a:pt x="18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26"/>
            <p:cNvSpPr/>
            <p:nvPr/>
          </p:nvSpPr>
          <p:spPr>
            <a:xfrm>
              <a:off x="2131550" y="2283200"/>
              <a:ext cx="93100" cy="50250"/>
            </a:xfrm>
            <a:custGeom>
              <a:avLst/>
              <a:gdLst/>
              <a:ahLst/>
              <a:cxnLst/>
              <a:rect l="l" t="t" r="r" b="b"/>
              <a:pathLst>
                <a:path w="3724" h="2010" extrusionOk="0">
                  <a:moveTo>
                    <a:pt x="1822" y="1"/>
                  </a:moveTo>
                  <a:lnTo>
                    <a:pt x="1" y="1902"/>
                  </a:lnTo>
                  <a:lnTo>
                    <a:pt x="114" y="2009"/>
                  </a:lnTo>
                  <a:lnTo>
                    <a:pt x="1828" y="221"/>
                  </a:lnTo>
                  <a:lnTo>
                    <a:pt x="3616" y="1936"/>
                  </a:lnTo>
                  <a:lnTo>
                    <a:pt x="3724" y="1823"/>
                  </a:lnTo>
                  <a:lnTo>
                    <a:pt x="18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0" name="Google Shape;500;p26"/>
          <p:cNvGrpSpPr/>
          <p:nvPr/>
        </p:nvGrpSpPr>
        <p:grpSpPr>
          <a:xfrm>
            <a:off x="574167" y="4333336"/>
            <a:ext cx="304102" cy="458848"/>
            <a:chOff x="2131550" y="2253075"/>
            <a:chExt cx="93100" cy="140475"/>
          </a:xfrm>
        </p:grpSpPr>
        <p:sp>
          <p:nvSpPr>
            <p:cNvPr id="501" name="Google Shape;501;p26"/>
            <p:cNvSpPr/>
            <p:nvPr/>
          </p:nvSpPr>
          <p:spPr>
            <a:xfrm>
              <a:off x="2131550" y="2313325"/>
              <a:ext cx="93100" cy="50100"/>
            </a:xfrm>
            <a:custGeom>
              <a:avLst/>
              <a:gdLst/>
              <a:ahLst/>
              <a:cxnLst/>
              <a:rect l="l" t="t" r="r" b="b"/>
              <a:pathLst>
                <a:path w="3724" h="2004" extrusionOk="0">
                  <a:moveTo>
                    <a:pt x="1822" y="1"/>
                  </a:moveTo>
                  <a:lnTo>
                    <a:pt x="1" y="1896"/>
                  </a:lnTo>
                  <a:lnTo>
                    <a:pt x="114" y="2004"/>
                  </a:lnTo>
                  <a:lnTo>
                    <a:pt x="1828" y="216"/>
                  </a:lnTo>
                  <a:lnTo>
                    <a:pt x="3616" y="1936"/>
                  </a:lnTo>
                  <a:lnTo>
                    <a:pt x="3724" y="1823"/>
                  </a:lnTo>
                  <a:lnTo>
                    <a:pt x="18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6"/>
            <p:cNvSpPr/>
            <p:nvPr/>
          </p:nvSpPr>
          <p:spPr>
            <a:xfrm>
              <a:off x="2131550" y="2343325"/>
              <a:ext cx="93100" cy="50225"/>
            </a:xfrm>
            <a:custGeom>
              <a:avLst/>
              <a:gdLst/>
              <a:ahLst/>
              <a:cxnLst/>
              <a:rect l="l" t="t" r="r" b="b"/>
              <a:pathLst>
                <a:path w="3724" h="2009" extrusionOk="0">
                  <a:moveTo>
                    <a:pt x="1822" y="0"/>
                  </a:moveTo>
                  <a:lnTo>
                    <a:pt x="1" y="1901"/>
                  </a:lnTo>
                  <a:lnTo>
                    <a:pt x="114" y="2009"/>
                  </a:lnTo>
                  <a:lnTo>
                    <a:pt x="1828" y="221"/>
                  </a:lnTo>
                  <a:lnTo>
                    <a:pt x="3616" y="1935"/>
                  </a:lnTo>
                  <a:lnTo>
                    <a:pt x="3724" y="1828"/>
                  </a:lnTo>
                  <a:lnTo>
                    <a:pt x="182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6"/>
            <p:cNvSpPr/>
            <p:nvPr/>
          </p:nvSpPr>
          <p:spPr>
            <a:xfrm>
              <a:off x="2131550" y="2253075"/>
              <a:ext cx="93100" cy="50250"/>
            </a:xfrm>
            <a:custGeom>
              <a:avLst/>
              <a:gdLst/>
              <a:ahLst/>
              <a:cxnLst/>
              <a:rect l="l" t="t" r="r" b="b"/>
              <a:pathLst>
                <a:path w="3724" h="2010" extrusionOk="0">
                  <a:moveTo>
                    <a:pt x="1822" y="1"/>
                  </a:moveTo>
                  <a:lnTo>
                    <a:pt x="1" y="1902"/>
                  </a:lnTo>
                  <a:lnTo>
                    <a:pt x="114" y="2009"/>
                  </a:lnTo>
                  <a:lnTo>
                    <a:pt x="1828" y="221"/>
                  </a:lnTo>
                  <a:lnTo>
                    <a:pt x="3616" y="1941"/>
                  </a:lnTo>
                  <a:lnTo>
                    <a:pt x="3724" y="1828"/>
                  </a:lnTo>
                  <a:lnTo>
                    <a:pt x="18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26"/>
            <p:cNvSpPr/>
            <p:nvPr/>
          </p:nvSpPr>
          <p:spPr>
            <a:xfrm>
              <a:off x="2131550" y="2283200"/>
              <a:ext cx="93100" cy="50250"/>
            </a:xfrm>
            <a:custGeom>
              <a:avLst/>
              <a:gdLst/>
              <a:ahLst/>
              <a:cxnLst/>
              <a:rect l="l" t="t" r="r" b="b"/>
              <a:pathLst>
                <a:path w="3724" h="2010" extrusionOk="0">
                  <a:moveTo>
                    <a:pt x="1822" y="1"/>
                  </a:moveTo>
                  <a:lnTo>
                    <a:pt x="1" y="1902"/>
                  </a:lnTo>
                  <a:lnTo>
                    <a:pt x="114" y="2009"/>
                  </a:lnTo>
                  <a:lnTo>
                    <a:pt x="1828" y="221"/>
                  </a:lnTo>
                  <a:lnTo>
                    <a:pt x="3616" y="1936"/>
                  </a:lnTo>
                  <a:lnTo>
                    <a:pt x="3724" y="1823"/>
                  </a:lnTo>
                  <a:lnTo>
                    <a:pt x="18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matchingName="Title and text 3">
  <p:cSld name="SECTION_TITLE_AND_DESCRIPTION_1_1">
    <p:spTree>
      <p:nvGrpSpPr>
        <p:cNvPr id="1" name="Shape 505"/>
        <p:cNvGrpSpPr/>
        <p:nvPr/>
      </p:nvGrpSpPr>
      <p:grpSpPr>
        <a:xfrm>
          <a:off x="0" y="0"/>
          <a:ext cx="0" cy="0"/>
          <a:chOff x="0" y="0"/>
          <a:chExt cx="0" cy="0"/>
        </a:xfrm>
      </p:grpSpPr>
      <p:sp>
        <p:nvSpPr>
          <p:cNvPr id="506" name="Google Shape;506;p27"/>
          <p:cNvSpPr/>
          <p:nvPr/>
        </p:nvSpPr>
        <p:spPr>
          <a:xfrm>
            <a:off x="0" y="193450"/>
            <a:ext cx="4663538" cy="4718283"/>
          </a:xfrm>
          <a:custGeom>
            <a:avLst/>
            <a:gdLst/>
            <a:ahLst/>
            <a:cxnLst/>
            <a:rect l="l" t="t" r="r" b="b"/>
            <a:pathLst>
              <a:path w="16952" h="17151" extrusionOk="0">
                <a:moveTo>
                  <a:pt x="0" y="1"/>
                </a:moveTo>
                <a:lnTo>
                  <a:pt x="0" y="9976"/>
                </a:lnTo>
                <a:lnTo>
                  <a:pt x="4900" y="15922"/>
                </a:lnTo>
                <a:cubicBezTo>
                  <a:pt x="5483" y="16630"/>
                  <a:pt x="6269" y="17048"/>
                  <a:pt x="7163" y="17133"/>
                </a:cubicBezTo>
                <a:cubicBezTo>
                  <a:pt x="7271" y="17145"/>
                  <a:pt x="7378" y="17150"/>
                  <a:pt x="7486" y="17150"/>
                </a:cubicBezTo>
                <a:cubicBezTo>
                  <a:pt x="8255" y="17150"/>
                  <a:pt x="8985" y="16884"/>
                  <a:pt x="9608" y="16369"/>
                </a:cubicBezTo>
                <a:lnTo>
                  <a:pt x="15611" y="11424"/>
                </a:lnTo>
                <a:cubicBezTo>
                  <a:pt x="16301" y="10853"/>
                  <a:pt x="16725" y="10100"/>
                  <a:pt x="16838" y="9240"/>
                </a:cubicBezTo>
                <a:cubicBezTo>
                  <a:pt x="16952" y="8335"/>
                  <a:pt x="16703" y="7486"/>
                  <a:pt x="16114" y="6774"/>
                </a:cubicBezTo>
                <a:cubicBezTo>
                  <a:pt x="15520" y="6049"/>
                  <a:pt x="14722" y="5631"/>
                  <a:pt x="13811" y="5574"/>
                </a:cubicBezTo>
                <a:cubicBezTo>
                  <a:pt x="13737" y="5569"/>
                  <a:pt x="13663" y="5567"/>
                  <a:pt x="13589" y="5567"/>
                </a:cubicBezTo>
                <a:cubicBezTo>
                  <a:pt x="12810" y="5567"/>
                  <a:pt x="12071" y="5839"/>
                  <a:pt x="11441" y="6361"/>
                </a:cubicBezTo>
                <a:lnTo>
                  <a:pt x="8074" y="9133"/>
                </a:lnTo>
                <a:lnTo>
                  <a:pt x="1358" y="985"/>
                </a:lnTo>
                <a:cubicBezTo>
                  <a:pt x="985" y="533"/>
                  <a:pt x="527" y="199"/>
                  <a:pt x="0" y="1"/>
                </a:cubicBezTo>
                <a:close/>
              </a:path>
            </a:pathLst>
          </a:custGeom>
          <a:solidFill>
            <a:srgbClr val="FF7CAD">
              <a:alpha val="21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7"/>
          <p:cNvSpPr/>
          <p:nvPr/>
        </p:nvSpPr>
        <p:spPr>
          <a:xfrm>
            <a:off x="8112225" y="4711850"/>
            <a:ext cx="97400" cy="93175"/>
          </a:xfrm>
          <a:custGeom>
            <a:avLst/>
            <a:gdLst/>
            <a:ahLst/>
            <a:cxnLst/>
            <a:rect l="l" t="t" r="r" b="b"/>
            <a:pathLst>
              <a:path w="3896" h="3727" extrusionOk="0">
                <a:moveTo>
                  <a:pt x="550" y="0"/>
                </a:moveTo>
                <a:cubicBezTo>
                  <a:pt x="246" y="0"/>
                  <a:pt x="1" y="307"/>
                  <a:pt x="112" y="627"/>
                </a:cubicBezTo>
                <a:lnTo>
                  <a:pt x="548" y="1866"/>
                </a:lnTo>
                <a:lnTo>
                  <a:pt x="112" y="3105"/>
                </a:lnTo>
                <a:cubicBezTo>
                  <a:pt x="1" y="3420"/>
                  <a:pt x="246" y="3727"/>
                  <a:pt x="550" y="3727"/>
                </a:cubicBezTo>
                <a:cubicBezTo>
                  <a:pt x="601" y="3727"/>
                  <a:pt x="654" y="3718"/>
                  <a:pt x="706" y="3699"/>
                </a:cubicBezTo>
                <a:lnTo>
                  <a:pt x="1951" y="3264"/>
                </a:lnTo>
                <a:lnTo>
                  <a:pt x="3190" y="3699"/>
                </a:lnTo>
                <a:cubicBezTo>
                  <a:pt x="3243" y="3718"/>
                  <a:pt x="3296" y="3727"/>
                  <a:pt x="3347" y="3727"/>
                </a:cubicBezTo>
                <a:cubicBezTo>
                  <a:pt x="3650" y="3727"/>
                  <a:pt x="3896" y="3420"/>
                  <a:pt x="3784" y="3105"/>
                </a:cubicBezTo>
                <a:lnTo>
                  <a:pt x="3349" y="1866"/>
                </a:lnTo>
                <a:lnTo>
                  <a:pt x="3784" y="627"/>
                </a:lnTo>
                <a:cubicBezTo>
                  <a:pt x="3896" y="307"/>
                  <a:pt x="3650" y="0"/>
                  <a:pt x="3347" y="0"/>
                </a:cubicBezTo>
                <a:cubicBezTo>
                  <a:pt x="3296" y="0"/>
                  <a:pt x="3243" y="9"/>
                  <a:pt x="3190" y="27"/>
                </a:cubicBezTo>
                <a:lnTo>
                  <a:pt x="1951" y="463"/>
                </a:lnTo>
                <a:lnTo>
                  <a:pt x="706" y="27"/>
                </a:lnTo>
                <a:cubicBezTo>
                  <a:pt x="654" y="9"/>
                  <a:pt x="601" y="0"/>
                  <a:pt x="550" y="0"/>
                </a:cubicBezTo>
                <a:close/>
              </a:path>
            </a:pathLst>
          </a:custGeom>
          <a:solidFill>
            <a:srgbClr val="3A60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27"/>
          <p:cNvSpPr/>
          <p:nvPr/>
        </p:nvSpPr>
        <p:spPr>
          <a:xfrm>
            <a:off x="7216450" y="4456725"/>
            <a:ext cx="154450" cy="147725"/>
          </a:xfrm>
          <a:custGeom>
            <a:avLst/>
            <a:gdLst/>
            <a:ahLst/>
            <a:cxnLst/>
            <a:rect l="l" t="t" r="r" b="b"/>
            <a:pathLst>
              <a:path w="6178" h="5909" extrusionOk="0">
                <a:moveTo>
                  <a:pt x="873" y="0"/>
                </a:moveTo>
                <a:cubicBezTo>
                  <a:pt x="388" y="0"/>
                  <a:pt x="1" y="488"/>
                  <a:pt x="176" y="987"/>
                </a:cubicBezTo>
                <a:lnTo>
                  <a:pt x="866" y="2956"/>
                </a:lnTo>
                <a:lnTo>
                  <a:pt x="176" y="4920"/>
                </a:lnTo>
                <a:cubicBezTo>
                  <a:pt x="1" y="5423"/>
                  <a:pt x="385" y="5909"/>
                  <a:pt x="868" y="5909"/>
                </a:cubicBezTo>
                <a:cubicBezTo>
                  <a:pt x="950" y="5909"/>
                  <a:pt x="1035" y="5895"/>
                  <a:pt x="1120" y="5865"/>
                </a:cubicBezTo>
                <a:lnTo>
                  <a:pt x="3089" y="5174"/>
                </a:lnTo>
                <a:lnTo>
                  <a:pt x="5053" y="5865"/>
                </a:lnTo>
                <a:cubicBezTo>
                  <a:pt x="5138" y="5895"/>
                  <a:pt x="5223" y="5909"/>
                  <a:pt x="5305" y="5909"/>
                </a:cubicBezTo>
                <a:cubicBezTo>
                  <a:pt x="5789" y="5909"/>
                  <a:pt x="6177" y="5423"/>
                  <a:pt x="5998" y="4920"/>
                </a:cubicBezTo>
                <a:lnTo>
                  <a:pt x="5307" y="2956"/>
                </a:lnTo>
                <a:lnTo>
                  <a:pt x="5998" y="987"/>
                </a:lnTo>
                <a:cubicBezTo>
                  <a:pt x="6177" y="488"/>
                  <a:pt x="5786" y="0"/>
                  <a:pt x="5300" y="0"/>
                </a:cubicBezTo>
                <a:cubicBezTo>
                  <a:pt x="5220" y="0"/>
                  <a:pt x="5136" y="14"/>
                  <a:pt x="5053" y="43"/>
                </a:cubicBezTo>
                <a:lnTo>
                  <a:pt x="3089" y="733"/>
                </a:lnTo>
                <a:lnTo>
                  <a:pt x="1120" y="43"/>
                </a:lnTo>
                <a:cubicBezTo>
                  <a:pt x="1037" y="14"/>
                  <a:pt x="954" y="0"/>
                  <a:pt x="873" y="0"/>
                </a:cubicBezTo>
                <a:close/>
              </a:path>
            </a:pathLst>
          </a:custGeom>
          <a:solidFill>
            <a:srgbClr val="3A60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27"/>
          <p:cNvSpPr/>
          <p:nvPr/>
        </p:nvSpPr>
        <p:spPr>
          <a:xfrm>
            <a:off x="8352900" y="3212288"/>
            <a:ext cx="257700" cy="246525"/>
          </a:xfrm>
          <a:custGeom>
            <a:avLst/>
            <a:gdLst/>
            <a:ahLst/>
            <a:cxnLst/>
            <a:rect l="l" t="t" r="r" b="b"/>
            <a:pathLst>
              <a:path w="10308" h="9861" extrusionOk="0">
                <a:moveTo>
                  <a:pt x="1456" y="0"/>
                </a:moveTo>
                <a:cubicBezTo>
                  <a:pt x="650" y="0"/>
                  <a:pt x="1" y="809"/>
                  <a:pt x="296" y="1652"/>
                </a:cubicBezTo>
                <a:lnTo>
                  <a:pt x="1450" y="4928"/>
                </a:lnTo>
                <a:lnTo>
                  <a:pt x="296" y="8209"/>
                </a:lnTo>
                <a:cubicBezTo>
                  <a:pt x="1" y="9047"/>
                  <a:pt x="651" y="9860"/>
                  <a:pt x="1458" y="9860"/>
                </a:cubicBezTo>
                <a:cubicBezTo>
                  <a:pt x="1594" y="9860"/>
                  <a:pt x="1734" y="9837"/>
                  <a:pt x="1875" y="9788"/>
                </a:cubicBezTo>
                <a:lnTo>
                  <a:pt x="5156" y="8634"/>
                </a:lnTo>
                <a:lnTo>
                  <a:pt x="8438" y="9788"/>
                </a:lnTo>
                <a:cubicBezTo>
                  <a:pt x="8579" y="9837"/>
                  <a:pt x="8719" y="9860"/>
                  <a:pt x="8854" y="9860"/>
                </a:cubicBezTo>
                <a:cubicBezTo>
                  <a:pt x="9660" y="9860"/>
                  <a:pt x="10307" y="9047"/>
                  <a:pt x="10016" y="8209"/>
                </a:cubicBezTo>
                <a:lnTo>
                  <a:pt x="8862" y="4928"/>
                </a:lnTo>
                <a:lnTo>
                  <a:pt x="10016" y="1652"/>
                </a:lnTo>
                <a:cubicBezTo>
                  <a:pt x="10307" y="809"/>
                  <a:pt x="9661" y="0"/>
                  <a:pt x="8856" y="0"/>
                </a:cubicBezTo>
                <a:cubicBezTo>
                  <a:pt x="8720" y="0"/>
                  <a:pt x="8579" y="23"/>
                  <a:pt x="8438" y="73"/>
                </a:cubicBezTo>
                <a:lnTo>
                  <a:pt x="5156" y="1227"/>
                </a:lnTo>
                <a:lnTo>
                  <a:pt x="1875" y="73"/>
                </a:lnTo>
                <a:cubicBezTo>
                  <a:pt x="1733" y="23"/>
                  <a:pt x="1593" y="0"/>
                  <a:pt x="1456" y="0"/>
                </a:cubicBezTo>
                <a:close/>
              </a:path>
            </a:pathLst>
          </a:custGeom>
          <a:solidFill>
            <a:srgbClr val="3A60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27"/>
          <p:cNvSpPr/>
          <p:nvPr/>
        </p:nvSpPr>
        <p:spPr>
          <a:xfrm>
            <a:off x="1153425" y="415775"/>
            <a:ext cx="257700" cy="246525"/>
          </a:xfrm>
          <a:custGeom>
            <a:avLst/>
            <a:gdLst/>
            <a:ahLst/>
            <a:cxnLst/>
            <a:rect l="l" t="t" r="r" b="b"/>
            <a:pathLst>
              <a:path w="10308" h="9861" extrusionOk="0">
                <a:moveTo>
                  <a:pt x="1456" y="0"/>
                </a:moveTo>
                <a:cubicBezTo>
                  <a:pt x="650" y="0"/>
                  <a:pt x="1" y="809"/>
                  <a:pt x="296" y="1652"/>
                </a:cubicBezTo>
                <a:lnTo>
                  <a:pt x="1450" y="4928"/>
                </a:lnTo>
                <a:lnTo>
                  <a:pt x="296" y="8209"/>
                </a:lnTo>
                <a:cubicBezTo>
                  <a:pt x="1" y="9047"/>
                  <a:pt x="651" y="9860"/>
                  <a:pt x="1458" y="9860"/>
                </a:cubicBezTo>
                <a:cubicBezTo>
                  <a:pt x="1594" y="9860"/>
                  <a:pt x="1734" y="9837"/>
                  <a:pt x="1875" y="9788"/>
                </a:cubicBezTo>
                <a:lnTo>
                  <a:pt x="5156" y="8634"/>
                </a:lnTo>
                <a:lnTo>
                  <a:pt x="8438" y="9788"/>
                </a:lnTo>
                <a:cubicBezTo>
                  <a:pt x="8579" y="9837"/>
                  <a:pt x="8719" y="9860"/>
                  <a:pt x="8854" y="9860"/>
                </a:cubicBezTo>
                <a:cubicBezTo>
                  <a:pt x="9660" y="9860"/>
                  <a:pt x="10307" y="9047"/>
                  <a:pt x="10016" y="8209"/>
                </a:cubicBezTo>
                <a:lnTo>
                  <a:pt x="8862" y="4928"/>
                </a:lnTo>
                <a:lnTo>
                  <a:pt x="10016" y="1652"/>
                </a:lnTo>
                <a:cubicBezTo>
                  <a:pt x="10307" y="809"/>
                  <a:pt x="9661" y="0"/>
                  <a:pt x="8856" y="0"/>
                </a:cubicBezTo>
                <a:cubicBezTo>
                  <a:pt x="8720" y="0"/>
                  <a:pt x="8579" y="23"/>
                  <a:pt x="8438" y="73"/>
                </a:cubicBezTo>
                <a:lnTo>
                  <a:pt x="5156" y="1227"/>
                </a:lnTo>
                <a:lnTo>
                  <a:pt x="1875" y="73"/>
                </a:lnTo>
                <a:cubicBezTo>
                  <a:pt x="1733" y="23"/>
                  <a:pt x="1593" y="0"/>
                  <a:pt x="1456" y="0"/>
                </a:cubicBezTo>
                <a:close/>
              </a:path>
            </a:pathLst>
          </a:custGeom>
          <a:solidFill>
            <a:srgbClr val="3A60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7"/>
          <p:cNvSpPr/>
          <p:nvPr/>
        </p:nvSpPr>
        <p:spPr>
          <a:xfrm>
            <a:off x="3326575" y="223000"/>
            <a:ext cx="154450" cy="147725"/>
          </a:xfrm>
          <a:custGeom>
            <a:avLst/>
            <a:gdLst/>
            <a:ahLst/>
            <a:cxnLst/>
            <a:rect l="l" t="t" r="r" b="b"/>
            <a:pathLst>
              <a:path w="6178" h="5909" extrusionOk="0">
                <a:moveTo>
                  <a:pt x="873" y="0"/>
                </a:moveTo>
                <a:cubicBezTo>
                  <a:pt x="388" y="0"/>
                  <a:pt x="1" y="488"/>
                  <a:pt x="176" y="987"/>
                </a:cubicBezTo>
                <a:lnTo>
                  <a:pt x="866" y="2956"/>
                </a:lnTo>
                <a:lnTo>
                  <a:pt x="176" y="4920"/>
                </a:lnTo>
                <a:cubicBezTo>
                  <a:pt x="1" y="5423"/>
                  <a:pt x="385" y="5909"/>
                  <a:pt x="868" y="5909"/>
                </a:cubicBezTo>
                <a:cubicBezTo>
                  <a:pt x="950" y="5909"/>
                  <a:pt x="1035" y="5895"/>
                  <a:pt x="1120" y="5865"/>
                </a:cubicBezTo>
                <a:lnTo>
                  <a:pt x="3089" y="5174"/>
                </a:lnTo>
                <a:lnTo>
                  <a:pt x="5053" y="5865"/>
                </a:lnTo>
                <a:cubicBezTo>
                  <a:pt x="5138" y="5895"/>
                  <a:pt x="5223" y="5909"/>
                  <a:pt x="5305" y="5909"/>
                </a:cubicBezTo>
                <a:cubicBezTo>
                  <a:pt x="5789" y="5909"/>
                  <a:pt x="6177" y="5423"/>
                  <a:pt x="5998" y="4920"/>
                </a:cubicBezTo>
                <a:lnTo>
                  <a:pt x="5307" y="2956"/>
                </a:lnTo>
                <a:lnTo>
                  <a:pt x="5998" y="987"/>
                </a:lnTo>
                <a:cubicBezTo>
                  <a:pt x="6177" y="488"/>
                  <a:pt x="5786" y="0"/>
                  <a:pt x="5300" y="0"/>
                </a:cubicBezTo>
                <a:cubicBezTo>
                  <a:pt x="5220" y="0"/>
                  <a:pt x="5136" y="14"/>
                  <a:pt x="5053" y="43"/>
                </a:cubicBezTo>
                <a:lnTo>
                  <a:pt x="3089" y="733"/>
                </a:lnTo>
                <a:lnTo>
                  <a:pt x="1120" y="43"/>
                </a:lnTo>
                <a:cubicBezTo>
                  <a:pt x="1037" y="14"/>
                  <a:pt x="954" y="0"/>
                  <a:pt x="873" y="0"/>
                </a:cubicBezTo>
                <a:close/>
              </a:path>
            </a:pathLst>
          </a:custGeom>
          <a:solidFill>
            <a:srgbClr val="3A60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7"/>
          <p:cNvSpPr/>
          <p:nvPr/>
        </p:nvSpPr>
        <p:spPr>
          <a:xfrm>
            <a:off x="2789650" y="907950"/>
            <a:ext cx="97400" cy="93175"/>
          </a:xfrm>
          <a:custGeom>
            <a:avLst/>
            <a:gdLst/>
            <a:ahLst/>
            <a:cxnLst/>
            <a:rect l="l" t="t" r="r" b="b"/>
            <a:pathLst>
              <a:path w="3896" h="3727" extrusionOk="0">
                <a:moveTo>
                  <a:pt x="550" y="0"/>
                </a:moveTo>
                <a:cubicBezTo>
                  <a:pt x="246" y="0"/>
                  <a:pt x="1" y="307"/>
                  <a:pt x="112" y="627"/>
                </a:cubicBezTo>
                <a:lnTo>
                  <a:pt x="548" y="1866"/>
                </a:lnTo>
                <a:lnTo>
                  <a:pt x="112" y="3105"/>
                </a:lnTo>
                <a:cubicBezTo>
                  <a:pt x="1" y="3420"/>
                  <a:pt x="246" y="3727"/>
                  <a:pt x="550" y="3727"/>
                </a:cubicBezTo>
                <a:cubicBezTo>
                  <a:pt x="601" y="3727"/>
                  <a:pt x="654" y="3718"/>
                  <a:pt x="706" y="3699"/>
                </a:cubicBezTo>
                <a:lnTo>
                  <a:pt x="1951" y="3264"/>
                </a:lnTo>
                <a:lnTo>
                  <a:pt x="3190" y="3699"/>
                </a:lnTo>
                <a:cubicBezTo>
                  <a:pt x="3243" y="3718"/>
                  <a:pt x="3296" y="3727"/>
                  <a:pt x="3347" y="3727"/>
                </a:cubicBezTo>
                <a:cubicBezTo>
                  <a:pt x="3650" y="3727"/>
                  <a:pt x="3896" y="3420"/>
                  <a:pt x="3784" y="3105"/>
                </a:cubicBezTo>
                <a:lnTo>
                  <a:pt x="3349" y="1866"/>
                </a:lnTo>
                <a:lnTo>
                  <a:pt x="3784" y="627"/>
                </a:lnTo>
                <a:cubicBezTo>
                  <a:pt x="3896" y="307"/>
                  <a:pt x="3650" y="0"/>
                  <a:pt x="3347" y="0"/>
                </a:cubicBezTo>
                <a:cubicBezTo>
                  <a:pt x="3296" y="0"/>
                  <a:pt x="3243" y="9"/>
                  <a:pt x="3190" y="27"/>
                </a:cubicBezTo>
                <a:lnTo>
                  <a:pt x="1951" y="463"/>
                </a:lnTo>
                <a:lnTo>
                  <a:pt x="706" y="27"/>
                </a:lnTo>
                <a:cubicBezTo>
                  <a:pt x="654" y="9"/>
                  <a:pt x="601" y="0"/>
                  <a:pt x="550" y="0"/>
                </a:cubicBezTo>
                <a:close/>
              </a:path>
            </a:pathLst>
          </a:custGeom>
          <a:solidFill>
            <a:srgbClr val="3A60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3" name="Google Shape;513;p27"/>
          <p:cNvGrpSpPr/>
          <p:nvPr/>
        </p:nvGrpSpPr>
        <p:grpSpPr>
          <a:xfrm>
            <a:off x="6970692" y="907961"/>
            <a:ext cx="304102" cy="458848"/>
            <a:chOff x="2131550" y="2253075"/>
            <a:chExt cx="93100" cy="140475"/>
          </a:xfrm>
        </p:grpSpPr>
        <p:sp>
          <p:nvSpPr>
            <p:cNvPr id="514" name="Google Shape;514;p27"/>
            <p:cNvSpPr/>
            <p:nvPr/>
          </p:nvSpPr>
          <p:spPr>
            <a:xfrm>
              <a:off x="2131550" y="2313325"/>
              <a:ext cx="93100" cy="50100"/>
            </a:xfrm>
            <a:custGeom>
              <a:avLst/>
              <a:gdLst/>
              <a:ahLst/>
              <a:cxnLst/>
              <a:rect l="l" t="t" r="r" b="b"/>
              <a:pathLst>
                <a:path w="3724" h="2004" extrusionOk="0">
                  <a:moveTo>
                    <a:pt x="1822" y="1"/>
                  </a:moveTo>
                  <a:lnTo>
                    <a:pt x="1" y="1896"/>
                  </a:lnTo>
                  <a:lnTo>
                    <a:pt x="114" y="2004"/>
                  </a:lnTo>
                  <a:lnTo>
                    <a:pt x="1828" y="216"/>
                  </a:lnTo>
                  <a:lnTo>
                    <a:pt x="3616" y="1936"/>
                  </a:lnTo>
                  <a:lnTo>
                    <a:pt x="3724" y="1823"/>
                  </a:lnTo>
                  <a:lnTo>
                    <a:pt x="18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7"/>
            <p:cNvSpPr/>
            <p:nvPr/>
          </p:nvSpPr>
          <p:spPr>
            <a:xfrm>
              <a:off x="2131550" y="2343325"/>
              <a:ext cx="93100" cy="50225"/>
            </a:xfrm>
            <a:custGeom>
              <a:avLst/>
              <a:gdLst/>
              <a:ahLst/>
              <a:cxnLst/>
              <a:rect l="l" t="t" r="r" b="b"/>
              <a:pathLst>
                <a:path w="3724" h="2009" extrusionOk="0">
                  <a:moveTo>
                    <a:pt x="1822" y="0"/>
                  </a:moveTo>
                  <a:lnTo>
                    <a:pt x="1" y="1901"/>
                  </a:lnTo>
                  <a:lnTo>
                    <a:pt x="114" y="2009"/>
                  </a:lnTo>
                  <a:lnTo>
                    <a:pt x="1828" y="221"/>
                  </a:lnTo>
                  <a:lnTo>
                    <a:pt x="3616" y="1935"/>
                  </a:lnTo>
                  <a:lnTo>
                    <a:pt x="3724" y="1828"/>
                  </a:lnTo>
                  <a:lnTo>
                    <a:pt x="182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27"/>
            <p:cNvSpPr/>
            <p:nvPr/>
          </p:nvSpPr>
          <p:spPr>
            <a:xfrm>
              <a:off x="2131550" y="2253075"/>
              <a:ext cx="93100" cy="50250"/>
            </a:xfrm>
            <a:custGeom>
              <a:avLst/>
              <a:gdLst/>
              <a:ahLst/>
              <a:cxnLst/>
              <a:rect l="l" t="t" r="r" b="b"/>
              <a:pathLst>
                <a:path w="3724" h="2010" extrusionOk="0">
                  <a:moveTo>
                    <a:pt x="1822" y="1"/>
                  </a:moveTo>
                  <a:lnTo>
                    <a:pt x="1" y="1902"/>
                  </a:lnTo>
                  <a:lnTo>
                    <a:pt x="114" y="2009"/>
                  </a:lnTo>
                  <a:lnTo>
                    <a:pt x="1828" y="221"/>
                  </a:lnTo>
                  <a:lnTo>
                    <a:pt x="3616" y="1941"/>
                  </a:lnTo>
                  <a:lnTo>
                    <a:pt x="3724" y="1828"/>
                  </a:lnTo>
                  <a:lnTo>
                    <a:pt x="18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27"/>
            <p:cNvSpPr/>
            <p:nvPr/>
          </p:nvSpPr>
          <p:spPr>
            <a:xfrm>
              <a:off x="2131550" y="2283200"/>
              <a:ext cx="93100" cy="50250"/>
            </a:xfrm>
            <a:custGeom>
              <a:avLst/>
              <a:gdLst/>
              <a:ahLst/>
              <a:cxnLst/>
              <a:rect l="l" t="t" r="r" b="b"/>
              <a:pathLst>
                <a:path w="3724" h="2010" extrusionOk="0">
                  <a:moveTo>
                    <a:pt x="1822" y="1"/>
                  </a:moveTo>
                  <a:lnTo>
                    <a:pt x="1" y="1902"/>
                  </a:lnTo>
                  <a:lnTo>
                    <a:pt x="114" y="2009"/>
                  </a:lnTo>
                  <a:lnTo>
                    <a:pt x="1828" y="221"/>
                  </a:lnTo>
                  <a:lnTo>
                    <a:pt x="3616" y="1936"/>
                  </a:lnTo>
                  <a:lnTo>
                    <a:pt x="3724" y="1823"/>
                  </a:lnTo>
                  <a:lnTo>
                    <a:pt x="18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 name="Google Shape;518;p27"/>
          <p:cNvGrpSpPr/>
          <p:nvPr/>
        </p:nvGrpSpPr>
        <p:grpSpPr>
          <a:xfrm>
            <a:off x="1870167" y="3809236"/>
            <a:ext cx="304102" cy="458848"/>
            <a:chOff x="2131550" y="2253075"/>
            <a:chExt cx="93100" cy="140475"/>
          </a:xfrm>
        </p:grpSpPr>
        <p:sp>
          <p:nvSpPr>
            <p:cNvPr id="519" name="Google Shape;519;p27"/>
            <p:cNvSpPr/>
            <p:nvPr/>
          </p:nvSpPr>
          <p:spPr>
            <a:xfrm>
              <a:off x="2131550" y="2313325"/>
              <a:ext cx="93100" cy="50100"/>
            </a:xfrm>
            <a:custGeom>
              <a:avLst/>
              <a:gdLst/>
              <a:ahLst/>
              <a:cxnLst/>
              <a:rect l="l" t="t" r="r" b="b"/>
              <a:pathLst>
                <a:path w="3724" h="2004" extrusionOk="0">
                  <a:moveTo>
                    <a:pt x="1822" y="1"/>
                  </a:moveTo>
                  <a:lnTo>
                    <a:pt x="1" y="1896"/>
                  </a:lnTo>
                  <a:lnTo>
                    <a:pt x="114" y="2004"/>
                  </a:lnTo>
                  <a:lnTo>
                    <a:pt x="1828" y="216"/>
                  </a:lnTo>
                  <a:lnTo>
                    <a:pt x="3616" y="1936"/>
                  </a:lnTo>
                  <a:lnTo>
                    <a:pt x="3724" y="1823"/>
                  </a:lnTo>
                  <a:lnTo>
                    <a:pt x="18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7"/>
            <p:cNvSpPr/>
            <p:nvPr/>
          </p:nvSpPr>
          <p:spPr>
            <a:xfrm>
              <a:off x="2131550" y="2343325"/>
              <a:ext cx="93100" cy="50225"/>
            </a:xfrm>
            <a:custGeom>
              <a:avLst/>
              <a:gdLst/>
              <a:ahLst/>
              <a:cxnLst/>
              <a:rect l="l" t="t" r="r" b="b"/>
              <a:pathLst>
                <a:path w="3724" h="2009" extrusionOk="0">
                  <a:moveTo>
                    <a:pt x="1822" y="0"/>
                  </a:moveTo>
                  <a:lnTo>
                    <a:pt x="1" y="1901"/>
                  </a:lnTo>
                  <a:lnTo>
                    <a:pt x="114" y="2009"/>
                  </a:lnTo>
                  <a:lnTo>
                    <a:pt x="1828" y="221"/>
                  </a:lnTo>
                  <a:lnTo>
                    <a:pt x="3616" y="1935"/>
                  </a:lnTo>
                  <a:lnTo>
                    <a:pt x="3724" y="1828"/>
                  </a:lnTo>
                  <a:lnTo>
                    <a:pt x="182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7"/>
            <p:cNvSpPr/>
            <p:nvPr/>
          </p:nvSpPr>
          <p:spPr>
            <a:xfrm>
              <a:off x="2131550" y="2253075"/>
              <a:ext cx="93100" cy="50250"/>
            </a:xfrm>
            <a:custGeom>
              <a:avLst/>
              <a:gdLst/>
              <a:ahLst/>
              <a:cxnLst/>
              <a:rect l="l" t="t" r="r" b="b"/>
              <a:pathLst>
                <a:path w="3724" h="2010" extrusionOk="0">
                  <a:moveTo>
                    <a:pt x="1822" y="1"/>
                  </a:moveTo>
                  <a:lnTo>
                    <a:pt x="1" y="1902"/>
                  </a:lnTo>
                  <a:lnTo>
                    <a:pt x="114" y="2009"/>
                  </a:lnTo>
                  <a:lnTo>
                    <a:pt x="1828" y="221"/>
                  </a:lnTo>
                  <a:lnTo>
                    <a:pt x="3616" y="1941"/>
                  </a:lnTo>
                  <a:lnTo>
                    <a:pt x="3724" y="1828"/>
                  </a:lnTo>
                  <a:lnTo>
                    <a:pt x="18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7"/>
            <p:cNvSpPr/>
            <p:nvPr/>
          </p:nvSpPr>
          <p:spPr>
            <a:xfrm>
              <a:off x="2131550" y="2283200"/>
              <a:ext cx="93100" cy="50250"/>
            </a:xfrm>
            <a:custGeom>
              <a:avLst/>
              <a:gdLst/>
              <a:ahLst/>
              <a:cxnLst/>
              <a:rect l="l" t="t" r="r" b="b"/>
              <a:pathLst>
                <a:path w="3724" h="2010" extrusionOk="0">
                  <a:moveTo>
                    <a:pt x="1822" y="1"/>
                  </a:moveTo>
                  <a:lnTo>
                    <a:pt x="1" y="1902"/>
                  </a:lnTo>
                  <a:lnTo>
                    <a:pt x="114" y="2009"/>
                  </a:lnTo>
                  <a:lnTo>
                    <a:pt x="1828" y="221"/>
                  </a:lnTo>
                  <a:lnTo>
                    <a:pt x="3616" y="1936"/>
                  </a:lnTo>
                  <a:lnTo>
                    <a:pt x="3724" y="1823"/>
                  </a:lnTo>
                  <a:lnTo>
                    <a:pt x="18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3" name="Google Shape;523;p27"/>
          <p:cNvSpPr txBox="1">
            <a:spLocks noGrp="1"/>
          </p:cNvSpPr>
          <p:nvPr>
            <p:ph type="title"/>
          </p:nvPr>
        </p:nvSpPr>
        <p:spPr>
          <a:xfrm>
            <a:off x="2014800" y="1431950"/>
            <a:ext cx="5114400" cy="1110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sz="10000"/>
            </a:lvl1pPr>
            <a:lvl2pPr lvl="1" algn="ctr" rtl="0">
              <a:spcBef>
                <a:spcPts val="0"/>
              </a:spcBef>
              <a:spcAft>
                <a:spcPts val="0"/>
              </a:spcAft>
              <a:buSzPts val="3400"/>
              <a:buNone/>
              <a:defRPr/>
            </a:lvl2pPr>
            <a:lvl3pPr lvl="2" algn="ctr" rtl="0">
              <a:spcBef>
                <a:spcPts val="0"/>
              </a:spcBef>
              <a:spcAft>
                <a:spcPts val="0"/>
              </a:spcAft>
              <a:buSzPts val="3400"/>
              <a:buNone/>
              <a:defRPr/>
            </a:lvl3pPr>
            <a:lvl4pPr lvl="3" algn="ctr" rtl="0">
              <a:spcBef>
                <a:spcPts val="0"/>
              </a:spcBef>
              <a:spcAft>
                <a:spcPts val="0"/>
              </a:spcAft>
              <a:buSzPts val="3400"/>
              <a:buNone/>
              <a:defRPr/>
            </a:lvl4pPr>
            <a:lvl5pPr lvl="4" algn="ctr" rtl="0">
              <a:spcBef>
                <a:spcPts val="0"/>
              </a:spcBef>
              <a:spcAft>
                <a:spcPts val="0"/>
              </a:spcAft>
              <a:buSzPts val="3400"/>
              <a:buNone/>
              <a:defRPr/>
            </a:lvl5pPr>
            <a:lvl6pPr lvl="5" algn="ctr" rtl="0">
              <a:spcBef>
                <a:spcPts val="0"/>
              </a:spcBef>
              <a:spcAft>
                <a:spcPts val="0"/>
              </a:spcAft>
              <a:buSzPts val="3400"/>
              <a:buNone/>
              <a:defRPr/>
            </a:lvl6pPr>
            <a:lvl7pPr lvl="6" algn="ctr" rtl="0">
              <a:spcBef>
                <a:spcPts val="0"/>
              </a:spcBef>
              <a:spcAft>
                <a:spcPts val="0"/>
              </a:spcAft>
              <a:buSzPts val="3400"/>
              <a:buNone/>
              <a:defRPr/>
            </a:lvl7pPr>
            <a:lvl8pPr lvl="7" algn="ctr" rtl="0">
              <a:spcBef>
                <a:spcPts val="0"/>
              </a:spcBef>
              <a:spcAft>
                <a:spcPts val="0"/>
              </a:spcAft>
              <a:buSzPts val="3400"/>
              <a:buNone/>
              <a:defRPr/>
            </a:lvl8pPr>
            <a:lvl9pPr lvl="8" algn="ctr" rtl="0">
              <a:spcBef>
                <a:spcPts val="0"/>
              </a:spcBef>
              <a:spcAft>
                <a:spcPts val="0"/>
              </a:spcAft>
              <a:buSzPts val="3400"/>
              <a:buNone/>
              <a:defRPr/>
            </a:lvl9pPr>
          </a:lstStyle>
          <a:p>
            <a:endParaRPr/>
          </a:p>
        </p:txBody>
      </p:sp>
      <p:sp>
        <p:nvSpPr>
          <p:cNvPr id="524" name="Google Shape;524;p27"/>
          <p:cNvSpPr txBox="1">
            <a:spLocks noGrp="1"/>
          </p:cNvSpPr>
          <p:nvPr>
            <p:ph type="subTitle" idx="1"/>
          </p:nvPr>
        </p:nvSpPr>
        <p:spPr>
          <a:xfrm>
            <a:off x="2621875" y="2700850"/>
            <a:ext cx="3900300" cy="10107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800"/>
            </a:lvl1pPr>
            <a:lvl2pPr lvl="1" algn="ctr" rtl="0">
              <a:spcBef>
                <a:spcPts val="0"/>
              </a:spcBef>
              <a:spcAft>
                <a:spcPts val="0"/>
              </a:spcAft>
              <a:buNone/>
              <a:defRPr sz="1800"/>
            </a:lvl2pPr>
            <a:lvl3pPr lvl="2" algn="ctr" rtl="0">
              <a:spcBef>
                <a:spcPts val="0"/>
              </a:spcBef>
              <a:spcAft>
                <a:spcPts val="0"/>
              </a:spcAft>
              <a:buNone/>
              <a:defRPr sz="1800"/>
            </a:lvl3pPr>
            <a:lvl4pPr lvl="3" algn="ctr" rtl="0">
              <a:spcBef>
                <a:spcPts val="0"/>
              </a:spcBef>
              <a:spcAft>
                <a:spcPts val="0"/>
              </a:spcAft>
              <a:buNone/>
              <a:defRPr sz="1800"/>
            </a:lvl4pPr>
            <a:lvl5pPr lvl="4" algn="ctr" rtl="0">
              <a:spcBef>
                <a:spcPts val="0"/>
              </a:spcBef>
              <a:spcAft>
                <a:spcPts val="0"/>
              </a:spcAft>
              <a:buNone/>
              <a:defRPr sz="1800"/>
            </a:lvl5pPr>
            <a:lvl6pPr lvl="5" algn="ctr" rtl="0">
              <a:spcBef>
                <a:spcPts val="0"/>
              </a:spcBef>
              <a:spcAft>
                <a:spcPts val="0"/>
              </a:spcAft>
              <a:buNone/>
              <a:defRPr sz="1800"/>
            </a:lvl6pPr>
            <a:lvl7pPr lvl="6" algn="ctr" rtl="0">
              <a:spcBef>
                <a:spcPts val="0"/>
              </a:spcBef>
              <a:spcAft>
                <a:spcPts val="0"/>
              </a:spcAft>
              <a:buNone/>
              <a:defRPr sz="1800"/>
            </a:lvl7pPr>
            <a:lvl8pPr lvl="7" algn="ctr" rtl="0">
              <a:spcBef>
                <a:spcPts val="0"/>
              </a:spcBef>
              <a:spcAft>
                <a:spcPts val="0"/>
              </a:spcAft>
              <a:buNone/>
              <a:defRPr sz="1800"/>
            </a:lvl8pPr>
            <a:lvl9pPr lvl="8" algn="ctr" rtl="0">
              <a:spcBef>
                <a:spcPts val="0"/>
              </a:spcBef>
              <a:spcAft>
                <a:spcPts val="0"/>
              </a:spcAft>
              <a:buNone/>
              <a:defRPr sz="1800"/>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matchingName="Thanks">
  <p:cSld name="CUSTOM_10_1_1">
    <p:spTree>
      <p:nvGrpSpPr>
        <p:cNvPr id="1" name="Shape 525"/>
        <p:cNvGrpSpPr/>
        <p:nvPr/>
      </p:nvGrpSpPr>
      <p:grpSpPr>
        <a:xfrm>
          <a:off x="0" y="0"/>
          <a:ext cx="0" cy="0"/>
          <a:chOff x="0" y="0"/>
          <a:chExt cx="0" cy="0"/>
        </a:xfrm>
      </p:grpSpPr>
      <p:sp>
        <p:nvSpPr>
          <p:cNvPr id="526" name="Google Shape;526;p28"/>
          <p:cNvSpPr txBox="1">
            <a:spLocks noGrp="1"/>
          </p:cNvSpPr>
          <p:nvPr>
            <p:ph type="title"/>
          </p:nvPr>
        </p:nvSpPr>
        <p:spPr>
          <a:xfrm>
            <a:off x="726225" y="481725"/>
            <a:ext cx="4492800" cy="1041000"/>
          </a:xfrm>
          <a:prstGeom prst="rect">
            <a:avLst/>
          </a:prstGeom>
        </p:spPr>
        <p:txBody>
          <a:bodyPr spcFirstLastPara="1" wrap="square" lIns="91425" tIns="91425" rIns="91425" bIns="91425" anchor="t" anchorCtr="0">
            <a:noAutofit/>
          </a:bodyPr>
          <a:lstStyle>
            <a:lvl1pPr lvl="0" algn="l" rtl="0">
              <a:spcBef>
                <a:spcPts val="0"/>
              </a:spcBef>
              <a:spcAft>
                <a:spcPts val="0"/>
              </a:spcAft>
              <a:buNone/>
              <a:defRPr sz="8100"/>
            </a:lvl1pPr>
            <a:lvl2pPr lvl="1" algn="l" rtl="0">
              <a:spcBef>
                <a:spcPts val="0"/>
              </a:spcBef>
              <a:spcAft>
                <a:spcPts val="0"/>
              </a:spcAft>
              <a:buNone/>
              <a:defRPr sz="8100"/>
            </a:lvl2pPr>
            <a:lvl3pPr lvl="2" algn="l" rtl="0">
              <a:spcBef>
                <a:spcPts val="0"/>
              </a:spcBef>
              <a:spcAft>
                <a:spcPts val="0"/>
              </a:spcAft>
              <a:buNone/>
              <a:defRPr sz="8100"/>
            </a:lvl3pPr>
            <a:lvl4pPr lvl="3" algn="l" rtl="0">
              <a:spcBef>
                <a:spcPts val="0"/>
              </a:spcBef>
              <a:spcAft>
                <a:spcPts val="0"/>
              </a:spcAft>
              <a:buNone/>
              <a:defRPr sz="8100"/>
            </a:lvl4pPr>
            <a:lvl5pPr lvl="4" algn="l" rtl="0">
              <a:spcBef>
                <a:spcPts val="0"/>
              </a:spcBef>
              <a:spcAft>
                <a:spcPts val="0"/>
              </a:spcAft>
              <a:buNone/>
              <a:defRPr sz="8100"/>
            </a:lvl5pPr>
            <a:lvl6pPr lvl="5" algn="l" rtl="0">
              <a:spcBef>
                <a:spcPts val="0"/>
              </a:spcBef>
              <a:spcAft>
                <a:spcPts val="0"/>
              </a:spcAft>
              <a:buNone/>
              <a:defRPr sz="8100"/>
            </a:lvl6pPr>
            <a:lvl7pPr lvl="6" algn="l" rtl="0">
              <a:spcBef>
                <a:spcPts val="0"/>
              </a:spcBef>
              <a:spcAft>
                <a:spcPts val="0"/>
              </a:spcAft>
              <a:buNone/>
              <a:defRPr sz="8100"/>
            </a:lvl7pPr>
            <a:lvl8pPr lvl="7" algn="l" rtl="0">
              <a:spcBef>
                <a:spcPts val="0"/>
              </a:spcBef>
              <a:spcAft>
                <a:spcPts val="0"/>
              </a:spcAft>
              <a:buNone/>
              <a:defRPr sz="8100"/>
            </a:lvl8pPr>
            <a:lvl9pPr lvl="8" algn="l" rtl="0">
              <a:spcBef>
                <a:spcPts val="0"/>
              </a:spcBef>
              <a:spcAft>
                <a:spcPts val="0"/>
              </a:spcAft>
              <a:buNone/>
              <a:defRPr sz="8100"/>
            </a:lvl9pPr>
          </a:lstStyle>
          <a:p>
            <a:endParaRPr/>
          </a:p>
        </p:txBody>
      </p:sp>
      <p:sp>
        <p:nvSpPr>
          <p:cNvPr id="527" name="Google Shape;527;p28"/>
          <p:cNvSpPr txBox="1"/>
          <p:nvPr/>
        </p:nvSpPr>
        <p:spPr>
          <a:xfrm>
            <a:off x="726225" y="3751150"/>
            <a:ext cx="4661400" cy="618600"/>
          </a:xfrm>
          <a:prstGeom prst="rect">
            <a:avLst/>
          </a:prstGeom>
          <a:noFill/>
          <a:ln>
            <a:noFill/>
          </a:ln>
        </p:spPr>
        <p:txBody>
          <a:bodyPr spcFirstLastPara="1" wrap="square" lIns="91425" tIns="91425" rIns="91425" bIns="91425" anchor="ctr" anchorCtr="0">
            <a:noAutofit/>
          </a:bodyPr>
          <a:lstStyle/>
          <a:p>
            <a:pPr marL="0" lvl="0" indent="0" algn="l" rtl="0">
              <a:spcBef>
                <a:spcPts val="300"/>
              </a:spcBef>
              <a:spcAft>
                <a:spcPts val="0"/>
              </a:spcAft>
              <a:buClr>
                <a:schemeClr val="dk1"/>
              </a:buClr>
              <a:buSzPts val="1100"/>
              <a:buFont typeface="Arial"/>
              <a:buNone/>
            </a:pPr>
            <a:r>
              <a:rPr lang="en" sz="1200" b="1">
                <a:solidFill>
                  <a:schemeClr val="accent1"/>
                </a:solidFill>
                <a:latin typeface="Assistant"/>
                <a:ea typeface="Assistant"/>
                <a:cs typeface="Assistant"/>
                <a:sym typeface="Assistant"/>
              </a:rPr>
              <a:t>CREDITS:</a:t>
            </a:r>
            <a:r>
              <a:rPr lang="en" sz="1200">
                <a:solidFill>
                  <a:schemeClr val="dk1"/>
                </a:solidFill>
                <a:latin typeface="Assistant"/>
                <a:ea typeface="Assistant"/>
                <a:cs typeface="Assistant"/>
                <a:sym typeface="Assistant"/>
              </a:rPr>
              <a:t> This presentation template was created by </a:t>
            </a:r>
            <a:r>
              <a:rPr lang="en" sz="1200" b="1">
                <a:solidFill>
                  <a:schemeClr val="accent1"/>
                </a:solidFill>
                <a:uFill>
                  <a:noFill/>
                </a:uFill>
                <a:latin typeface="Assistant"/>
                <a:ea typeface="Assistant"/>
                <a:cs typeface="Assistant"/>
                <a:sym typeface="Assistant"/>
                <a:hlinkClick r:id="rId2">
                  <a:extLst>
                    <a:ext uri="{A12FA001-AC4F-418D-AE19-62706E023703}">
                      <ahyp:hlinkClr xmlns:ahyp="http://schemas.microsoft.com/office/drawing/2018/hyperlinkcolor" val="tx"/>
                    </a:ext>
                  </a:extLst>
                </a:hlinkClick>
              </a:rPr>
              <a:t>Slidesgo</a:t>
            </a:r>
            <a:r>
              <a:rPr lang="en" sz="1200">
                <a:solidFill>
                  <a:schemeClr val="dk1"/>
                </a:solidFill>
                <a:latin typeface="Assistant"/>
                <a:ea typeface="Assistant"/>
                <a:cs typeface="Assistant"/>
                <a:sym typeface="Assistant"/>
              </a:rPr>
              <a:t>, including icons by </a:t>
            </a:r>
            <a:r>
              <a:rPr lang="en" sz="1200" b="1">
                <a:solidFill>
                  <a:schemeClr val="accent1"/>
                </a:solidFill>
                <a:uFill>
                  <a:noFill/>
                </a:uFill>
                <a:latin typeface="Assistant"/>
                <a:ea typeface="Assistant"/>
                <a:cs typeface="Assistant"/>
                <a:sym typeface="Assistant"/>
                <a:hlinkClick r:id="rId3">
                  <a:extLst>
                    <a:ext uri="{A12FA001-AC4F-418D-AE19-62706E023703}">
                      <ahyp:hlinkClr xmlns:ahyp="http://schemas.microsoft.com/office/drawing/2018/hyperlinkcolor" val="tx"/>
                    </a:ext>
                  </a:extLst>
                </a:hlinkClick>
              </a:rPr>
              <a:t>Flaticon</a:t>
            </a:r>
            <a:r>
              <a:rPr lang="en" sz="1200">
                <a:solidFill>
                  <a:schemeClr val="dk1"/>
                </a:solidFill>
                <a:latin typeface="Assistant"/>
                <a:ea typeface="Assistant"/>
                <a:cs typeface="Assistant"/>
                <a:sym typeface="Assistant"/>
              </a:rPr>
              <a:t>, infographics &amp; images by </a:t>
            </a:r>
            <a:r>
              <a:rPr lang="en" sz="1200" b="1">
                <a:solidFill>
                  <a:schemeClr val="accent1"/>
                </a:solidFill>
                <a:uFill>
                  <a:noFill/>
                </a:uFill>
                <a:latin typeface="Assistant"/>
                <a:ea typeface="Assistant"/>
                <a:cs typeface="Assistant"/>
                <a:sym typeface="Assistant"/>
                <a:hlinkClick r:id="rId4">
                  <a:extLst>
                    <a:ext uri="{A12FA001-AC4F-418D-AE19-62706E023703}">
                      <ahyp:hlinkClr xmlns:ahyp="http://schemas.microsoft.com/office/drawing/2018/hyperlinkcolor" val="tx"/>
                    </a:ext>
                  </a:extLst>
                </a:hlinkClick>
              </a:rPr>
              <a:t>Freepik</a:t>
            </a:r>
            <a:endParaRPr>
              <a:solidFill>
                <a:schemeClr val="dk1"/>
              </a:solidFill>
              <a:latin typeface="Assistant"/>
              <a:ea typeface="Assistant"/>
              <a:cs typeface="Assistant"/>
              <a:sym typeface="Assistant"/>
            </a:endParaRPr>
          </a:p>
        </p:txBody>
      </p:sp>
      <p:sp>
        <p:nvSpPr>
          <p:cNvPr id="528" name="Google Shape;528;p28"/>
          <p:cNvSpPr/>
          <p:nvPr/>
        </p:nvSpPr>
        <p:spPr>
          <a:xfrm>
            <a:off x="6397150" y="43258"/>
            <a:ext cx="2746841" cy="4522238"/>
          </a:xfrm>
          <a:custGeom>
            <a:avLst/>
            <a:gdLst/>
            <a:ahLst/>
            <a:cxnLst/>
            <a:rect l="l" t="t" r="r" b="b"/>
            <a:pathLst>
              <a:path w="14350" h="23625" extrusionOk="0">
                <a:moveTo>
                  <a:pt x="14349" y="1"/>
                </a:moveTo>
                <a:lnTo>
                  <a:pt x="1675" y="9166"/>
                </a:lnTo>
                <a:cubicBezTo>
                  <a:pt x="804" y="9794"/>
                  <a:pt x="261" y="10677"/>
                  <a:pt x="97" y="11713"/>
                </a:cubicBezTo>
                <a:cubicBezTo>
                  <a:pt x="80" y="11837"/>
                  <a:pt x="63" y="11961"/>
                  <a:pt x="57" y="12086"/>
                </a:cubicBezTo>
                <a:cubicBezTo>
                  <a:pt x="1" y="12986"/>
                  <a:pt x="255" y="13851"/>
                  <a:pt x="804" y="14615"/>
                </a:cubicBezTo>
                <a:lnTo>
                  <a:pt x="6123" y="21965"/>
                </a:lnTo>
                <a:cubicBezTo>
                  <a:pt x="6734" y="22813"/>
                  <a:pt x="7582" y="23362"/>
                  <a:pt x="8572" y="23555"/>
                </a:cubicBezTo>
                <a:cubicBezTo>
                  <a:pt x="8817" y="23601"/>
                  <a:pt x="9060" y="23624"/>
                  <a:pt x="9300" y="23624"/>
                </a:cubicBezTo>
                <a:cubicBezTo>
                  <a:pt x="10081" y="23624"/>
                  <a:pt x="10831" y="23379"/>
                  <a:pt x="11498" y="22898"/>
                </a:cubicBezTo>
                <a:cubicBezTo>
                  <a:pt x="12386" y="22253"/>
                  <a:pt x="12929" y="21359"/>
                  <a:pt x="13065" y="20307"/>
                </a:cubicBezTo>
                <a:cubicBezTo>
                  <a:pt x="13189" y="19306"/>
                  <a:pt x="12935" y="18327"/>
                  <a:pt x="12324" y="17484"/>
                </a:cubicBezTo>
                <a:lnTo>
                  <a:pt x="9342" y="13359"/>
                </a:lnTo>
                <a:lnTo>
                  <a:pt x="14349" y="9738"/>
                </a:lnTo>
                <a:lnTo>
                  <a:pt x="14349" y="1"/>
                </a:lnTo>
                <a:close/>
              </a:path>
            </a:pathLst>
          </a:custGeom>
          <a:solidFill>
            <a:srgbClr val="3A60E5">
              <a:alpha val="290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28"/>
          <p:cNvSpPr/>
          <p:nvPr/>
        </p:nvSpPr>
        <p:spPr>
          <a:xfrm>
            <a:off x="5576900" y="1342100"/>
            <a:ext cx="97400" cy="93175"/>
          </a:xfrm>
          <a:custGeom>
            <a:avLst/>
            <a:gdLst/>
            <a:ahLst/>
            <a:cxnLst/>
            <a:rect l="l" t="t" r="r" b="b"/>
            <a:pathLst>
              <a:path w="3896" h="3727" extrusionOk="0">
                <a:moveTo>
                  <a:pt x="550" y="0"/>
                </a:moveTo>
                <a:cubicBezTo>
                  <a:pt x="246" y="0"/>
                  <a:pt x="1" y="307"/>
                  <a:pt x="112" y="627"/>
                </a:cubicBezTo>
                <a:lnTo>
                  <a:pt x="548" y="1866"/>
                </a:lnTo>
                <a:lnTo>
                  <a:pt x="112" y="3105"/>
                </a:lnTo>
                <a:cubicBezTo>
                  <a:pt x="1" y="3420"/>
                  <a:pt x="246" y="3727"/>
                  <a:pt x="550" y="3727"/>
                </a:cubicBezTo>
                <a:cubicBezTo>
                  <a:pt x="601" y="3727"/>
                  <a:pt x="654" y="3718"/>
                  <a:pt x="706" y="3699"/>
                </a:cubicBezTo>
                <a:lnTo>
                  <a:pt x="1951" y="3264"/>
                </a:lnTo>
                <a:lnTo>
                  <a:pt x="3190" y="3699"/>
                </a:lnTo>
                <a:cubicBezTo>
                  <a:pt x="3243" y="3718"/>
                  <a:pt x="3296" y="3727"/>
                  <a:pt x="3347" y="3727"/>
                </a:cubicBezTo>
                <a:cubicBezTo>
                  <a:pt x="3650" y="3727"/>
                  <a:pt x="3896" y="3420"/>
                  <a:pt x="3784" y="3105"/>
                </a:cubicBezTo>
                <a:lnTo>
                  <a:pt x="3349" y="1866"/>
                </a:lnTo>
                <a:lnTo>
                  <a:pt x="3784" y="627"/>
                </a:lnTo>
                <a:cubicBezTo>
                  <a:pt x="3896" y="307"/>
                  <a:pt x="3650" y="0"/>
                  <a:pt x="3347" y="0"/>
                </a:cubicBezTo>
                <a:cubicBezTo>
                  <a:pt x="3296" y="0"/>
                  <a:pt x="3243" y="9"/>
                  <a:pt x="3190" y="27"/>
                </a:cubicBezTo>
                <a:lnTo>
                  <a:pt x="1951" y="463"/>
                </a:lnTo>
                <a:lnTo>
                  <a:pt x="706" y="27"/>
                </a:lnTo>
                <a:cubicBezTo>
                  <a:pt x="654" y="9"/>
                  <a:pt x="601" y="0"/>
                  <a:pt x="550" y="0"/>
                </a:cubicBezTo>
                <a:close/>
              </a:path>
            </a:pathLst>
          </a:custGeom>
          <a:solidFill>
            <a:srgbClr val="3A60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8"/>
          <p:cNvSpPr/>
          <p:nvPr/>
        </p:nvSpPr>
        <p:spPr>
          <a:xfrm>
            <a:off x="6106125" y="2043800"/>
            <a:ext cx="154450" cy="147725"/>
          </a:xfrm>
          <a:custGeom>
            <a:avLst/>
            <a:gdLst/>
            <a:ahLst/>
            <a:cxnLst/>
            <a:rect l="l" t="t" r="r" b="b"/>
            <a:pathLst>
              <a:path w="6178" h="5909" extrusionOk="0">
                <a:moveTo>
                  <a:pt x="873" y="0"/>
                </a:moveTo>
                <a:cubicBezTo>
                  <a:pt x="388" y="0"/>
                  <a:pt x="1" y="488"/>
                  <a:pt x="176" y="987"/>
                </a:cubicBezTo>
                <a:lnTo>
                  <a:pt x="866" y="2956"/>
                </a:lnTo>
                <a:lnTo>
                  <a:pt x="176" y="4920"/>
                </a:lnTo>
                <a:cubicBezTo>
                  <a:pt x="1" y="5423"/>
                  <a:pt x="385" y="5909"/>
                  <a:pt x="868" y="5909"/>
                </a:cubicBezTo>
                <a:cubicBezTo>
                  <a:pt x="950" y="5909"/>
                  <a:pt x="1035" y="5895"/>
                  <a:pt x="1120" y="5865"/>
                </a:cubicBezTo>
                <a:lnTo>
                  <a:pt x="3089" y="5174"/>
                </a:lnTo>
                <a:lnTo>
                  <a:pt x="5053" y="5865"/>
                </a:lnTo>
                <a:cubicBezTo>
                  <a:pt x="5138" y="5895"/>
                  <a:pt x="5223" y="5909"/>
                  <a:pt x="5305" y="5909"/>
                </a:cubicBezTo>
                <a:cubicBezTo>
                  <a:pt x="5789" y="5909"/>
                  <a:pt x="6177" y="5423"/>
                  <a:pt x="5998" y="4920"/>
                </a:cubicBezTo>
                <a:lnTo>
                  <a:pt x="5307" y="2956"/>
                </a:lnTo>
                <a:lnTo>
                  <a:pt x="5998" y="987"/>
                </a:lnTo>
                <a:cubicBezTo>
                  <a:pt x="6177" y="488"/>
                  <a:pt x="5786" y="0"/>
                  <a:pt x="5300" y="0"/>
                </a:cubicBezTo>
                <a:cubicBezTo>
                  <a:pt x="5220" y="0"/>
                  <a:pt x="5136" y="14"/>
                  <a:pt x="5053" y="43"/>
                </a:cubicBezTo>
                <a:lnTo>
                  <a:pt x="3089" y="733"/>
                </a:lnTo>
                <a:lnTo>
                  <a:pt x="1120" y="43"/>
                </a:lnTo>
                <a:cubicBezTo>
                  <a:pt x="1037" y="14"/>
                  <a:pt x="954" y="0"/>
                  <a:pt x="873" y="0"/>
                </a:cubicBezTo>
                <a:close/>
              </a:path>
            </a:pathLst>
          </a:custGeom>
          <a:solidFill>
            <a:srgbClr val="3A60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8"/>
          <p:cNvSpPr/>
          <p:nvPr/>
        </p:nvSpPr>
        <p:spPr>
          <a:xfrm>
            <a:off x="5967400" y="878963"/>
            <a:ext cx="257700" cy="246525"/>
          </a:xfrm>
          <a:custGeom>
            <a:avLst/>
            <a:gdLst/>
            <a:ahLst/>
            <a:cxnLst/>
            <a:rect l="l" t="t" r="r" b="b"/>
            <a:pathLst>
              <a:path w="10308" h="9861" extrusionOk="0">
                <a:moveTo>
                  <a:pt x="1456" y="0"/>
                </a:moveTo>
                <a:cubicBezTo>
                  <a:pt x="650" y="0"/>
                  <a:pt x="1" y="809"/>
                  <a:pt x="296" y="1652"/>
                </a:cubicBezTo>
                <a:lnTo>
                  <a:pt x="1450" y="4928"/>
                </a:lnTo>
                <a:lnTo>
                  <a:pt x="296" y="8209"/>
                </a:lnTo>
                <a:cubicBezTo>
                  <a:pt x="1" y="9047"/>
                  <a:pt x="651" y="9860"/>
                  <a:pt x="1458" y="9860"/>
                </a:cubicBezTo>
                <a:cubicBezTo>
                  <a:pt x="1594" y="9860"/>
                  <a:pt x="1734" y="9837"/>
                  <a:pt x="1875" y="9788"/>
                </a:cubicBezTo>
                <a:lnTo>
                  <a:pt x="5156" y="8634"/>
                </a:lnTo>
                <a:lnTo>
                  <a:pt x="8438" y="9788"/>
                </a:lnTo>
                <a:cubicBezTo>
                  <a:pt x="8579" y="9837"/>
                  <a:pt x="8719" y="9860"/>
                  <a:pt x="8854" y="9860"/>
                </a:cubicBezTo>
                <a:cubicBezTo>
                  <a:pt x="9660" y="9860"/>
                  <a:pt x="10307" y="9047"/>
                  <a:pt x="10016" y="8209"/>
                </a:cubicBezTo>
                <a:lnTo>
                  <a:pt x="8862" y="4928"/>
                </a:lnTo>
                <a:lnTo>
                  <a:pt x="10016" y="1652"/>
                </a:lnTo>
                <a:cubicBezTo>
                  <a:pt x="10307" y="809"/>
                  <a:pt x="9661" y="0"/>
                  <a:pt x="8856" y="0"/>
                </a:cubicBezTo>
                <a:cubicBezTo>
                  <a:pt x="8720" y="0"/>
                  <a:pt x="8579" y="23"/>
                  <a:pt x="8438" y="73"/>
                </a:cubicBezTo>
                <a:lnTo>
                  <a:pt x="5156" y="1227"/>
                </a:lnTo>
                <a:lnTo>
                  <a:pt x="1875" y="73"/>
                </a:lnTo>
                <a:cubicBezTo>
                  <a:pt x="1733" y="23"/>
                  <a:pt x="1593" y="0"/>
                  <a:pt x="1456" y="0"/>
                </a:cubicBezTo>
                <a:close/>
              </a:path>
            </a:pathLst>
          </a:custGeom>
          <a:solidFill>
            <a:srgbClr val="3A60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8"/>
          <p:cNvSpPr/>
          <p:nvPr/>
        </p:nvSpPr>
        <p:spPr>
          <a:xfrm>
            <a:off x="172825" y="1188738"/>
            <a:ext cx="257700" cy="246525"/>
          </a:xfrm>
          <a:custGeom>
            <a:avLst/>
            <a:gdLst/>
            <a:ahLst/>
            <a:cxnLst/>
            <a:rect l="l" t="t" r="r" b="b"/>
            <a:pathLst>
              <a:path w="10308" h="9861" extrusionOk="0">
                <a:moveTo>
                  <a:pt x="1456" y="0"/>
                </a:moveTo>
                <a:cubicBezTo>
                  <a:pt x="650" y="0"/>
                  <a:pt x="1" y="809"/>
                  <a:pt x="296" y="1652"/>
                </a:cubicBezTo>
                <a:lnTo>
                  <a:pt x="1450" y="4928"/>
                </a:lnTo>
                <a:lnTo>
                  <a:pt x="296" y="8209"/>
                </a:lnTo>
                <a:cubicBezTo>
                  <a:pt x="1" y="9047"/>
                  <a:pt x="651" y="9860"/>
                  <a:pt x="1458" y="9860"/>
                </a:cubicBezTo>
                <a:cubicBezTo>
                  <a:pt x="1594" y="9860"/>
                  <a:pt x="1734" y="9837"/>
                  <a:pt x="1875" y="9788"/>
                </a:cubicBezTo>
                <a:lnTo>
                  <a:pt x="5156" y="8634"/>
                </a:lnTo>
                <a:lnTo>
                  <a:pt x="8438" y="9788"/>
                </a:lnTo>
                <a:cubicBezTo>
                  <a:pt x="8579" y="9837"/>
                  <a:pt x="8719" y="9860"/>
                  <a:pt x="8854" y="9860"/>
                </a:cubicBezTo>
                <a:cubicBezTo>
                  <a:pt x="9660" y="9860"/>
                  <a:pt x="10307" y="9047"/>
                  <a:pt x="10016" y="8209"/>
                </a:cubicBezTo>
                <a:lnTo>
                  <a:pt x="8862" y="4928"/>
                </a:lnTo>
                <a:lnTo>
                  <a:pt x="10016" y="1652"/>
                </a:lnTo>
                <a:cubicBezTo>
                  <a:pt x="10307" y="809"/>
                  <a:pt x="9661" y="0"/>
                  <a:pt x="8856" y="0"/>
                </a:cubicBezTo>
                <a:cubicBezTo>
                  <a:pt x="8720" y="0"/>
                  <a:pt x="8579" y="23"/>
                  <a:pt x="8438" y="73"/>
                </a:cubicBezTo>
                <a:lnTo>
                  <a:pt x="5156" y="1227"/>
                </a:lnTo>
                <a:lnTo>
                  <a:pt x="1875" y="73"/>
                </a:lnTo>
                <a:cubicBezTo>
                  <a:pt x="1733" y="23"/>
                  <a:pt x="1593" y="0"/>
                  <a:pt x="1456" y="0"/>
                </a:cubicBezTo>
                <a:close/>
              </a:path>
            </a:pathLst>
          </a:custGeom>
          <a:solidFill>
            <a:srgbClr val="3A60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8"/>
          <p:cNvSpPr/>
          <p:nvPr/>
        </p:nvSpPr>
        <p:spPr>
          <a:xfrm>
            <a:off x="2014825" y="115113"/>
            <a:ext cx="154450" cy="147725"/>
          </a:xfrm>
          <a:custGeom>
            <a:avLst/>
            <a:gdLst/>
            <a:ahLst/>
            <a:cxnLst/>
            <a:rect l="l" t="t" r="r" b="b"/>
            <a:pathLst>
              <a:path w="6178" h="5909" extrusionOk="0">
                <a:moveTo>
                  <a:pt x="873" y="0"/>
                </a:moveTo>
                <a:cubicBezTo>
                  <a:pt x="388" y="0"/>
                  <a:pt x="1" y="488"/>
                  <a:pt x="176" y="987"/>
                </a:cubicBezTo>
                <a:lnTo>
                  <a:pt x="866" y="2956"/>
                </a:lnTo>
                <a:lnTo>
                  <a:pt x="176" y="4920"/>
                </a:lnTo>
                <a:cubicBezTo>
                  <a:pt x="1" y="5423"/>
                  <a:pt x="385" y="5909"/>
                  <a:pt x="868" y="5909"/>
                </a:cubicBezTo>
                <a:cubicBezTo>
                  <a:pt x="950" y="5909"/>
                  <a:pt x="1035" y="5895"/>
                  <a:pt x="1120" y="5865"/>
                </a:cubicBezTo>
                <a:lnTo>
                  <a:pt x="3089" y="5174"/>
                </a:lnTo>
                <a:lnTo>
                  <a:pt x="5053" y="5865"/>
                </a:lnTo>
                <a:cubicBezTo>
                  <a:pt x="5138" y="5895"/>
                  <a:pt x="5223" y="5909"/>
                  <a:pt x="5305" y="5909"/>
                </a:cubicBezTo>
                <a:cubicBezTo>
                  <a:pt x="5789" y="5909"/>
                  <a:pt x="6177" y="5423"/>
                  <a:pt x="5998" y="4920"/>
                </a:cubicBezTo>
                <a:lnTo>
                  <a:pt x="5307" y="2956"/>
                </a:lnTo>
                <a:lnTo>
                  <a:pt x="5998" y="987"/>
                </a:lnTo>
                <a:cubicBezTo>
                  <a:pt x="6177" y="488"/>
                  <a:pt x="5786" y="0"/>
                  <a:pt x="5300" y="0"/>
                </a:cubicBezTo>
                <a:cubicBezTo>
                  <a:pt x="5220" y="0"/>
                  <a:pt x="5136" y="14"/>
                  <a:pt x="5053" y="43"/>
                </a:cubicBezTo>
                <a:lnTo>
                  <a:pt x="3089" y="733"/>
                </a:lnTo>
                <a:lnTo>
                  <a:pt x="1120" y="43"/>
                </a:lnTo>
                <a:cubicBezTo>
                  <a:pt x="1037" y="14"/>
                  <a:pt x="954" y="0"/>
                  <a:pt x="873" y="0"/>
                </a:cubicBezTo>
                <a:close/>
              </a:path>
            </a:pathLst>
          </a:custGeom>
          <a:solidFill>
            <a:srgbClr val="3A60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28"/>
          <p:cNvSpPr/>
          <p:nvPr/>
        </p:nvSpPr>
        <p:spPr>
          <a:xfrm>
            <a:off x="333125" y="3073200"/>
            <a:ext cx="97400" cy="93175"/>
          </a:xfrm>
          <a:custGeom>
            <a:avLst/>
            <a:gdLst/>
            <a:ahLst/>
            <a:cxnLst/>
            <a:rect l="l" t="t" r="r" b="b"/>
            <a:pathLst>
              <a:path w="3896" h="3727" extrusionOk="0">
                <a:moveTo>
                  <a:pt x="550" y="0"/>
                </a:moveTo>
                <a:cubicBezTo>
                  <a:pt x="246" y="0"/>
                  <a:pt x="1" y="307"/>
                  <a:pt x="112" y="627"/>
                </a:cubicBezTo>
                <a:lnTo>
                  <a:pt x="548" y="1866"/>
                </a:lnTo>
                <a:lnTo>
                  <a:pt x="112" y="3105"/>
                </a:lnTo>
                <a:cubicBezTo>
                  <a:pt x="1" y="3420"/>
                  <a:pt x="246" y="3727"/>
                  <a:pt x="550" y="3727"/>
                </a:cubicBezTo>
                <a:cubicBezTo>
                  <a:pt x="601" y="3727"/>
                  <a:pt x="654" y="3718"/>
                  <a:pt x="706" y="3699"/>
                </a:cubicBezTo>
                <a:lnTo>
                  <a:pt x="1951" y="3264"/>
                </a:lnTo>
                <a:lnTo>
                  <a:pt x="3190" y="3699"/>
                </a:lnTo>
                <a:cubicBezTo>
                  <a:pt x="3243" y="3718"/>
                  <a:pt x="3296" y="3727"/>
                  <a:pt x="3347" y="3727"/>
                </a:cubicBezTo>
                <a:cubicBezTo>
                  <a:pt x="3650" y="3727"/>
                  <a:pt x="3896" y="3420"/>
                  <a:pt x="3784" y="3105"/>
                </a:cubicBezTo>
                <a:lnTo>
                  <a:pt x="3349" y="1866"/>
                </a:lnTo>
                <a:lnTo>
                  <a:pt x="3784" y="627"/>
                </a:lnTo>
                <a:cubicBezTo>
                  <a:pt x="3896" y="307"/>
                  <a:pt x="3650" y="0"/>
                  <a:pt x="3347" y="0"/>
                </a:cubicBezTo>
                <a:cubicBezTo>
                  <a:pt x="3296" y="0"/>
                  <a:pt x="3243" y="9"/>
                  <a:pt x="3190" y="27"/>
                </a:cubicBezTo>
                <a:lnTo>
                  <a:pt x="1951" y="463"/>
                </a:lnTo>
                <a:lnTo>
                  <a:pt x="706" y="27"/>
                </a:lnTo>
                <a:cubicBezTo>
                  <a:pt x="654" y="9"/>
                  <a:pt x="601" y="0"/>
                  <a:pt x="550" y="0"/>
                </a:cubicBezTo>
                <a:close/>
              </a:path>
            </a:pathLst>
          </a:custGeom>
          <a:solidFill>
            <a:srgbClr val="3A60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5" name="Google Shape;535;p28"/>
          <p:cNvGrpSpPr/>
          <p:nvPr/>
        </p:nvGrpSpPr>
        <p:grpSpPr>
          <a:xfrm>
            <a:off x="7839917" y="3591286"/>
            <a:ext cx="304102" cy="458848"/>
            <a:chOff x="2131550" y="2253075"/>
            <a:chExt cx="93100" cy="140475"/>
          </a:xfrm>
        </p:grpSpPr>
        <p:sp>
          <p:nvSpPr>
            <p:cNvPr id="536" name="Google Shape;536;p28"/>
            <p:cNvSpPr/>
            <p:nvPr/>
          </p:nvSpPr>
          <p:spPr>
            <a:xfrm>
              <a:off x="2131550" y="2313325"/>
              <a:ext cx="93100" cy="50100"/>
            </a:xfrm>
            <a:custGeom>
              <a:avLst/>
              <a:gdLst/>
              <a:ahLst/>
              <a:cxnLst/>
              <a:rect l="l" t="t" r="r" b="b"/>
              <a:pathLst>
                <a:path w="3724" h="2004" extrusionOk="0">
                  <a:moveTo>
                    <a:pt x="1822" y="1"/>
                  </a:moveTo>
                  <a:lnTo>
                    <a:pt x="1" y="1896"/>
                  </a:lnTo>
                  <a:lnTo>
                    <a:pt x="114" y="2004"/>
                  </a:lnTo>
                  <a:lnTo>
                    <a:pt x="1828" y="216"/>
                  </a:lnTo>
                  <a:lnTo>
                    <a:pt x="3616" y="1936"/>
                  </a:lnTo>
                  <a:lnTo>
                    <a:pt x="3724" y="1823"/>
                  </a:lnTo>
                  <a:lnTo>
                    <a:pt x="18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28"/>
            <p:cNvSpPr/>
            <p:nvPr/>
          </p:nvSpPr>
          <p:spPr>
            <a:xfrm>
              <a:off x="2131550" y="2343325"/>
              <a:ext cx="93100" cy="50225"/>
            </a:xfrm>
            <a:custGeom>
              <a:avLst/>
              <a:gdLst/>
              <a:ahLst/>
              <a:cxnLst/>
              <a:rect l="l" t="t" r="r" b="b"/>
              <a:pathLst>
                <a:path w="3724" h="2009" extrusionOk="0">
                  <a:moveTo>
                    <a:pt x="1822" y="0"/>
                  </a:moveTo>
                  <a:lnTo>
                    <a:pt x="1" y="1901"/>
                  </a:lnTo>
                  <a:lnTo>
                    <a:pt x="114" y="2009"/>
                  </a:lnTo>
                  <a:lnTo>
                    <a:pt x="1828" y="221"/>
                  </a:lnTo>
                  <a:lnTo>
                    <a:pt x="3616" y="1935"/>
                  </a:lnTo>
                  <a:lnTo>
                    <a:pt x="3724" y="1828"/>
                  </a:lnTo>
                  <a:lnTo>
                    <a:pt x="182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28"/>
            <p:cNvSpPr/>
            <p:nvPr/>
          </p:nvSpPr>
          <p:spPr>
            <a:xfrm>
              <a:off x="2131550" y="2253075"/>
              <a:ext cx="93100" cy="50250"/>
            </a:xfrm>
            <a:custGeom>
              <a:avLst/>
              <a:gdLst/>
              <a:ahLst/>
              <a:cxnLst/>
              <a:rect l="l" t="t" r="r" b="b"/>
              <a:pathLst>
                <a:path w="3724" h="2010" extrusionOk="0">
                  <a:moveTo>
                    <a:pt x="1822" y="1"/>
                  </a:moveTo>
                  <a:lnTo>
                    <a:pt x="1" y="1902"/>
                  </a:lnTo>
                  <a:lnTo>
                    <a:pt x="114" y="2009"/>
                  </a:lnTo>
                  <a:lnTo>
                    <a:pt x="1828" y="221"/>
                  </a:lnTo>
                  <a:lnTo>
                    <a:pt x="3616" y="1941"/>
                  </a:lnTo>
                  <a:lnTo>
                    <a:pt x="3724" y="1828"/>
                  </a:lnTo>
                  <a:lnTo>
                    <a:pt x="18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28"/>
            <p:cNvSpPr/>
            <p:nvPr/>
          </p:nvSpPr>
          <p:spPr>
            <a:xfrm>
              <a:off x="2131550" y="2283200"/>
              <a:ext cx="93100" cy="50250"/>
            </a:xfrm>
            <a:custGeom>
              <a:avLst/>
              <a:gdLst/>
              <a:ahLst/>
              <a:cxnLst/>
              <a:rect l="l" t="t" r="r" b="b"/>
              <a:pathLst>
                <a:path w="3724" h="2010" extrusionOk="0">
                  <a:moveTo>
                    <a:pt x="1822" y="1"/>
                  </a:moveTo>
                  <a:lnTo>
                    <a:pt x="1" y="1902"/>
                  </a:lnTo>
                  <a:lnTo>
                    <a:pt x="114" y="2009"/>
                  </a:lnTo>
                  <a:lnTo>
                    <a:pt x="1828" y="221"/>
                  </a:lnTo>
                  <a:lnTo>
                    <a:pt x="3616" y="1936"/>
                  </a:lnTo>
                  <a:lnTo>
                    <a:pt x="3724" y="1823"/>
                  </a:lnTo>
                  <a:lnTo>
                    <a:pt x="18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 name="Google Shape;540;p28"/>
          <p:cNvGrpSpPr/>
          <p:nvPr/>
        </p:nvGrpSpPr>
        <p:grpSpPr>
          <a:xfrm>
            <a:off x="229767" y="179311"/>
            <a:ext cx="304102" cy="458848"/>
            <a:chOff x="2131550" y="2253075"/>
            <a:chExt cx="93100" cy="140475"/>
          </a:xfrm>
        </p:grpSpPr>
        <p:sp>
          <p:nvSpPr>
            <p:cNvPr id="541" name="Google Shape;541;p28"/>
            <p:cNvSpPr/>
            <p:nvPr/>
          </p:nvSpPr>
          <p:spPr>
            <a:xfrm>
              <a:off x="2131550" y="2313325"/>
              <a:ext cx="93100" cy="50100"/>
            </a:xfrm>
            <a:custGeom>
              <a:avLst/>
              <a:gdLst/>
              <a:ahLst/>
              <a:cxnLst/>
              <a:rect l="l" t="t" r="r" b="b"/>
              <a:pathLst>
                <a:path w="3724" h="2004" extrusionOk="0">
                  <a:moveTo>
                    <a:pt x="1822" y="1"/>
                  </a:moveTo>
                  <a:lnTo>
                    <a:pt x="1" y="1896"/>
                  </a:lnTo>
                  <a:lnTo>
                    <a:pt x="114" y="2004"/>
                  </a:lnTo>
                  <a:lnTo>
                    <a:pt x="1828" y="216"/>
                  </a:lnTo>
                  <a:lnTo>
                    <a:pt x="3616" y="1936"/>
                  </a:lnTo>
                  <a:lnTo>
                    <a:pt x="3724" y="1823"/>
                  </a:lnTo>
                  <a:lnTo>
                    <a:pt x="18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28"/>
            <p:cNvSpPr/>
            <p:nvPr/>
          </p:nvSpPr>
          <p:spPr>
            <a:xfrm>
              <a:off x="2131550" y="2343325"/>
              <a:ext cx="93100" cy="50225"/>
            </a:xfrm>
            <a:custGeom>
              <a:avLst/>
              <a:gdLst/>
              <a:ahLst/>
              <a:cxnLst/>
              <a:rect l="l" t="t" r="r" b="b"/>
              <a:pathLst>
                <a:path w="3724" h="2009" extrusionOk="0">
                  <a:moveTo>
                    <a:pt x="1822" y="0"/>
                  </a:moveTo>
                  <a:lnTo>
                    <a:pt x="1" y="1901"/>
                  </a:lnTo>
                  <a:lnTo>
                    <a:pt x="114" y="2009"/>
                  </a:lnTo>
                  <a:lnTo>
                    <a:pt x="1828" y="221"/>
                  </a:lnTo>
                  <a:lnTo>
                    <a:pt x="3616" y="1935"/>
                  </a:lnTo>
                  <a:lnTo>
                    <a:pt x="3724" y="1828"/>
                  </a:lnTo>
                  <a:lnTo>
                    <a:pt x="182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28"/>
            <p:cNvSpPr/>
            <p:nvPr/>
          </p:nvSpPr>
          <p:spPr>
            <a:xfrm>
              <a:off x="2131550" y="2253075"/>
              <a:ext cx="93100" cy="50250"/>
            </a:xfrm>
            <a:custGeom>
              <a:avLst/>
              <a:gdLst/>
              <a:ahLst/>
              <a:cxnLst/>
              <a:rect l="l" t="t" r="r" b="b"/>
              <a:pathLst>
                <a:path w="3724" h="2010" extrusionOk="0">
                  <a:moveTo>
                    <a:pt x="1822" y="1"/>
                  </a:moveTo>
                  <a:lnTo>
                    <a:pt x="1" y="1902"/>
                  </a:lnTo>
                  <a:lnTo>
                    <a:pt x="114" y="2009"/>
                  </a:lnTo>
                  <a:lnTo>
                    <a:pt x="1828" y="221"/>
                  </a:lnTo>
                  <a:lnTo>
                    <a:pt x="3616" y="1941"/>
                  </a:lnTo>
                  <a:lnTo>
                    <a:pt x="3724" y="1828"/>
                  </a:lnTo>
                  <a:lnTo>
                    <a:pt x="18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28"/>
            <p:cNvSpPr/>
            <p:nvPr/>
          </p:nvSpPr>
          <p:spPr>
            <a:xfrm>
              <a:off x="2131550" y="2283200"/>
              <a:ext cx="93100" cy="50250"/>
            </a:xfrm>
            <a:custGeom>
              <a:avLst/>
              <a:gdLst/>
              <a:ahLst/>
              <a:cxnLst/>
              <a:rect l="l" t="t" r="r" b="b"/>
              <a:pathLst>
                <a:path w="3724" h="2010" extrusionOk="0">
                  <a:moveTo>
                    <a:pt x="1822" y="1"/>
                  </a:moveTo>
                  <a:lnTo>
                    <a:pt x="1" y="1902"/>
                  </a:lnTo>
                  <a:lnTo>
                    <a:pt x="114" y="2009"/>
                  </a:lnTo>
                  <a:lnTo>
                    <a:pt x="1828" y="221"/>
                  </a:lnTo>
                  <a:lnTo>
                    <a:pt x="3616" y="1936"/>
                  </a:lnTo>
                  <a:lnTo>
                    <a:pt x="3724" y="1823"/>
                  </a:lnTo>
                  <a:lnTo>
                    <a:pt x="18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5" name="Google Shape;545;p28"/>
          <p:cNvSpPr txBox="1">
            <a:spLocks noGrp="1"/>
          </p:cNvSpPr>
          <p:nvPr>
            <p:ph type="subTitle" idx="1"/>
          </p:nvPr>
        </p:nvSpPr>
        <p:spPr>
          <a:xfrm>
            <a:off x="727316" y="1642351"/>
            <a:ext cx="4492800" cy="14601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matchingName="Background 1">
  <p:cSld name="CUSTOM_10_1_1_1">
    <p:spTree>
      <p:nvGrpSpPr>
        <p:cNvPr id="1" name="Shape 546"/>
        <p:cNvGrpSpPr/>
        <p:nvPr/>
      </p:nvGrpSpPr>
      <p:grpSpPr>
        <a:xfrm>
          <a:off x="0" y="0"/>
          <a:ext cx="0" cy="0"/>
          <a:chOff x="0" y="0"/>
          <a:chExt cx="0" cy="0"/>
        </a:xfrm>
      </p:grpSpPr>
      <p:sp>
        <p:nvSpPr>
          <p:cNvPr id="547" name="Google Shape;547;p29"/>
          <p:cNvSpPr/>
          <p:nvPr/>
        </p:nvSpPr>
        <p:spPr>
          <a:xfrm>
            <a:off x="0" y="193450"/>
            <a:ext cx="4663538" cy="4718283"/>
          </a:xfrm>
          <a:custGeom>
            <a:avLst/>
            <a:gdLst/>
            <a:ahLst/>
            <a:cxnLst/>
            <a:rect l="l" t="t" r="r" b="b"/>
            <a:pathLst>
              <a:path w="16952" h="17151" extrusionOk="0">
                <a:moveTo>
                  <a:pt x="0" y="1"/>
                </a:moveTo>
                <a:lnTo>
                  <a:pt x="0" y="9976"/>
                </a:lnTo>
                <a:lnTo>
                  <a:pt x="4900" y="15922"/>
                </a:lnTo>
                <a:cubicBezTo>
                  <a:pt x="5483" y="16630"/>
                  <a:pt x="6269" y="17048"/>
                  <a:pt x="7163" y="17133"/>
                </a:cubicBezTo>
                <a:cubicBezTo>
                  <a:pt x="7271" y="17145"/>
                  <a:pt x="7378" y="17150"/>
                  <a:pt x="7486" y="17150"/>
                </a:cubicBezTo>
                <a:cubicBezTo>
                  <a:pt x="8255" y="17150"/>
                  <a:pt x="8985" y="16884"/>
                  <a:pt x="9608" y="16369"/>
                </a:cubicBezTo>
                <a:lnTo>
                  <a:pt x="15611" y="11424"/>
                </a:lnTo>
                <a:cubicBezTo>
                  <a:pt x="16301" y="10853"/>
                  <a:pt x="16725" y="10100"/>
                  <a:pt x="16838" y="9240"/>
                </a:cubicBezTo>
                <a:cubicBezTo>
                  <a:pt x="16952" y="8335"/>
                  <a:pt x="16703" y="7486"/>
                  <a:pt x="16114" y="6774"/>
                </a:cubicBezTo>
                <a:cubicBezTo>
                  <a:pt x="15520" y="6049"/>
                  <a:pt x="14722" y="5631"/>
                  <a:pt x="13811" y="5574"/>
                </a:cubicBezTo>
                <a:cubicBezTo>
                  <a:pt x="13737" y="5569"/>
                  <a:pt x="13663" y="5567"/>
                  <a:pt x="13589" y="5567"/>
                </a:cubicBezTo>
                <a:cubicBezTo>
                  <a:pt x="12810" y="5567"/>
                  <a:pt x="12071" y="5839"/>
                  <a:pt x="11441" y="6361"/>
                </a:cubicBezTo>
                <a:lnTo>
                  <a:pt x="8074" y="9133"/>
                </a:lnTo>
                <a:lnTo>
                  <a:pt x="1358" y="985"/>
                </a:lnTo>
                <a:cubicBezTo>
                  <a:pt x="985" y="533"/>
                  <a:pt x="527" y="199"/>
                  <a:pt x="0" y="1"/>
                </a:cubicBezTo>
                <a:close/>
              </a:path>
            </a:pathLst>
          </a:custGeom>
          <a:solidFill>
            <a:srgbClr val="3A60E5">
              <a:alpha val="290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29"/>
          <p:cNvSpPr/>
          <p:nvPr/>
        </p:nvSpPr>
        <p:spPr>
          <a:xfrm>
            <a:off x="8112225" y="4711850"/>
            <a:ext cx="97400" cy="93175"/>
          </a:xfrm>
          <a:custGeom>
            <a:avLst/>
            <a:gdLst/>
            <a:ahLst/>
            <a:cxnLst/>
            <a:rect l="l" t="t" r="r" b="b"/>
            <a:pathLst>
              <a:path w="3896" h="3727" extrusionOk="0">
                <a:moveTo>
                  <a:pt x="550" y="0"/>
                </a:moveTo>
                <a:cubicBezTo>
                  <a:pt x="246" y="0"/>
                  <a:pt x="1" y="307"/>
                  <a:pt x="112" y="627"/>
                </a:cubicBezTo>
                <a:lnTo>
                  <a:pt x="548" y="1866"/>
                </a:lnTo>
                <a:lnTo>
                  <a:pt x="112" y="3105"/>
                </a:lnTo>
                <a:cubicBezTo>
                  <a:pt x="1" y="3420"/>
                  <a:pt x="246" y="3727"/>
                  <a:pt x="550" y="3727"/>
                </a:cubicBezTo>
                <a:cubicBezTo>
                  <a:pt x="601" y="3727"/>
                  <a:pt x="654" y="3718"/>
                  <a:pt x="706" y="3699"/>
                </a:cubicBezTo>
                <a:lnTo>
                  <a:pt x="1951" y="3264"/>
                </a:lnTo>
                <a:lnTo>
                  <a:pt x="3190" y="3699"/>
                </a:lnTo>
                <a:cubicBezTo>
                  <a:pt x="3243" y="3718"/>
                  <a:pt x="3296" y="3727"/>
                  <a:pt x="3347" y="3727"/>
                </a:cubicBezTo>
                <a:cubicBezTo>
                  <a:pt x="3650" y="3727"/>
                  <a:pt x="3896" y="3420"/>
                  <a:pt x="3784" y="3105"/>
                </a:cubicBezTo>
                <a:lnTo>
                  <a:pt x="3349" y="1866"/>
                </a:lnTo>
                <a:lnTo>
                  <a:pt x="3784" y="627"/>
                </a:lnTo>
                <a:cubicBezTo>
                  <a:pt x="3896" y="307"/>
                  <a:pt x="3650" y="0"/>
                  <a:pt x="3347" y="0"/>
                </a:cubicBezTo>
                <a:cubicBezTo>
                  <a:pt x="3296" y="0"/>
                  <a:pt x="3243" y="9"/>
                  <a:pt x="3190" y="27"/>
                </a:cubicBezTo>
                <a:lnTo>
                  <a:pt x="1951" y="463"/>
                </a:lnTo>
                <a:lnTo>
                  <a:pt x="706" y="27"/>
                </a:lnTo>
                <a:cubicBezTo>
                  <a:pt x="654" y="9"/>
                  <a:pt x="601" y="0"/>
                  <a:pt x="550" y="0"/>
                </a:cubicBezTo>
                <a:close/>
              </a:path>
            </a:pathLst>
          </a:custGeom>
          <a:solidFill>
            <a:srgbClr val="3A60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29"/>
          <p:cNvSpPr/>
          <p:nvPr/>
        </p:nvSpPr>
        <p:spPr>
          <a:xfrm>
            <a:off x="7216450" y="4456725"/>
            <a:ext cx="154450" cy="147725"/>
          </a:xfrm>
          <a:custGeom>
            <a:avLst/>
            <a:gdLst/>
            <a:ahLst/>
            <a:cxnLst/>
            <a:rect l="l" t="t" r="r" b="b"/>
            <a:pathLst>
              <a:path w="6178" h="5909" extrusionOk="0">
                <a:moveTo>
                  <a:pt x="873" y="0"/>
                </a:moveTo>
                <a:cubicBezTo>
                  <a:pt x="388" y="0"/>
                  <a:pt x="1" y="488"/>
                  <a:pt x="176" y="987"/>
                </a:cubicBezTo>
                <a:lnTo>
                  <a:pt x="866" y="2956"/>
                </a:lnTo>
                <a:lnTo>
                  <a:pt x="176" y="4920"/>
                </a:lnTo>
                <a:cubicBezTo>
                  <a:pt x="1" y="5423"/>
                  <a:pt x="385" y="5909"/>
                  <a:pt x="868" y="5909"/>
                </a:cubicBezTo>
                <a:cubicBezTo>
                  <a:pt x="950" y="5909"/>
                  <a:pt x="1035" y="5895"/>
                  <a:pt x="1120" y="5865"/>
                </a:cubicBezTo>
                <a:lnTo>
                  <a:pt x="3089" y="5174"/>
                </a:lnTo>
                <a:lnTo>
                  <a:pt x="5053" y="5865"/>
                </a:lnTo>
                <a:cubicBezTo>
                  <a:pt x="5138" y="5895"/>
                  <a:pt x="5223" y="5909"/>
                  <a:pt x="5305" y="5909"/>
                </a:cubicBezTo>
                <a:cubicBezTo>
                  <a:pt x="5789" y="5909"/>
                  <a:pt x="6177" y="5423"/>
                  <a:pt x="5998" y="4920"/>
                </a:cubicBezTo>
                <a:lnTo>
                  <a:pt x="5307" y="2956"/>
                </a:lnTo>
                <a:lnTo>
                  <a:pt x="5998" y="987"/>
                </a:lnTo>
                <a:cubicBezTo>
                  <a:pt x="6177" y="488"/>
                  <a:pt x="5786" y="0"/>
                  <a:pt x="5300" y="0"/>
                </a:cubicBezTo>
                <a:cubicBezTo>
                  <a:pt x="5220" y="0"/>
                  <a:pt x="5136" y="14"/>
                  <a:pt x="5053" y="43"/>
                </a:cubicBezTo>
                <a:lnTo>
                  <a:pt x="3089" y="733"/>
                </a:lnTo>
                <a:lnTo>
                  <a:pt x="1120" y="43"/>
                </a:lnTo>
                <a:cubicBezTo>
                  <a:pt x="1037" y="14"/>
                  <a:pt x="954" y="0"/>
                  <a:pt x="873" y="0"/>
                </a:cubicBezTo>
                <a:close/>
              </a:path>
            </a:pathLst>
          </a:custGeom>
          <a:solidFill>
            <a:srgbClr val="3A60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29"/>
          <p:cNvSpPr/>
          <p:nvPr/>
        </p:nvSpPr>
        <p:spPr>
          <a:xfrm>
            <a:off x="8352900" y="3212288"/>
            <a:ext cx="257700" cy="246525"/>
          </a:xfrm>
          <a:custGeom>
            <a:avLst/>
            <a:gdLst/>
            <a:ahLst/>
            <a:cxnLst/>
            <a:rect l="l" t="t" r="r" b="b"/>
            <a:pathLst>
              <a:path w="10308" h="9861" extrusionOk="0">
                <a:moveTo>
                  <a:pt x="1456" y="0"/>
                </a:moveTo>
                <a:cubicBezTo>
                  <a:pt x="650" y="0"/>
                  <a:pt x="1" y="809"/>
                  <a:pt x="296" y="1652"/>
                </a:cubicBezTo>
                <a:lnTo>
                  <a:pt x="1450" y="4928"/>
                </a:lnTo>
                <a:lnTo>
                  <a:pt x="296" y="8209"/>
                </a:lnTo>
                <a:cubicBezTo>
                  <a:pt x="1" y="9047"/>
                  <a:pt x="651" y="9860"/>
                  <a:pt x="1458" y="9860"/>
                </a:cubicBezTo>
                <a:cubicBezTo>
                  <a:pt x="1594" y="9860"/>
                  <a:pt x="1734" y="9837"/>
                  <a:pt x="1875" y="9788"/>
                </a:cubicBezTo>
                <a:lnTo>
                  <a:pt x="5156" y="8634"/>
                </a:lnTo>
                <a:lnTo>
                  <a:pt x="8438" y="9788"/>
                </a:lnTo>
                <a:cubicBezTo>
                  <a:pt x="8579" y="9837"/>
                  <a:pt x="8719" y="9860"/>
                  <a:pt x="8854" y="9860"/>
                </a:cubicBezTo>
                <a:cubicBezTo>
                  <a:pt x="9660" y="9860"/>
                  <a:pt x="10307" y="9047"/>
                  <a:pt x="10016" y="8209"/>
                </a:cubicBezTo>
                <a:lnTo>
                  <a:pt x="8862" y="4928"/>
                </a:lnTo>
                <a:lnTo>
                  <a:pt x="10016" y="1652"/>
                </a:lnTo>
                <a:cubicBezTo>
                  <a:pt x="10307" y="809"/>
                  <a:pt x="9661" y="0"/>
                  <a:pt x="8856" y="0"/>
                </a:cubicBezTo>
                <a:cubicBezTo>
                  <a:pt x="8720" y="0"/>
                  <a:pt x="8579" y="23"/>
                  <a:pt x="8438" y="73"/>
                </a:cubicBezTo>
                <a:lnTo>
                  <a:pt x="5156" y="1227"/>
                </a:lnTo>
                <a:lnTo>
                  <a:pt x="1875" y="73"/>
                </a:lnTo>
                <a:cubicBezTo>
                  <a:pt x="1733" y="23"/>
                  <a:pt x="1593" y="0"/>
                  <a:pt x="1456" y="0"/>
                </a:cubicBezTo>
                <a:close/>
              </a:path>
            </a:pathLst>
          </a:custGeom>
          <a:solidFill>
            <a:srgbClr val="3A60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29"/>
          <p:cNvSpPr/>
          <p:nvPr/>
        </p:nvSpPr>
        <p:spPr>
          <a:xfrm>
            <a:off x="1153425" y="415775"/>
            <a:ext cx="257700" cy="246525"/>
          </a:xfrm>
          <a:custGeom>
            <a:avLst/>
            <a:gdLst/>
            <a:ahLst/>
            <a:cxnLst/>
            <a:rect l="l" t="t" r="r" b="b"/>
            <a:pathLst>
              <a:path w="10308" h="9861" extrusionOk="0">
                <a:moveTo>
                  <a:pt x="1456" y="0"/>
                </a:moveTo>
                <a:cubicBezTo>
                  <a:pt x="650" y="0"/>
                  <a:pt x="1" y="809"/>
                  <a:pt x="296" y="1652"/>
                </a:cubicBezTo>
                <a:lnTo>
                  <a:pt x="1450" y="4928"/>
                </a:lnTo>
                <a:lnTo>
                  <a:pt x="296" y="8209"/>
                </a:lnTo>
                <a:cubicBezTo>
                  <a:pt x="1" y="9047"/>
                  <a:pt x="651" y="9860"/>
                  <a:pt x="1458" y="9860"/>
                </a:cubicBezTo>
                <a:cubicBezTo>
                  <a:pt x="1594" y="9860"/>
                  <a:pt x="1734" y="9837"/>
                  <a:pt x="1875" y="9788"/>
                </a:cubicBezTo>
                <a:lnTo>
                  <a:pt x="5156" y="8634"/>
                </a:lnTo>
                <a:lnTo>
                  <a:pt x="8438" y="9788"/>
                </a:lnTo>
                <a:cubicBezTo>
                  <a:pt x="8579" y="9837"/>
                  <a:pt x="8719" y="9860"/>
                  <a:pt x="8854" y="9860"/>
                </a:cubicBezTo>
                <a:cubicBezTo>
                  <a:pt x="9660" y="9860"/>
                  <a:pt x="10307" y="9047"/>
                  <a:pt x="10016" y="8209"/>
                </a:cubicBezTo>
                <a:lnTo>
                  <a:pt x="8862" y="4928"/>
                </a:lnTo>
                <a:lnTo>
                  <a:pt x="10016" y="1652"/>
                </a:lnTo>
                <a:cubicBezTo>
                  <a:pt x="10307" y="809"/>
                  <a:pt x="9661" y="0"/>
                  <a:pt x="8856" y="0"/>
                </a:cubicBezTo>
                <a:cubicBezTo>
                  <a:pt x="8720" y="0"/>
                  <a:pt x="8579" y="23"/>
                  <a:pt x="8438" y="73"/>
                </a:cubicBezTo>
                <a:lnTo>
                  <a:pt x="5156" y="1227"/>
                </a:lnTo>
                <a:lnTo>
                  <a:pt x="1875" y="73"/>
                </a:lnTo>
                <a:cubicBezTo>
                  <a:pt x="1733" y="23"/>
                  <a:pt x="1593" y="0"/>
                  <a:pt x="1456" y="0"/>
                </a:cubicBezTo>
                <a:close/>
              </a:path>
            </a:pathLst>
          </a:custGeom>
          <a:solidFill>
            <a:srgbClr val="3A60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29"/>
          <p:cNvSpPr/>
          <p:nvPr/>
        </p:nvSpPr>
        <p:spPr>
          <a:xfrm>
            <a:off x="3326575" y="223000"/>
            <a:ext cx="154450" cy="147725"/>
          </a:xfrm>
          <a:custGeom>
            <a:avLst/>
            <a:gdLst/>
            <a:ahLst/>
            <a:cxnLst/>
            <a:rect l="l" t="t" r="r" b="b"/>
            <a:pathLst>
              <a:path w="6178" h="5909" extrusionOk="0">
                <a:moveTo>
                  <a:pt x="873" y="0"/>
                </a:moveTo>
                <a:cubicBezTo>
                  <a:pt x="388" y="0"/>
                  <a:pt x="1" y="488"/>
                  <a:pt x="176" y="987"/>
                </a:cubicBezTo>
                <a:lnTo>
                  <a:pt x="866" y="2956"/>
                </a:lnTo>
                <a:lnTo>
                  <a:pt x="176" y="4920"/>
                </a:lnTo>
                <a:cubicBezTo>
                  <a:pt x="1" y="5423"/>
                  <a:pt x="385" y="5909"/>
                  <a:pt x="868" y="5909"/>
                </a:cubicBezTo>
                <a:cubicBezTo>
                  <a:pt x="950" y="5909"/>
                  <a:pt x="1035" y="5895"/>
                  <a:pt x="1120" y="5865"/>
                </a:cubicBezTo>
                <a:lnTo>
                  <a:pt x="3089" y="5174"/>
                </a:lnTo>
                <a:lnTo>
                  <a:pt x="5053" y="5865"/>
                </a:lnTo>
                <a:cubicBezTo>
                  <a:pt x="5138" y="5895"/>
                  <a:pt x="5223" y="5909"/>
                  <a:pt x="5305" y="5909"/>
                </a:cubicBezTo>
                <a:cubicBezTo>
                  <a:pt x="5789" y="5909"/>
                  <a:pt x="6177" y="5423"/>
                  <a:pt x="5998" y="4920"/>
                </a:cubicBezTo>
                <a:lnTo>
                  <a:pt x="5307" y="2956"/>
                </a:lnTo>
                <a:lnTo>
                  <a:pt x="5998" y="987"/>
                </a:lnTo>
                <a:cubicBezTo>
                  <a:pt x="6177" y="488"/>
                  <a:pt x="5786" y="0"/>
                  <a:pt x="5300" y="0"/>
                </a:cubicBezTo>
                <a:cubicBezTo>
                  <a:pt x="5220" y="0"/>
                  <a:pt x="5136" y="14"/>
                  <a:pt x="5053" y="43"/>
                </a:cubicBezTo>
                <a:lnTo>
                  <a:pt x="3089" y="733"/>
                </a:lnTo>
                <a:lnTo>
                  <a:pt x="1120" y="43"/>
                </a:lnTo>
                <a:cubicBezTo>
                  <a:pt x="1037" y="14"/>
                  <a:pt x="954" y="0"/>
                  <a:pt x="873" y="0"/>
                </a:cubicBezTo>
                <a:close/>
              </a:path>
            </a:pathLst>
          </a:custGeom>
          <a:solidFill>
            <a:srgbClr val="3A60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29"/>
          <p:cNvSpPr/>
          <p:nvPr/>
        </p:nvSpPr>
        <p:spPr>
          <a:xfrm>
            <a:off x="2789650" y="907950"/>
            <a:ext cx="97400" cy="93175"/>
          </a:xfrm>
          <a:custGeom>
            <a:avLst/>
            <a:gdLst/>
            <a:ahLst/>
            <a:cxnLst/>
            <a:rect l="l" t="t" r="r" b="b"/>
            <a:pathLst>
              <a:path w="3896" h="3727" extrusionOk="0">
                <a:moveTo>
                  <a:pt x="550" y="0"/>
                </a:moveTo>
                <a:cubicBezTo>
                  <a:pt x="246" y="0"/>
                  <a:pt x="1" y="307"/>
                  <a:pt x="112" y="627"/>
                </a:cubicBezTo>
                <a:lnTo>
                  <a:pt x="548" y="1866"/>
                </a:lnTo>
                <a:lnTo>
                  <a:pt x="112" y="3105"/>
                </a:lnTo>
                <a:cubicBezTo>
                  <a:pt x="1" y="3420"/>
                  <a:pt x="246" y="3727"/>
                  <a:pt x="550" y="3727"/>
                </a:cubicBezTo>
                <a:cubicBezTo>
                  <a:pt x="601" y="3727"/>
                  <a:pt x="654" y="3718"/>
                  <a:pt x="706" y="3699"/>
                </a:cubicBezTo>
                <a:lnTo>
                  <a:pt x="1951" y="3264"/>
                </a:lnTo>
                <a:lnTo>
                  <a:pt x="3190" y="3699"/>
                </a:lnTo>
                <a:cubicBezTo>
                  <a:pt x="3243" y="3718"/>
                  <a:pt x="3296" y="3727"/>
                  <a:pt x="3347" y="3727"/>
                </a:cubicBezTo>
                <a:cubicBezTo>
                  <a:pt x="3650" y="3727"/>
                  <a:pt x="3896" y="3420"/>
                  <a:pt x="3784" y="3105"/>
                </a:cubicBezTo>
                <a:lnTo>
                  <a:pt x="3349" y="1866"/>
                </a:lnTo>
                <a:lnTo>
                  <a:pt x="3784" y="627"/>
                </a:lnTo>
                <a:cubicBezTo>
                  <a:pt x="3896" y="307"/>
                  <a:pt x="3650" y="0"/>
                  <a:pt x="3347" y="0"/>
                </a:cubicBezTo>
                <a:cubicBezTo>
                  <a:pt x="3296" y="0"/>
                  <a:pt x="3243" y="9"/>
                  <a:pt x="3190" y="27"/>
                </a:cubicBezTo>
                <a:lnTo>
                  <a:pt x="1951" y="463"/>
                </a:lnTo>
                <a:lnTo>
                  <a:pt x="706" y="27"/>
                </a:lnTo>
                <a:cubicBezTo>
                  <a:pt x="654" y="9"/>
                  <a:pt x="601" y="0"/>
                  <a:pt x="550" y="0"/>
                </a:cubicBezTo>
                <a:close/>
              </a:path>
            </a:pathLst>
          </a:custGeom>
          <a:solidFill>
            <a:srgbClr val="3A60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4" name="Google Shape;554;p29"/>
          <p:cNvGrpSpPr/>
          <p:nvPr/>
        </p:nvGrpSpPr>
        <p:grpSpPr>
          <a:xfrm>
            <a:off x="6970692" y="907961"/>
            <a:ext cx="304102" cy="458848"/>
            <a:chOff x="2131550" y="2253075"/>
            <a:chExt cx="93100" cy="140475"/>
          </a:xfrm>
        </p:grpSpPr>
        <p:sp>
          <p:nvSpPr>
            <p:cNvPr id="555" name="Google Shape;555;p29"/>
            <p:cNvSpPr/>
            <p:nvPr/>
          </p:nvSpPr>
          <p:spPr>
            <a:xfrm>
              <a:off x="2131550" y="2313325"/>
              <a:ext cx="93100" cy="50100"/>
            </a:xfrm>
            <a:custGeom>
              <a:avLst/>
              <a:gdLst/>
              <a:ahLst/>
              <a:cxnLst/>
              <a:rect l="l" t="t" r="r" b="b"/>
              <a:pathLst>
                <a:path w="3724" h="2004" extrusionOk="0">
                  <a:moveTo>
                    <a:pt x="1822" y="1"/>
                  </a:moveTo>
                  <a:lnTo>
                    <a:pt x="1" y="1896"/>
                  </a:lnTo>
                  <a:lnTo>
                    <a:pt x="114" y="2004"/>
                  </a:lnTo>
                  <a:lnTo>
                    <a:pt x="1828" y="216"/>
                  </a:lnTo>
                  <a:lnTo>
                    <a:pt x="3616" y="1936"/>
                  </a:lnTo>
                  <a:lnTo>
                    <a:pt x="3724" y="1823"/>
                  </a:lnTo>
                  <a:lnTo>
                    <a:pt x="18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29"/>
            <p:cNvSpPr/>
            <p:nvPr/>
          </p:nvSpPr>
          <p:spPr>
            <a:xfrm>
              <a:off x="2131550" y="2343325"/>
              <a:ext cx="93100" cy="50225"/>
            </a:xfrm>
            <a:custGeom>
              <a:avLst/>
              <a:gdLst/>
              <a:ahLst/>
              <a:cxnLst/>
              <a:rect l="l" t="t" r="r" b="b"/>
              <a:pathLst>
                <a:path w="3724" h="2009" extrusionOk="0">
                  <a:moveTo>
                    <a:pt x="1822" y="0"/>
                  </a:moveTo>
                  <a:lnTo>
                    <a:pt x="1" y="1901"/>
                  </a:lnTo>
                  <a:lnTo>
                    <a:pt x="114" y="2009"/>
                  </a:lnTo>
                  <a:lnTo>
                    <a:pt x="1828" y="221"/>
                  </a:lnTo>
                  <a:lnTo>
                    <a:pt x="3616" y="1935"/>
                  </a:lnTo>
                  <a:lnTo>
                    <a:pt x="3724" y="1828"/>
                  </a:lnTo>
                  <a:lnTo>
                    <a:pt x="182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29"/>
            <p:cNvSpPr/>
            <p:nvPr/>
          </p:nvSpPr>
          <p:spPr>
            <a:xfrm>
              <a:off x="2131550" y="2253075"/>
              <a:ext cx="93100" cy="50250"/>
            </a:xfrm>
            <a:custGeom>
              <a:avLst/>
              <a:gdLst/>
              <a:ahLst/>
              <a:cxnLst/>
              <a:rect l="l" t="t" r="r" b="b"/>
              <a:pathLst>
                <a:path w="3724" h="2010" extrusionOk="0">
                  <a:moveTo>
                    <a:pt x="1822" y="1"/>
                  </a:moveTo>
                  <a:lnTo>
                    <a:pt x="1" y="1902"/>
                  </a:lnTo>
                  <a:lnTo>
                    <a:pt x="114" y="2009"/>
                  </a:lnTo>
                  <a:lnTo>
                    <a:pt x="1828" y="221"/>
                  </a:lnTo>
                  <a:lnTo>
                    <a:pt x="3616" y="1941"/>
                  </a:lnTo>
                  <a:lnTo>
                    <a:pt x="3724" y="1828"/>
                  </a:lnTo>
                  <a:lnTo>
                    <a:pt x="18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29"/>
            <p:cNvSpPr/>
            <p:nvPr/>
          </p:nvSpPr>
          <p:spPr>
            <a:xfrm>
              <a:off x="2131550" y="2283200"/>
              <a:ext cx="93100" cy="50250"/>
            </a:xfrm>
            <a:custGeom>
              <a:avLst/>
              <a:gdLst/>
              <a:ahLst/>
              <a:cxnLst/>
              <a:rect l="l" t="t" r="r" b="b"/>
              <a:pathLst>
                <a:path w="3724" h="2010" extrusionOk="0">
                  <a:moveTo>
                    <a:pt x="1822" y="1"/>
                  </a:moveTo>
                  <a:lnTo>
                    <a:pt x="1" y="1902"/>
                  </a:lnTo>
                  <a:lnTo>
                    <a:pt x="114" y="2009"/>
                  </a:lnTo>
                  <a:lnTo>
                    <a:pt x="1828" y="221"/>
                  </a:lnTo>
                  <a:lnTo>
                    <a:pt x="3616" y="1936"/>
                  </a:lnTo>
                  <a:lnTo>
                    <a:pt x="3724" y="1823"/>
                  </a:lnTo>
                  <a:lnTo>
                    <a:pt x="18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 name="Google Shape;559;p29"/>
          <p:cNvGrpSpPr/>
          <p:nvPr/>
        </p:nvGrpSpPr>
        <p:grpSpPr>
          <a:xfrm>
            <a:off x="1870167" y="3809236"/>
            <a:ext cx="304102" cy="458848"/>
            <a:chOff x="2131550" y="2253075"/>
            <a:chExt cx="93100" cy="140475"/>
          </a:xfrm>
        </p:grpSpPr>
        <p:sp>
          <p:nvSpPr>
            <p:cNvPr id="560" name="Google Shape;560;p29"/>
            <p:cNvSpPr/>
            <p:nvPr/>
          </p:nvSpPr>
          <p:spPr>
            <a:xfrm>
              <a:off x="2131550" y="2313325"/>
              <a:ext cx="93100" cy="50100"/>
            </a:xfrm>
            <a:custGeom>
              <a:avLst/>
              <a:gdLst/>
              <a:ahLst/>
              <a:cxnLst/>
              <a:rect l="l" t="t" r="r" b="b"/>
              <a:pathLst>
                <a:path w="3724" h="2004" extrusionOk="0">
                  <a:moveTo>
                    <a:pt x="1822" y="1"/>
                  </a:moveTo>
                  <a:lnTo>
                    <a:pt x="1" y="1896"/>
                  </a:lnTo>
                  <a:lnTo>
                    <a:pt x="114" y="2004"/>
                  </a:lnTo>
                  <a:lnTo>
                    <a:pt x="1828" y="216"/>
                  </a:lnTo>
                  <a:lnTo>
                    <a:pt x="3616" y="1936"/>
                  </a:lnTo>
                  <a:lnTo>
                    <a:pt x="3724" y="1823"/>
                  </a:lnTo>
                  <a:lnTo>
                    <a:pt x="18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29"/>
            <p:cNvSpPr/>
            <p:nvPr/>
          </p:nvSpPr>
          <p:spPr>
            <a:xfrm>
              <a:off x="2131550" y="2343325"/>
              <a:ext cx="93100" cy="50225"/>
            </a:xfrm>
            <a:custGeom>
              <a:avLst/>
              <a:gdLst/>
              <a:ahLst/>
              <a:cxnLst/>
              <a:rect l="l" t="t" r="r" b="b"/>
              <a:pathLst>
                <a:path w="3724" h="2009" extrusionOk="0">
                  <a:moveTo>
                    <a:pt x="1822" y="0"/>
                  </a:moveTo>
                  <a:lnTo>
                    <a:pt x="1" y="1901"/>
                  </a:lnTo>
                  <a:lnTo>
                    <a:pt x="114" y="2009"/>
                  </a:lnTo>
                  <a:lnTo>
                    <a:pt x="1828" y="221"/>
                  </a:lnTo>
                  <a:lnTo>
                    <a:pt x="3616" y="1935"/>
                  </a:lnTo>
                  <a:lnTo>
                    <a:pt x="3724" y="1828"/>
                  </a:lnTo>
                  <a:lnTo>
                    <a:pt x="182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29"/>
            <p:cNvSpPr/>
            <p:nvPr/>
          </p:nvSpPr>
          <p:spPr>
            <a:xfrm>
              <a:off x="2131550" y="2253075"/>
              <a:ext cx="93100" cy="50250"/>
            </a:xfrm>
            <a:custGeom>
              <a:avLst/>
              <a:gdLst/>
              <a:ahLst/>
              <a:cxnLst/>
              <a:rect l="l" t="t" r="r" b="b"/>
              <a:pathLst>
                <a:path w="3724" h="2010" extrusionOk="0">
                  <a:moveTo>
                    <a:pt x="1822" y="1"/>
                  </a:moveTo>
                  <a:lnTo>
                    <a:pt x="1" y="1902"/>
                  </a:lnTo>
                  <a:lnTo>
                    <a:pt x="114" y="2009"/>
                  </a:lnTo>
                  <a:lnTo>
                    <a:pt x="1828" y="221"/>
                  </a:lnTo>
                  <a:lnTo>
                    <a:pt x="3616" y="1941"/>
                  </a:lnTo>
                  <a:lnTo>
                    <a:pt x="3724" y="1828"/>
                  </a:lnTo>
                  <a:lnTo>
                    <a:pt x="18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29"/>
            <p:cNvSpPr/>
            <p:nvPr/>
          </p:nvSpPr>
          <p:spPr>
            <a:xfrm>
              <a:off x="2131550" y="2283200"/>
              <a:ext cx="93100" cy="50250"/>
            </a:xfrm>
            <a:custGeom>
              <a:avLst/>
              <a:gdLst/>
              <a:ahLst/>
              <a:cxnLst/>
              <a:rect l="l" t="t" r="r" b="b"/>
              <a:pathLst>
                <a:path w="3724" h="2010" extrusionOk="0">
                  <a:moveTo>
                    <a:pt x="1822" y="1"/>
                  </a:moveTo>
                  <a:lnTo>
                    <a:pt x="1" y="1902"/>
                  </a:lnTo>
                  <a:lnTo>
                    <a:pt x="114" y="2009"/>
                  </a:lnTo>
                  <a:lnTo>
                    <a:pt x="1828" y="221"/>
                  </a:lnTo>
                  <a:lnTo>
                    <a:pt x="3616" y="1936"/>
                  </a:lnTo>
                  <a:lnTo>
                    <a:pt x="3724" y="1823"/>
                  </a:lnTo>
                  <a:lnTo>
                    <a:pt x="18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matchingName="Background 2">
  <p:cSld name="CUSTOM_10_1_1_1_1">
    <p:spTree>
      <p:nvGrpSpPr>
        <p:cNvPr id="1" name="Shape 564"/>
        <p:cNvGrpSpPr/>
        <p:nvPr/>
      </p:nvGrpSpPr>
      <p:grpSpPr>
        <a:xfrm>
          <a:off x="0" y="0"/>
          <a:ext cx="0" cy="0"/>
          <a:chOff x="0" y="0"/>
          <a:chExt cx="0" cy="0"/>
        </a:xfrm>
      </p:grpSpPr>
      <p:sp>
        <p:nvSpPr>
          <p:cNvPr id="565" name="Google Shape;565;p30"/>
          <p:cNvSpPr txBox="1">
            <a:spLocks noGrp="1"/>
          </p:cNvSpPr>
          <p:nvPr>
            <p:ph type="title"/>
          </p:nvPr>
        </p:nvSpPr>
        <p:spPr>
          <a:xfrm>
            <a:off x="726225" y="441350"/>
            <a:ext cx="76914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vl1pPr>
            <a:lvl2pPr lvl="1" algn="ctr" rtl="0">
              <a:spcBef>
                <a:spcPts val="0"/>
              </a:spcBef>
              <a:spcAft>
                <a:spcPts val="0"/>
              </a:spcAft>
              <a:buSzPts val="3400"/>
              <a:buNone/>
              <a:defRPr/>
            </a:lvl2pPr>
            <a:lvl3pPr lvl="2" algn="ctr" rtl="0">
              <a:spcBef>
                <a:spcPts val="0"/>
              </a:spcBef>
              <a:spcAft>
                <a:spcPts val="0"/>
              </a:spcAft>
              <a:buSzPts val="3400"/>
              <a:buNone/>
              <a:defRPr/>
            </a:lvl3pPr>
            <a:lvl4pPr lvl="3" algn="ctr" rtl="0">
              <a:spcBef>
                <a:spcPts val="0"/>
              </a:spcBef>
              <a:spcAft>
                <a:spcPts val="0"/>
              </a:spcAft>
              <a:buSzPts val="3400"/>
              <a:buNone/>
              <a:defRPr/>
            </a:lvl4pPr>
            <a:lvl5pPr lvl="4" algn="ctr" rtl="0">
              <a:spcBef>
                <a:spcPts val="0"/>
              </a:spcBef>
              <a:spcAft>
                <a:spcPts val="0"/>
              </a:spcAft>
              <a:buSzPts val="3400"/>
              <a:buNone/>
              <a:defRPr/>
            </a:lvl5pPr>
            <a:lvl6pPr lvl="5" algn="ctr" rtl="0">
              <a:spcBef>
                <a:spcPts val="0"/>
              </a:spcBef>
              <a:spcAft>
                <a:spcPts val="0"/>
              </a:spcAft>
              <a:buSzPts val="3400"/>
              <a:buNone/>
              <a:defRPr/>
            </a:lvl6pPr>
            <a:lvl7pPr lvl="6" algn="ctr" rtl="0">
              <a:spcBef>
                <a:spcPts val="0"/>
              </a:spcBef>
              <a:spcAft>
                <a:spcPts val="0"/>
              </a:spcAft>
              <a:buSzPts val="3400"/>
              <a:buNone/>
              <a:defRPr/>
            </a:lvl7pPr>
            <a:lvl8pPr lvl="7" algn="ctr" rtl="0">
              <a:spcBef>
                <a:spcPts val="0"/>
              </a:spcBef>
              <a:spcAft>
                <a:spcPts val="0"/>
              </a:spcAft>
              <a:buSzPts val="3400"/>
              <a:buNone/>
              <a:defRPr/>
            </a:lvl8pPr>
            <a:lvl9pPr lvl="8" algn="ctr" rtl="0">
              <a:spcBef>
                <a:spcPts val="0"/>
              </a:spcBef>
              <a:spcAft>
                <a:spcPts val="0"/>
              </a:spcAft>
              <a:buSzPts val="3400"/>
              <a:buNone/>
              <a:defRPr/>
            </a:lvl9pPr>
          </a:lstStyle>
          <a:p>
            <a:endParaRPr/>
          </a:p>
        </p:txBody>
      </p:sp>
      <p:sp>
        <p:nvSpPr>
          <p:cNvPr id="566" name="Google Shape;566;p30"/>
          <p:cNvSpPr/>
          <p:nvPr/>
        </p:nvSpPr>
        <p:spPr>
          <a:xfrm>
            <a:off x="8369075" y="2631000"/>
            <a:ext cx="97400" cy="93175"/>
          </a:xfrm>
          <a:custGeom>
            <a:avLst/>
            <a:gdLst/>
            <a:ahLst/>
            <a:cxnLst/>
            <a:rect l="l" t="t" r="r" b="b"/>
            <a:pathLst>
              <a:path w="3896" h="3727" extrusionOk="0">
                <a:moveTo>
                  <a:pt x="550" y="0"/>
                </a:moveTo>
                <a:cubicBezTo>
                  <a:pt x="246" y="0"/>
                  <a:pt x="1" y="307"/>
                  <a:pt x="112" y="627"/>
                </a:cubicBezTo>
                <a:lnTo>
                  <a:pt x="548" y="1866"/>
                </a:lnTo>
                <a:lnTo>
                  <a:pt x="112" y="3105"/>
                </a:lnTo>
                <a:cubicBezTo>
                  <a:pt x="1" y="3420"/>
                  <a:pt x="246" y="3727"/>
                  <a:pt x="550" y="3727"/>
                </a:cubicBezTo>
                <a:cubicBezTo>
                  <a:pt x="601" y="3727"/>
                  <a:pt x="654" y="3718"/>
                  <a:pt x="706" y="3699"/>
                </a:cubicBezTo>
                <a:lnTo>
                  <a:pt x="1951" y="3264"/>
                </a:lnTo>
                <a:lnTo>
                  <a:pt x="3190" y="3699"/>
                </a:lnTo>
                <a:cubicBezTo>
                  <a:pt x="3243" y="3718"/>
                  <a:pt x="3296" y="3727"/>
                  <a:pt x="3347" y="3727"/>
                </a:cubicBezTo>
                <a:cubicBezTo>
                  <a:pt x="3650" y="3727"/>
                  <a:pt x="3896" y="3420"/>
                  <a:pt x="3784" y="3105"/>
                </a:cubicBezTo>
                <a:lnTo>
                  <a:pt x="3349" y="1866"/>
                </a:lnTo>
                <a:lnTo>
                  <a:pt x="3784" y="627"/>
                </a:lnTo>
                <a:cubicBezTo>
                  <a:pt x="3896" y="307"/>
                  <a:pt x="3650" y="0"/>
                  <a:pt x="3347" y="0"/>
                </a:cubicBezTo>
                <a:cubicBezTo>
                  <a:pt x="3296" y="0"/>
                  <a:pt x="3243" y="9"/>
                  <a:pt x="3190" y="27"/>
                </a:cubicBezTo>
                <a:lnTo>
                  <a:pt x="1951" y="463"/>
                </a:lnTo>
                <a:lnTo>
                  <a:pt x="706" y="27"/>
                </a:lnTo>
                <a:cubicBezTo>
                  <a:pt x="654" y="9"/>
                  <a:pt x="601" y="0"/>
                  <a:pt x="550" y="0"/>
                </a:cubicBezTo>
                <a:close/>
              </a:path>
            </a:pathLst>
          </a:custGeom>
          <a:solidFill>
            <a:srgbClr val="3A60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30"/>
          <p:cNvSpPr/>
          <p:nvPr/>
        </p:nvSpPr>
        <p:spPr>
          <a:xfrm>
            <a:off x="8842375" y="3560925"/>
            <a:ext cx="154450" cy="147725"/>
          </a:xfrm>
          <a:custGeom>
            <a:avLst/>
            <a:gdLst/>
            <a:ahLst/>
            <a:cxnLst/>
            <a:rect l="l" t="t" r="r" b="b"/>
            <a:pathLst>
              <a:path w="6178" h="5909" extrusionOk="0">
                <a:moveTo>
                  <a:pt x="873" y="0"/>
                </a:moveTo>
                <a:cubicBezTo>
                  <a:pt x="388" y="0"/>
                  <a:pt x="1" y="488"/>
                  <a:pt x="176" y="987"/>
                </a:cubicBezTo>
                <a:lnTo>
                  <a:pt x="866" y="2956"/>
                </a:lnTo>
                <a:lnTo>
                  <a:pt x="176" y="4920"/>
                </a:lnTo>
                <a:cubicBezTo>
                  <a:pt x="1" y="5423"/>
                  <a:pt x="385" y="5909"/>
                  <a:pt x="868" y="5909"/>
                </a:cubicBezTo>
                <a:cubicBezTo>
                  <a:pt x="950" y="5909"/>
                  <a:pt x="1035" y="5895"/>
                  <a:pt x="1120" y="5865"/>
                </a:cubicBezTo>
                <a:lnTo>
                  <a:pt x="3089" y="5174"/>
                </a:lnTo>
                <a:lnTo>
                  <a:pt x="5053" y="5865"/>
                </a:lnTo>
                <a:cubicBezTo>
                  <a:pt x="5138" y="5895"/>
                  <a:pt x="5223" y="5909"/>
                  <a:pt x="5305" y="5909"/>
                </a:cubicBezTo>
                <a:cubicBezTo>
                  <a:pt x="5789" y="5909"/>
                  <a:pt x="6177" y="5423"/>
                  <a:pt x="5998" y="4920"/>
                </a:cubicBezTo>
                <a:lnTo>
                  <a:pt x="5307" y="2956"/>
                </a:lnTo>
                <a:lnTo>
                  <a:pt x="5998" y="987"/>
                </a:lnTo>
                <a:cubicBezTo>
                  <a:pt x="6177" y="488"/>
                  <a:pt x="5786" y="0"/>
                  <a:pt x="5300" y="0"/>
                </a:cubicBezTo>
                <a:cubicBezTo>
                  <a:pt x="5220" y="0"/>
                  <a:pt x="5136" y="14"/>
                  <a:pt x="5053" y="43"/>
                </a:cubicBezTo>
                <a:lnTo>
                  <a:pt x="3089" y="733"/>
                </a:lnTo>
                <a:lnTo>
                  <a:pt x="1120" y="43"/>
                </a:lnTo>
                <a:cubicBezTo>
                  <a:pt x="1037" y="14"/>
                  <a:pt x="954" y="0"/>
                  <a:pt x="873" y="0"/>
                </a:cubicBezTo>
                <a:close/>
              </a:path>
            </a:pathLst>
          </a:custGeom>
          <a:solidFill>
            <a:srgbClr val="3A60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30"/>
          <p:cNvSpPr/>
          <p:nvPr/>
        </p:nvSpPr>
        <p:spPr>
          <a:xfrm>
            <a:off x="8660925" y="1300050"/>
            <a:ext cx="257700" cy="246525"/>
          </a:xfrm>
          <a:custGeom>
            <a:avLst/>
            <a:gdLst/>
            <a:ahLst/>
            <a:cxnLst/>
            <a:rect l="l" t="t" r="r" b="b"/>
            <a:pathLst>
              <a:path w="10308" h="9861" extrusionOk="0">
                <a:moveTo>
                  <a:pt x="1456" y="0"/>
                </a:moveTo>
                <a:cubicBezTo>
                  <a:pt x="650" y="0"/>
                  <a:pt x="1" y="809"/>
                  <a:pt x="296" y="1652"/>
                </a:cubicBezTo>
                <a:lnTo>
                  <a:pt x="1450" y="4928"/>
                </a:lnTo>
                <a:lnTo>
                  <a:pt x="296" y="8209"/>
                </a:lnTo>
                <a:cubicBezTo>
                  <a:pt x="1" y="9047"/>
                  <a:pt x="651" y="9860"/>
                  <a:pt x="1458" y="9860"/>
                </a:cubicBezTo>
                <a:cubicBezTo>
                  <a:pt x="1594" y="9860"/>
                  <a:pt x="1734" y="9837"/>
                  <a:pt x="1875" y="9788"/>
                </a:cubicBezTo>
                <a:lnTo>
                  <a:pt x="5156" y="8634"/>
                </a:lnTo>
                <a:lnTo>
                  <a:pt x="8438" y="9788"/>
                </a:lnTo>
                <a:cubicBezTo>
                  <a:pt x="8579" y="9837"/>
                  <a:pt x="8719" y="9860"/>
                  <a:pt x="8854" y="9860"/>
                </a:cubicBezTo>
                <a:cubicBezTo>
                  <a:pt x="9660" y="9860"/>
                  <a:pt x="10307" y="9047"/>
                  <a:pt x="10016" y="8209"/>
                </a:cubicBezTo>
                <a:lnTo>
                  <a:pt x="8862" y="4928"/>
                </a:lnTo>
                <a:lnTo>
                  <a:pt x="10016" y="1652"/>
                </a:lnTo>
                <a:cubicBezTo>
                  <a:pt x="10307" y="809"/>
                  <a:pt x="9661" y="0"/>
                  <a:pt x="8856" y="0"/>
                </a:cubicBezTo>
                <a:cubicBezTo>
                  <a:pt x="8720" y="0"/>
                  <a:pt x="8579" y="23"/>
                  <a:pt x="8438" y="73"/>
                </a:cubicBezTo>
                <a:lnTo>
                  <a:pt x="5156" y="1227"/>
                </a:lnTo>
                <a:lnTo>
                  <a:pt x="1875" y="73"/>
                </a:lnTo>
                <a:cubicBezTo>
                  <a:pt x="1733" y="23"/>
                  <a:pt x="1593" y="0"/>
                  <a:pt x="1456" y="0"/>
                </a:cubicBezTo>
                <a:close/>
              </a:path>
            </a:pathLst>
          </a:custGeom>
          <a:solidFill>
            <a:srgbClr val="3A60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0"/>
          <p:cNvSpPr/>
          <p:nvPr/>
        </p:nvSpPr>
        <p:spPr>
          <a:xfrm>
            <a:off x="343925" y="3406900"/>
            <a:ext cx="257700" cy="246525"/>
          </a:xfrm>
          <a:custGeom>
            <a:avLst/>
            <a:gdLst/>
            <a:ahLst/>
            <a:cxnLst/>
            <a:rect l="l" t="t" r="r" b="b"/>
            <a:pathLst>
              <a:path w="10308" h="9861" extrusionOk="0">
                <a:moveTo>
                  <a:pt x="1456" y="0"/>
                </a:moveTo>
                <a:cubicBezTo>
                  <a:pt x="650" y="0"/>
                  <a:pt x="1" y="809"/>
                  <a:pt x="296" y="1652"/>
                </a:cubicBezTo>
                <a:lnTo>
                  <a:pt x="1450" y="4928"/>
                </a:lnTo>
                <a:lnTo>
                  <a:pt x="296" y="8209"/>
                </a:lnTo>
                <a:cubicBezTo>
                  <a:pt x="1" y="9047"/>
                  <a:pt x="651" y="9860"/>
                  <a:pt x="1458" y="9860"/>
                </a:cubicBezTo>
                <a:cubicBezTo>
                  <a:pt x="1594" y="9860"/>
                  <a:pt x="1734" y="9837"/>
                  <a:pt x="1875" y="9788"/>
                </a:cubicBezTo>
                <a:lnTo>
                  <a:pt x="5156" y="8634"/>
                </a:lnTo>
                <a:lnTo>
                  <a:pt x="8438" y="9788"/>
                </a:lnTo>
                <a:cubicBezTo>
                  <a:pt x="8579" y="9837"/>
                  <a:pt x="8719" y="9860"/>
                  <a:pt x="8854" y="9860"/>
                </a:cubicBezTo>
                <a:cubicBezTo>
                  <a:pt x="9660" y="9860"/>
                  <a:pt x="10307" y="9047"/>
                  <a:pt x="10016" y="8209"/>
                </a:cubicBezTo>
                <a:lnTo>
                  <a:pt x="8862" y="4928"/>
                </a:lnTo>
                <a:lnTo>
                  <a:pt x="10016" y="1652"/>
                </a:lnTo>
                <a:cubicBezTo>
                  <a:pt x="10307" y="809"/>
                  <a:pt x="9661" y="0"/>
                  <a:pt x="8856" y="0"/>
                </a:cubicBezTo>
                <a:cubicBezTo>
                  <a:pt x="8720" y="0"/>
                  <a:pt x="8579" y="23"/>
                  <a:pt x="8438" y="73"/>
                </a:cubicBezTo>
                <a:lnTo>
                  <a:pt x="5156" y="1227"/>
                </a:lnTo>
                <a:lnTo>
                  <a:pt x="1875" y="73"/>
                </a:lnTo>
                <a:cubicBezTo>
                  <a:pt x="1733" y="23"/>
                  <a:pt x="1593" y="0"/>
                  <a:pt x="1456" y="0"/>
                </a:cubicBezTo>
                <a:close/>
              </a:path>
            </a:pathLst>
          </a:custGeom>
          <a:solidFill>
            <a:srgbClr val="3A60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0"/>
          <p:cNvSpPr/>
          <p:nvPr/>
        </p:nvSpPr>
        <p:spPr>
          <a:xfrm>
            <a:off x="601625" y="2136600"/>
            <a:ext cx="154450" cy="147725"/>
          </a:xfrm>
          <a:custGeom>
            <a:avLst/>
            <a:gdLst/>
            <a:ahLst/>
            <a:cxnLst/>
            <a:rect l="l" t="t" r="r" b="b"/>
            <a:pathLst>
              <a:path w="6178" h="5909" extrusionOk="0">
                <a:moveTo>
                  <a:pt x="873" y="0"/>
                </a:moveTo>
                <a:cubicBezTo>
                  <a:pt x="388" y="0"/>
                  <a:pt x="1" y="488"/>
                  <a:pt x="176" y="987"/>
                </a:cubicBezTo>
                <a:lnTo>
                  <a:pt x="866" y="2956"/>
                </a:lnTo>
                <a:lnTo>
                  <a:pt x="176" y="4920"/>
                </a:lnTo>
                <a:cubicBezTo>
                  <a:pt x="1" y="5423"/>
                  <a:pt x="385" y="5909"/>
                  <a:pt x="868" y="5909"/>
                </a:cubicBezTo>
                <a:cubicBezTo>
                  <a:pt x="950" y="5909"/>
                  <a:pt x="1035" y="5895"/>
                  <a:pt x="1120" y="5865"/>
                </a:cubicBezTo>
                <a:lnTo>
                  <a:pt x="3089" y="5174"/>
                </a:lnTo>
                <a:lnTo>
                  <a:pt x="5053" y="5865"/>
                </a:lnTo>
                <a:cubicBezTo>
                  <a:pt x="5138" y="5895"/>
                  <a:pt x="5223" y="5909"/>
                  <a:pt x="5305" y="5909"/>
                </a:cubicBezTo>
                <a:cubicBezTo>
                  <a:pt x="5789" y="5909"/>
                  <a:pt x="6177" y="5423"/>
                  <a:pt x="5998" y="4920"/>
                </a:cubicBezTo>
                <a:lnTo>
                  <a:pt x="5307" y="2956"/>
                </a:lnTo>
                <a:lnTo>
                  <a:pt x="5998" y="987"/>
                </a:lnTo>
                <a:cubicBezTo>
                  <a:pt x="6177" y="488"/>
                  <a:pt x="5786" y="0"/>
                  <a:pt x="5300" y="0"/>
                </a:cubicBezTo>
                <a:cubicBezTo>
                  <a:pt x="5220" y="0"/>
                  <a:pt x="5136" y="14"/>
                  <a:pt x="5053" y="43"/>
                </a:cubicBezTo>
                <a:lnTo>
                  <a:pt x="3089" y="733"/>
                </a:lnTo>
                <a:lnTo>
                  <a:pt x="1120" y="43"/>
                </a:lnTo>
                <a:cubicBezTo>
                  <a:pt x="1037" y="14"/>
                  <a:pt x="954" y="0"/>
                  <a:pt x="873" y="0"/>
                </a:cubicBezTo>
                <a:close/>
              </a:path>
            </a:pathLst>
          </a:custGeom>
          <a:solidFill>
            <a:srgbClr val="3A60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0"/>
          <p:cNvSpPr/>
          <p:nvPr/>
        </p:nvSpPr>
        <p:spPr>
          <a:xfrm>
            <a:off x="289925" y="292750"/>
            <a:ext cx="97400" cy="93175"/>
          </a:xfrm>
          <a:custGeom>
            <a:avLst/>
            <a:gdLst/>
            <a:ahLst/>
            <a:cxnLst/>
            <a:rect l="l" t="t" r="r" b="b"/>
            <a:pathLst>
              <a:path w="3896" h="3727" extrusionOk="0">
                <a:moveTo>
                  <a:pt x="550" y="0"/>
                </a:moveTo>
                <a:cubicBezTo>
                  <a:pt x="246" y="0"/>
                  <a:pt x="1" y="307"/>
                  <a:pt x="112" y="627"/>
                </a:cubicBezTo>
                <a:lnTo>
                  <a:pt x="548" y="1866"/>
                </a:lnTo>
                <a:lnTo>
                  <a:pt x="112" y="3105"/>
                </a:lnTo>
                <a:cubicBezTo>
                  <a:pt x="1" y="3420"/>
                  <a:pt x="246" y="3727"/>
                  <a:pt x="550" y="3727"/>
                </a:cubicBezTo>
                <a:cubicBezTo>
                  <a:pt x="601" y="3727"/>
                  <a:pt x="654" y="3718"/>
                  <a:pt x="706" y="3699"/>
                </a:cubicBezTo>
                <a:lnTo>
                  <a:pt x="1951" y="3264"/>
                </a:lnTo>
                <a:lnTo>
                  <a:pt x="3190" y="3699"/>
                </a:lnTo>
                <a:cubicBezTo>
                  <a:pt x="3243" y="3718"/>
                  <a:pt x="3296" y="3727"/>
                  <a:pt x="3347" y="3727"/>
                </a:cubicBezTo>
                <a:cubicBezTo>
                  <a:pt x="3650" y="3727"/>
                  <a:pt x="3896" y="3420"/>
                  <a:pt x="3784" y="3105"/>
                </a:cubicBezTo>
                <a:lnTo>
                  <a:pt x="3349" y="1866"/>
                </a:lnTo>
                <a:lnTo>
                  <a:pt x="3784" y="627"/>
                </a:lnTo>
                <a:cubicBezTo>
                  <a:pt x="3896" y="307"/>
                  <a:pt x="3650" y="0"/>
                  <a:pt x="3347" y="0"/>
                </a:cubicBezTo>
                <a:cubicBezTo>
                  <a:pt x="3296" y="0"/>
                  <a:pt x="3243" y="9"/>
                  <a:pt x="3190" y="27"/>
                </a:cubicBezTo>
                <a:lnTo>
                  <a:pt x="1951" y="463"/>
                </a:lnTo>
                <a:lnTo>
                  <a:pt x="706" y="27"/>
                </a:lnTo>
                <a:cubicBezTo>
                  <a:pt x="654" y="9"/>
                  <a:pt x="601" y="0"/>
                  <a:pt x="550" y="0"/>
                </a:cubicBezTo>
                <a:close/>
              </a:path>
            </a:pathLst>
          </a:custGeom>
          <a:solidFill>
            <a:srgbClr val="3A60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2" name="Google Shape;572;p30"/>
          <p:cNvGrpSpPr/>
          <p:nvPr/>
        </p:nvGrpSpPr>
        <p:grpSpPr>
          <a:xfrm>
            <a:off x="8015367" y="4556211"/>
            <a:ext cx="304102" cy="458848"/>
            <a:chOff x="2131550" y="2253075"/>
            <a:chExt cx="93100" cy="140475"/>
          </a:xfrm>
        </p:grpSpPr>
        <p:sp>
          <p:nvSpPr>
            <p:cNvPr id="573" name="Google Shape;573;p30"/>
            <p:cNvSpPr/>
            <p:nvPr/>
          </p:nvSpPr>
          <p:spPr>
            <a:xfrm>
              <a:off x="2131550" y="2313325"/>
              <a:ext cx="93100" cy="50100"/>
            </a:xfrm>
            <a:custGeom>
              <a:avLst/>
              <a:gdLst/>
              <a:ahLst/>
              <a:cxnLst/>
              <a:rect l="l" t="t" r="r" b="b"/>
              <a:pathLst>
                <a:path w="3724" h="2004" extrusionOk="0">
                  <a:moveTo>
                    <a:pt x="1822" y="1"/>
                  </a:moveTo>
                  <a:lnTo>
                    <a:pt x="1" y="1896"/>
                  </a:lnTo>
                  <a:lnTo>
                    <a:pt x="114" y="2004"/>
                  </a:lnTo>
                  <a:lnTo>
                    <a:pt x="1828" y="216"/>
                  </a:lnTo>
                  <a:lnTo>
                    <a:pt x="3616" y="1936"/>
                  </a:lnTo>
                  <a:lnTo>
                    <a:pt x="3724" y="1823"/>
                  </a:lnTo>
                  <a:lnTo>
                    <a:pt x="18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30"/>
            <p:cNvSpPr/>
            <p:nvPr/>
          </p:nvSpPr>
          <p:spPr>
            <a:xfrm>
              <a:off x="2131550" y="2343325"/>
              <a:ext cx="93100" cy="50225"/>
            </a:xfrm>
            <a:custGeom>
              <a:avLst/>
              <a:gdLst/>
              <a:ahLst/>
              <a:cxnLst/>
              <a:rect l="l" t="t" r="r" b="b"/>
              <a:pathLst>
                <a:path w="3724" h="2009" extrusionOk="0">
                  <a:moveTo>
                    <a:pt x="1822" y="0"/>
                  </a:moveTo>
                  <a:lnTo>
                    <a:pt x="1" y="1901"/>
                  </a:lnTo>
                  <a:lnTo>
                    <a:pt x="114" y="2009"/>
                  </a:lnTo>
                  <a:lnTo>
                    <a:pt x="1828" y="221"/>
                  </a:lnTo>
                  <a:lnTo>
                    <a:pt x="3616" y="1935"/>
                  </a:lnTo>
                  <a:lnTo>
                    <a:pt x="3724" y="1828"/>
                  </a:lnTo>
                  <a:lnTo>
                    <a:pt x="182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0"/>
            <p:cNvSpPr/>
            <p:nvPr/>
          </p:nvSpPr>
          <p:spPr>
            <a:xfrm>
              <a:off x="2131550" y="2253075"/>
              <a:ext cx="93100" cy="50250"/>
            </a:xfrm>
            <a:custGeom>
              <a:avLst/>
              <a:gdLst/>
              <a:ahLst/>
              <a:cxnLst/>
              <a:rect l="l" t="t" r="r" b="b"/>
              <a:pathLst>
                <a:path w="3724" h="2010" extrusionOk="0">
                  <a:moveTo>
                    <a:pt x="1822" y="1"/>
                  </a:moveTo>
                  <a:lnTo>
                    <a:pt x="1" y="1902"/>
                  </a:lnTo>
                  <a:lnTo>
                    <a:pt x="114" y="2009"/>
                  </a:lnTo>
                  <a:lnTo>
                    <a:pt x="1828" y="221"/>
                  </a:lnTo>
                  <a:lnTo>
                    <a:pt x="3616" y="1941"/>
                  </a:lnTo>
                  <a:lnTo>
                    <a:pt x="3724" y="1828"/>
                  </a:lnTo>
                  <a:lnTo>
                    <a:pt x="18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0"/>
            <p:cNvSpPr/>
            <p:nvPr/>
          </p:nvSpPr>
          <p:spPr>
            <a:xfrm>
              <a:off x="2131550" y="2283200"/>
              <a:ext cx="93100" cy="50250"/>
            </a:xfrm>
            <a:custGeom>
              <a:avLst/>
              <a:gdLst/>
              <a:ahLst/>
              <a:cxnLst/>
              <a:rect l="l" t="t" r="r" b="b"/>
              <a:pathLst>
                <a:path w="3724" h="2010" extrusionOk="0">
                  <a:moveTo>
                    <a:pt x="1822" y="1"/>
                  </a:moveTo>
                  <a:lnTo>
                    <a:pt x="1" y="1902"/>
                  </a:lnTo>
                  <a:lnTo>
                    <a:pt x="114" y="2009"/>
                  </a:lnTo>
                  <a:lnTo>
                    <a:pt x="1828" y="221"/>
                  </a:lnTo>
                  <a:lnTo>
                    <a:pt x="3616" y="1936"/>
                  </a:lnTo>
                  <a:lnTo>
                    <a:pt x="3724" y="1823"/>
                  </a:lnTo>
                  <a:lnTo>
                    <a:pt x="18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 name="Google Shape;577;p30"/>
          <p:cNvGrpSpPr/>
          <p:nvPr/>
        </p:nvGrpSpPr>
        <p:grpSpPr>
          <a:xfrm>
            <a:off x="387317" y="1014061"/>
            <a:ext cx="304102" cy="458848"/>
            <a:chOff x="2131550" y="2253075"/>
            <a:chExt cx="93100" cy="140475"/>
          </a:xfrm>
        </p:grpSpPr>
        <p:sp>
          <p:nvSpPr>
            <p:cNvPr id="578" name="Google Shape;578;p30"/>
            <p:cNvSpPr/>
            <p:nvPr/>
          </p:nvSpPr>
          <p:spPr>
            <a:xfrm>
              <a:off x="2131550" y="2313325"/>
              <a:ext cx="93100" cy="50100"/>
            </a:xfrm>
            <a:custGeom>
              <a:avLst/>
              <a:gdLst/>
              <a:ahLst/>
              <a:cxnLst/>
              <a:rect l="l" t="t" r="r" b="b"/>
              <a:pathLst>
                <a:path w="3724" h="2004" extrusionOk="0">
                  <a:moveTo>
                    <a:pt x="1822" y="1"/>
                  </a:moveTo>
                  <a:lnTo>
                    <a:pt x="1" y="1896"/>
                  </a:lnTo>
                  <a:lnTo>
                    <a:pt x="114" y="2004"/>
                  </a:lnTo>
                  <a:lnTo>
                    <a:pt x="1828" y="216"/>
                  </a:lnTo>
                  <a:lnTo>
                    <a:pt x="3616" y="1936"/>
                  </a:lnTo>
                  <a:lnTo>
                    <a:pt x="3724" y="1823"/>
                  </a:lnTo>
                  <a:lnTo>
                    <a:pt x="18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0"/>
            <p:cNvSpPr/>
            <p:nvPr/>
          </p:nvSpPr>
          <p:spPr>
            <a:xfrm>
              <a:off x="2131550" y="2343325"/>
              <a:ext cx="93100" cy="50225"/>
            </a:xfrm>
            <a:custGeom>
              <a:avLst/>
              <a:gdLst/>
              <a:ahLst/>
              <a:cxnLst/>
              <a:rect l="l" t="t" r="r" b="b"/>
              <a:pathLst>
                <a:path w="3724" h="2009" extrusionOk="0">
                  <a:moveTo>
                    <a:pt x="1822" y="0"/>
                  </a:moveTo>
                  <a:lnTo>
                    <a:pt x="1" y="1901"/>
                  </a:lnTo>
                  <a:lnTo>
                    <a:pt x="114" y="2009"/>
                  </a:lnTo>
                  <a:lnTo>
                    <a:pt x="1828" y="221"/>
                  </a:lnTo>
                  <a:lnTo>
                    <a:pt x="3616" y="1935"/>
                  </a:lnTo>
                  <a:lnTo>
                    <a:pt x="3724" y="1828"/>
                  </a:lnTo>
                  <a:lnTo>
                    <a:pt x="182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30"/>
            <p:cNvSpPr/>
            <p:nvPr/>
          </p:nvSpPr>
          <p:spPr>
            <a:xfrm>
              <a:off x="2131550" y="2253075"/>
              <a:ext cx="93100" cy="50250"/>
            </a:xfrm>
            <a:custGeom>
              <a:avLst/>
              <a:gdLst/>
              <a:ahLst/>
              <a:cxnLst/>
              <a:rect l="l" t="t" r="r" b="b"/>
              <a:pathLst>
                <a:path w="3724" h="2010" extrusionOk="0">
                  <a:moveTo>
                    <a:pt x="1822" y="1"/>
                  </a:moveTo>
                  <a:lnTo>
                    <a:pt x="1" y="1902"/>
                  </a:lnTo>
                  <a:lnTo>
                    <a:pt x="114" y="2009"/>
                  </a:lnTo>
                  <a:lnTo>
                    <a:pt x="1828" y="221"/>
                  </a:lnTo>
                  <a:lnTo>
                    <a:pt x="3616" y="1941"/>
                  </a:lnTo>
                  <a:lnTo>
                    <a:pt x="3724" y="1828"/>
                  </a:lnTo>
                  <a:lnTo>
                    <a:pt x="18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30"/>
            <p:cNvSpPr/>
            <p:nvPr/>
          </p:nvSpPr>
          <p:spPr>
            <a:xfrm>
              <a:off x="2131550" y="2283200"/>
              <a:ext cx="93100" cy="50250"/>
            </a:xfrm>
            <a:custGeom>
              <a:avLst/>
              <a:gdLst/>
              <a:ahLst/>
              <a:cxnLst/>
              <a:rect l="l" t="t" r="r" b="b"/>
              <a:pathLst>
                <a:path w="3724" h="2010" extrusionOk="0">
                  <a:moveTo>
                    <a:pt x="1822" y="1"/>
                  </a:moveTo>
                  <a:lnTo>
                    <a:pt x="1" y="1902"/>
                  </a:lnTo>
                  <a:lnTo>
                    <a:pt x="114" y="2009"/>
                  </a:lnTo>
                  <a:lnTo>
                    <a:pt x="1828" y="221"/>
                  </a:lnTo>
                  <a:lnTo>
                    <a:pt x="3616" y="1936"/>
                  </a:lnTo>
                  <a:lnTo>
                    <a:pt x="3724" y="1823"/>
                  </a:lnTo>
                  <a:lnTo>
                    <a:pt x="18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2" name="Google Shape;582;p30"/>
          <p:cNvSpPr/>
          <p:nvPr/>
        </p:nvSpPr>
        <p:spPr>
          <a:xfrm>
            <a:off x="2435650" y="0"/>
            <a:ext cx="4968280" cy="4839413"/>
          </a:xfrm>
          <a:custGeom>
            <a:avLst/>
            <a:gdLst/>
            <a:ahLst/>
            <a:cxnLst/>
            <a:rect l="l" t="t" r="r" b="b"/>
            <a:pathLst>
              <a:path w="18191" h="17719" extrusionOk="0">
                <a:moveTo>
                  <a:pt x="9310" y="3299"/>
                </a:moveTo>
                <a:cubicBezTo>
                  <a:pt x="9509" y="3299"/>
                  <a:pt x="9795" y="3326"/>
                  <a:pt x="10190" y="3418"/>
                </a:cubicBezTo>
                <a:cubicBezTo>
                  <a:pt x="10422" y="3474"/>
                  <a:pt x="10682" y="3582"/>
                  <a:pt x="10965" y="3735"/>
                </a:cubicBezTo>
                <a:cubicBezTo>
                  <a:pt x="11310" y="3927"/>
                  <a:pt x="11639" y="4142"/>
                  <a:pt x="11927" y="4374"/>
                </a:cubicBezTo>
                <a:cubicBezTo>
                  <a:pt x="12233" y="4612"/>
                  <a:pt x="12363" y="4764"/>
                  <a:pt x="12419" y="4838"/>
                </a:cubicBezTo>
                <a:cubicBezTo>
                  <a:pt x="12442" y="4878"/>
                  <a:pt x="12476" y="4912"/>
                  <a:pt x="12504" y="4951"/>
                </a:cubicBezTo>
                <a:cubicBezTo>
                  <a:pt x="12629" y="5098"/>
                  <a:pt x="12765" y="5228"/>
                  <a:pt x="12906" y="5347"/>
                </a:cubicBezTo>
                <a:cubicBezTo>
                  <a:pt x="12267" y="4979"/>
                  <a:pt x="11531" y="4612"/>
                  <a:pt x="10716" y="4255"/>
                </a:cubicBezTo>
                <a:cubicBezTo>
                  <a:pt x="10122" y="3989"/>
                  <a:pt x="9624" y="3723"/>
                  <a:pt x="9234" y="3474"/>
                </a:cubicBezTo>
                <a:cubicBezTo>
                  <a:pt x="9143" y="3418"/>
                  <a:pt x="9070" y="3367"/>
                  <a:pt x="9019" y="3322"/>
                </a:cubicBezTo>
                <a:cubicBezTo>
                  <a:pt x="9047" y="3316"/>
                  <a:pt x="9070" y="3316"/>
                  <a:pt x="9104" y="3310"/>
                </a:cubicBezTo>
                <a:cubicBezTo>
                  <a:pt x="9159" y="3304"/>
                  <a:pt x="9227" y="3299"/>
                  <a:pt x="9310" y="3299"/>
                </a:cubicBezTo>
                <a:close/>
                <a:moveTo>
                  <a:pt x="3197" y="0"/>
                </a:moveTo>
                <a:cubicBezTo>
                  <a:pt x="2874" y="561"/>
                  <a:pt x="2625" y="1183"/>
                  <a:pt x="2467" y="1868"/>
                </a:cubicBezTo>
                <a:cubicBezTo>
                  <a:pt x="2252" y="2767"/>
                  <a:pt x="2212" y="3644"/>
                  <a:pt x="2343" y="4465"/>
                </a:cubicBezTo>
                <a:cubicBezTo>
                  <a:pt x="2478" y="5325"/>
                  <a:pt x="2795" y="6122"/>
                  <a:pt x="3282" y="6847"/>
                </a:cubicBezTo>
                <a:cubicBezTo>
                  <a:pt x="3740" y="7531"/>
                  <a:pt x="4362" y="8148"/>
                  <a:pt x="5126" y="8685"/>
                </a:cubicBezTo>
                <a:cubicBezTo>
                  <a:pt x="5822" y="9172"/>
                  <a:pt x="6654" y="9613"/>
                  <a:pt x="7593" y="9987"/>
                </a:cubicBezTo>
                <a:lnTo>
                  <a:pt x="7610" y="9992"/>
                </a:lnTo>
                <a:cubicBezTo>
                  <a:pt x="8323" y="10270"/>
                  <a:pt x="8889" y="10547"/>
                  <a:pt x="9285" y="10824"/>
                </a:cubicBezTo>
                <a:cubicBezTo>
                  <a:pt x="9460" y="10943"/>
                  <a:pt x="9573" y="11045"/>
                  <a:pt x="9647" y="11118"/>
                </a:cubicBezTo>
                <a:cubicBezTo>
                  <a:pt x="9556" y="11141"/>
                  <a:pt x="9449" y="11164"/>
                  <a:pt x="9336" y="11181"/>
                </a:cubicBezTo>
                <a:cubicBezTo>
                  <a:pt x="9247" y="11191"/>
                  <a:pt x="9156" y="11196"/>
                  <a:pt x="9062" y="11196"/>
                </a:cubicBezTo>
                <a:cubicBezTo>
                  <a:pt x="8839" y="11196"/>
                  <a:pt x="8602" y="11167"/>
                  <a:pt x="8351" y="11107"/>
                </a:cubicBezTo>
                <a:cubicBezTo>
                  <a:pt x="7757" y="10971"/>
                  <a:pt x="7276" y="10773"/>
                  <a:pt x="6965" y="10547"/>
                </a:cubicBezTo>
                <a:cubicBezTo>
                  <a:pt x="6586" y="10264"/>
                  <a:pt x="6207" y="9885"/>
                  <a:pt x="5839" y="9410"/>
                </a:cubicBezTo>
                <a:lnTo>
                  <a:pt x="5828" y="9393"/>
                </a:lnTo>
                <a:cubicBezTo>
                  <a:pt x="5375" y="8821"/>
                  <a:pt x="4764" y="8425"/>
                  <a:pt x="4051" y="8261"/>
                </a:cubicBezTo>
                <a:cubicBezTo>
                  <a:pt x="3788" y="8198"/>
                  <a:pt x="3525" y="8166"/>
                  <a:pt x="3267" y="8166"/>
                </a:cubicBezTo>
                <a:cubicBezTo>
                  <a:pt x="2650" y="8166"/>
                  <a:pt x="2057" y="8346"/>
                  <a:pt x="1522" y="8697"/>
                </a:cubicBezTo>
                <a:cubicBezTo>
                  <a:pt x="798" y="9172"/>
                  <a:pt x="311" y="9862"/>
                  <a:pt x="119" y="10688"/>
                </a:cubicBezTo>
                <a:cubicBezTo>
                  <a:pt x="0" y="11198"/>
                  <a:pt x="0" y="11718"/>
                  <a:pt x="130" y="12244"/>
                </a:cubicBezTo>
                <a:cubicBezTo>
                  <a:pt x="238" y="12714"/>
                  <a:pt x="447" y="13161"/>
                  <a:pt x="741" y="13574"/>
                </a:cubicBezTo>
                <a:cubicBezTo>
                  <a:pt x="753" y="13585"/>
                  <a:pt x="764" y="13602"/>
                  <a:pt x="775" y="13619"/>
                </a:cubicBezTo>
                <a:cubicBezTo>
                  <a:pt x="1556" y="14689"/>
                  <a:pt x="2467" y="15537"/>
                  <a:pt x="3491" y="16137"/>
                </a:cubicBezTo>
                <a:cubicBezTo>
                  <a:pt x="4459" y="16708"/>
                  <a:pt x="5590" y="17150"/>
                  <a:pt x="6858" y="17450"/>
                </a:cubicBezTo>
                <a:cubicBezTo>
                  <a:pt x="7621" y="17629"/>
                  <a:pt x="8381" y="17719"/>
                  <a:pt x="9131" y="17719"/>
                </a:cubicBezTo>
                <a:cubicBezTo>
                  <a:pt x="9658" y="17719"/>
                  <a:pt x="10180" y="17674"/>
                  <a:pt x="10694" y="17585"/>
                </a:cubicBezTo>
                <a:cubicBezTo>
                  <a:pt x="12012" y="17359"/>
                  <a:pt x="13178" y="16839"/>
                  <a:pt x="14162" y="16035"/>
                </a:cubicBezTo>
                <a:cubicBezTo>
                  <a:pt x="15220" y="15175"/>
                  <a:pt x="15922" y="14021"/>
                  <a:pt x="16255" y="12606"/>
                </a:cubicBezTo>
                <a:cubicBezTo>
                  <a:pt x="16499" y="11577"/>
                  <a:pt x="16550" y="10620"/>
                  <a:pt x="16403" y="9766"/>
                </a:cubicBezTo>
                <a:cubicBezTo>
                  <a:pt x="16244" y="8844"/>
                  <a:pt x="15871" y="8012"/>
                  <a:pt x="15288" y="7288"/>
                </a:cubicBezTo>
                <a:cubicBezTo>
                  <a:pt x="14835" y="6728"/>
                  <a:pt x="14258" y="6213"/>
                  <a:pt x="13562" y="5749"/>
                </a:cubicBezTo>
                <a:lnTo>
                  <a:pt x="13562" y="5749"/>
                </a:lnTo>
                <a:cubicBezTo>
                  <a:pt x="13732" y="5828"/>
                  <a:pt x="13913" y="5885"/>
                  <a:pt x="14094" y="5930"/>
                </a:cubicBezTo>
                <a:cubicBezTo>
                  <a:pt x="14341" y="5988"/>
                  <a:pt x="14587" y="6016"/>
                  <a:pt x="14830" y="6016"/>
                </a:cubicBezTo>
                <a:cubicBezTo>
                  <a:pt x="15445" y="6016"/>
                  <a:pt x="16043" y="5833"/>
                  <a:pt x="16595" y="5472"/>
                </a:cubicBezTo>
                <a:cubicBezTo>
                  <a:pt x="17331" y="4991"/>
                  <a:pt x="17817" y="4306"/>
                  <a:pt x="18009" y="3497"/>
                </a:cubicBezTo>
                <a:cubicBezTo>
                  <a:pt x="18179" y="2779"/>
                  <a:pt x="18191" y="1687"/>
                  <a:pt x="17291" y="532"/>
                </a:cubicBezTo>
                <a:cubicBezTo>
                  <a:pt x="17155" y="351"/>
                  <a:pt x="17008" y="176"/>
                  <a:pt x="16850" y="0"/>
                </a:cubicBezTo>
                <a:close/>
              </a:path>
            </a:pathLst>
          </a:custGeom>
          <a:solidFill>
            <a:srgbClr val="3A60E5">
              <a:alpha val="290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matchingName="Background 3">
  <p:cSld name="CUSTOM_10_1_1_1_1_1">
    <p:spTree>
      <p:nvGrpSpPr>
        <p:cNvPr id="1" name="Shape 583"/>
        <p:cNvGrpSpPr/>
        <p:nvPr/>
      </p:nvGrpSpPr>
      <p:grpSpPr>
        <a:xfrm>
          <a:off x="0" y="0"/>
          <a:ext cx="0" cy="0"/>
          <a:chOff x="0" y="0"/>
          <a:chExt cx="0" cy="0"/>
        </a:xfrm>
      </p:grpSpPr>
      <p:sp>
        <p:nvSpPr>
          <p:cNvPr id="584" name="Google Shape;584;p31"/>
          <p:cNvSpPr/>
          <p:nvPr/>
        </p:nvSpPr>
        <p:spPr>
          <a:xfrm>
            <a:off x="8741075" y="4273988"/>
            <a:ext cx="97400" cy="93175"/>
          </a:xfrm>
          <a:custGeom>
            <a:avLst/>
            <a:gdLst/>
            <a:ahLst/>
            <a:cxnLst/>
            <a:rect l="l" t="t" r="r" b="b"/>
            <a:pathLst>
              <a:path w="3896" h="3727" extrusionOk="0">
                <a:moveTo>
                  <a:pt x="550" y="0"/>
                </a:moveTo>
                <a:cubicBezTo>
                  <a:pt x="246" y="0"/>
                  <a:pt x="1" y="307"/>
                  <a:pt x="112" y="627"/>
                </a:cubicBezTo>
                <a:lnTo>
                  <a:pt x="548" y="1866"/>
                </a:lnTo>
                <a:lnTo>
                  <a:pt x="112" y="3105"/>
                </a:lnTo>
                <a:cubicBezTo>
                  <a:pt x="1" y="3420"/>
                  <a:pt x="246" y="3727"/>
                  <a:pt x="550" y="3727"/>
                </a:cubicBezTo>
                <a:cubicBezTo>
                  <a:pt x="601" y="3727"/>
                  <a:pt x="654" y="3718"/>
                  <a:pt x="706" y="3699"/>
                </a:cubicBezTo>
                <a:lnTo>
                  <a:pt x="1951" y="3264"/>
                </a:lnTo>
                <a:lnTo>
                  <a:pt x="3190" y="3699"/>
                </a:lnTo>
                <a:cubicBezTo>
                  <a:pt x="3243" y="3718"/>
                  <a:pt x="3296" y="3727"/>
                  <a:pt x="3347" y="3727"/>
                </a:cubicBezTo>
                <a:cubicBezTo>
                  <a:pt x="3650" y="3727"/>
                  <a:pt x="3896" y="3420"/>
                  <a:pt x="3784" y="3105"/>
                </a:cubicBezTo>
                <a:lnTo>
                  <a:pt x="3349" y="1866"/>
                </a:lnTo>
                <a:lnTo>
                  <a:pt x="3784" y="627"/>
                </a:lnTo>
                <a:cubicBezTo>
                  <a:pt x="3896" y="307"/>
                  <a:pt x="3650" y="0"/>
                  <a:pt x="3347" y="0"/>
                </a:cubicBezTo>
                <a:cubicBezTo>
                  <a:pt x="3296" y="0"/>
                  <a:pt x="3243" y="9"/>
                  <a:pt x="3190" y="27"/>
                </a:cubicBezTo>
                <a:lnTo>
                  <a:pt x="1951" y="463"/>
                </a:lnTo>
                <a:lnTo>
                  <a:pt x="706" y="27"/>
                </a:lnTo>
                <a:cubicBezTo>
                  <a:pt x="654" y="9"/>
                  <a:pt x="601" y="0"/>
                  <a:pt x="550" y="0"/>
                </a:cubicBezTo>
                <a:close/>
              </a:path>
            </a:pathLst>
          </a:custGeom>
          <a:solidFill>
            <a:srgbClr val="3A60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31"/>
          <p:cNvSpPr/>
          <p:nvPr/>
        </p:nvSpPr>
        <p:spPr>
          <a:xfrm>
            <a:off x="8712550" y="239325"/>
            <a:ext cx="154450" cy="147725"/>
          </a:xfrm>
          <a:custGeom>
            <a:avLst/>
            <a:gdLst/>
            <a:ahLst/>
            <a:cxnLst/>
            <a:rect l="l" t="t" r="r" b="b"/>
            <a:pathLst>
              <a:path w="6178" h="5909" extrusionOk="0">
                <a:moveTo>
                  <a:pt x="873" y="0"/>
                </a:moveTo>
                <a:cubicBezTo>
                  <a:pt x="388" y="0"/>
                  <a:pt x="1" y="488"/>
                  <a:pt x="176" y="987"/>
                </a:cubicBezTo>
                <a:lnTo>
                  <a:pt x="866" y="2956"/>
                </a:lnTo>
                <a:lnTo>
                  <a:pt x="176" y="4920"/>
                </a:lnTo>
                <a:cubicBezTo>
                  <a:pt x="1" y="5423"/>
                  <a:pt x="385" y="5909"/>
                  <a:pt x="868" y="5909"/>
                </a:cubicBezTo>
                <a:cubicBezTo>
                  <a:pt x="950" y="5909"/>
                  <a:pt x="1035" y="5895"/>
                  <a:pt x="1120" y="5865"/>
                </a:cubicBezTo>
                <a:lnTo>
                  <a:pt x="3089" y="5174"/>
                </a:lnTo>
                <a:lnTo>
                  <a:pt x="5053" y="5865"/>
                </a:lnTo>
                <a:cubicBezTo>
                  <a:pt x="5138" y="5895"/>
                  <a:pt x="5223" y="5909"/>
                  <a:pt x="5305" y="5909"/>
                </a:cubicBezTo>
                <a:cubicBezTo>
                  <a:pt x="5789" y="5909"/>
                  <a:pt x="6177" y="5423"/>
                  <a:pt x="5998" y="4920"/>
                </a:cubicBezTo>
                <a:lnTo>
                  <a:pt x="5307" y="2956"/>
                </a:lnTo>
                <a:lnTo>
                  <a:pt x="5998" y="987"/>
                </a:lnTo>
                <a:cubicBezTo>
                  <a:pt x="6177" y="488"/>
                  <a:pt x="5786" y="0"/>
                  <a:pt x="5300" y="0"/>
                </a:cubicBezTo>
                <a:cubicBezTo>
                  <a:pt x="5220" y="0"/>
                  <a:pt x="5136" y="14"/>
                  <a:pt x="5053" y="43"/>
                </a:cubicBezTo>
                <a:lnTo>
                  <a:pt x="3089" y="733"/>
                </a:lnTo>
                <a:lnTo>
                  <a:pt x="1120" y="43"/>
                </a:lnTo>
                <a:cubicBezTo>
                  <a:pt x="1037" y="14"/>
                  <a:pt x="954" y="0"/>
                  <a:pt x="873" y="0"/>
                </a:cubicBezTo>
                <a:close/>
              </a:path>
            </a:pathLst>
          </a:custGeom>
          <a:solidFill>
            <a:srgbClr val="3A60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31"/>
          <p:cNvSpPr/>
          <p:nvPr/>
        </p:nvSpPr>
        <p:spPr>
          <a:xfrm>
            <a:off x="8288925" y="767525"/>
            <a:ext cx="257700" cy="246525"/>
          </a:xfrm>
          <a:custGeom>
            <a:avLst/>
            <a:gdLst/>
            <a:ahLst/>
            <a:cxnLst/>
            <a:rect l="l" t="t" r="r" b="b"/>
            <a:pathLst>
              <a:path w="10308" h="9861" extrusionOk="0">
                <a:moveTo>
                  <a:pt x="1456" y="0"/>
                </a:moveTo>
                <a:cubicBezTo>
                  <a:pt x="650" y="0"/>
                  <a:pt x="1" y="809"/>
                  <a:pt x="296" y="1652"/>
                </a:cubicBezTo>
                <a:lnTo>
                  <a:pt x="1450" y="4928"/>
                </a:lnTo>
                <a:lnTo>
                  <a:pt x="296" y="8209"/>
                </a:lnTo>
                <a:cubicBezTo>
                  <a:pt x="1" y="9047"/>
                  <a:pt x="651" y="9860"/>
                  <a:pt x="1458" y="9860"/>
                </a:cubicBezTo>
                <a:cubicBezTo>
                  <a:pt x="1594" y="9860"/>
                  <a:pt x="1734" y="9837"/>
                  <a:pt x="1875" y="9788"/>
                </a:cubicBezTo>
                <a:lnTo>
                  <a:pt x="5156" y="8634"/>
                </a:lnTo>
                <a:lnTo>
                  <a:pt x="8438" y="9788"/>
                </a:lnTo>
                <a:cubicBezTo>
                  <a:pt x="8579" y="9837"/>
                  <a:pt x="8719" y="9860"/>
                  <a:pt x="8854" y="9860"/>
                </a:cubicBezTo>
                <a:cubicBezTo>
                  <a:pt x="9660" y="9860"/>
                  <a:pt x="10307" y="9047"/>
                  <a:pt x="10016" y="8209"/>
                </a:cubicBezTo>
                <a:lnTo>
                  <a:pt x="8862" y="4928"/>
                </a:lnTo>
                <a:lnTo>
                  <a:pt x="10016" y="1652"/>
                </a:lnTo>
                <a:cubicBezTo>
                  <a:pt x="10307" y="809"/>
                  <a:pt x="9661" y="0"/>
                  <a:pt x="8856" y="0"/>
                </a:cubicBezTo>
                <a:cubicBezTo>
                  <a:pt x="8720" y="0"/>
                  <a:pt x="8579" y="23"/>
                  <a:pt x="8438" y="73"/>
                </a:cubicBezTo>
                <a:lnTo>
                  <a:pt x="5156" y="1227"/>
                </a:lnTo>
                <a:lnTo>
                  <a:pt x="1875" y="73"/>
                </a:lnTo>
                <a:cubicBezTo>
                  <a:pt x="1733" y="23"/>
                  <a:pt x="1593" y="0"/>
                  <a:pt x="1456" y="0"/>
                </a:cubicBezTo>
                <a:close/>
              </a:path>
            </a:pathLst>
          </a:custGeom>
          <a:solidFill>
            <a:srgbClr val="3A60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31"/>
          <p:cNvSpPr/>
          <p:nvPr/>
        </p:nvSpPr>
        <p:spPr>
          <a:xfrm>
            <a:off x="343925" y="3406900"/>
            <a:ext cx="257700" cy="246525"/>
          </a:xfrm>
          <a:custGeom>
            <a:avLst/>
            <a:gdLst/>
            <a:ahLst/>
            <a:cxnLst/>
            <a:rect l="l" t="t" r="r" b="b"/>
            <a:pathLst>
              <a:path w="10308" h="9861" extrusionOk="0">
                <a:moveTo>
                  <a:pt x="1456" y="0"/>
                </a:moveTo>
                <a:cubicBezTo>
                  <a:pt x="650" y="0"/>
                  <a:pt x="1" y="809"/>
                  <a:pt x="296" y="1652"/>
                </a:cubicBezTo>
                <a:lnTo>
                  <a:pt x="1450" y="4928"/>
                </a:lnTo>
                <a:lnTo>
                  <a:pt x="296" y="8209"/>
                </a:lnTo>
                <a:cubicBezTo>
                  <a:pt x="1" y="9047"/>
                  <a:pt x="651" y="9860"/>
                  <a:pt x="1458" y="9860"/>
                </a:cubicBezTo>
                <a:cubicBezTo>
                  <a:pt x="1594" y="9860"/>
                  <a:pt x="1734" y="9837"/>
                  <a:pt x="1875" y="9788"/>
                </a:cubicBezTo>
                <a:lnTo>
                  <a:pt x="5156" y="8634"/>
                </a:lnTo>
                <a:lnTo>
                  <a:pt x="8438" y="9788"/>
                </a:lnTo>
                <a:cubicBezTo>
                  <a:pt x="8579" y="9837"/>
                  <a:pt x="8719" y="9860"/>
                  <a:pt x="8854" y="9860"/>
                </a:cubicBezTo>
                <a:cubicBezTo>
                  <a:pt x="9660" y="9860"/>
                  <a:pt x="10307" y="9047"/>
                  <a:pt x="10016" y="8209"/>
                </a:cubicBezTo>
                <a:lnTo>
                  <a:pt x="8862" y="4928"/>
                </a:lnTo>
                <a:lnTo>
                  <a:pt x="10016" y="1652"/>
                </a:lnTo>
                <a:cubicBezTo>
                  <a:pt x="10307" y="809"/>
                  <a:pt x="9661" y="0"/>
                  <a:pt x="8856" y="0"/>
                </a:cubicBezTo>
                <a:cubicBezTo>
                  <a:pt x="8720" y="0"/>
                  <a:pt x="8579" y="23"/>
                  <a:pt x="8438" y="73"/>
                </a:cubicBezTo>
                <a:lnTo>
                  <a:pt x="5156" y="1227"/>
                </a:lnTo>
                <a:lnTo>
                  <a:pt x="1875" y="73"/>
                </a:lnTo>
                <a:cubicBezTo>
                  <a:pt x="1733" y="23"/>
                  <a:pt x="1593" y="0"/>
                  <a:pt x="1456" y="0"/>
                </a:cubicBezTo>
                <a:close/>
              </a:path>
            </a:pathLst>
          </a:custGeom>
          <a:solidFill>
            <a:srgbClr val="3A60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31"/>
          <p:cNvSpPr/>
          <p:nvPr/>
        </p:nvSpPr>
        <p:spPr>
          <a:xfrm>
            <a:off x="343925" y="4679225"/>
            <a:ext cx="154450" cy="147725"/>
          </a:xfrm>
          <a:custGeom>
            <a:avLst/>
            <a:gdLst/>
            <a:ahLst/>
            <a:cxnLst/>
            <a:rect l="l" t="t" r="r" b="b"/>
            <a:pathLst>
              <a:path w="6178" h="5909" extrusionOk="0">
                <a:moveTo>
                  <a:pt x="873" y="0"/>
                </a:moveTo>
                <a:cubicBezTo>
                  <a:pt x="388" y="0"/>
                  <a:pt x="1" y="488"/>
                  <a:pt x="176" y="987"/>
                </a:cubicBezTo>
                <a:lnTo>
                  <a:pt x="866" y="2956"/>
                </a:lnTo>
                <a:lnTo>
                  <a:pt x="176" y="4920"/>
                </a:lnTo>
                <a:cubicBezTo>
                  <a:pt x="1" y="5423"/>
                  <a:pt x="385" y="5909"/>
                  <a:pt x="868" y="5909"/>
                </a:cubicBezTo>
                <a:cubicBezTo>
                  <a:pt x="950" y="5909"/>
                  <a:pt x="1035" y="5895"/>
                  <a:pt x="1120" y="5865"/>
                </a:cubicBezTo>
                <a:lnTo>
                  <a:pt x="3089" y="5174"/>
                </a:lnTo>
                <a:lnTo>
                  <a:pt x="5053" y="5865"/>
                </a:lnTo>
                <a:cubicBezTo>
                  <a:pt x="5138" y="5895"/>
                  <a:pt x="5223" y="5909"/>
                  <a:pt x="5305" y="5909"/>
                </a:cubicBezTo>
                <a:cubicBezTo>
                  <a:pt x="5789" y="5909"/>
                  <a:pt x="6177" y="5423"/>
                  <a:pt x="5998" y="4920"/>
                </a:cubicBezTo>
                <a:lnTo>
                  <a:pt x="5307" y="2956"/>
                </a:lnTo>
                <a:lnTo>
                  <a:pt x="5998" y="987"/>
                </a:lnTo>
                <a:cubicBezTo>
                  <a:pt x="6177" y="488"/>
                  <a:pt x="5786" y="0"/>
                  <a:pt x="5300" y="0"/>
                </a:cubicBezTo>
                <a:cubicBezTo>
                  <a:pt x="5220" y="0"/>
                  <a:pt x="5136" y="14"/>
                  <a:pt x="5053" y="43"/>
                </a:cubicBezTo>
                <a:lnTo>
                  <a:pt x="3089" y="733"/>
                </a:lnTo>
                <a:lnTo>
                  <a:pt x="1120" y="43"/>
                </a:lnTo>
                <a:cubicBezTo>
                  <a:pt x="1037" y="14"/>
                  <a:pt x="954" y="0"/>
                  <a:pt x="873" y="0"/>
                </a:cubicBezTo>
                <a:close/>
              </a:path>
            </a:pathLst>
          </a:custGeom>
          <a:solidFill>
            <a:srgbClr val="3A60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31"/>
          <p:cNvSpPr/>
          <p:nvPr/>
        </p:nvSpPr>
        <p:spPr>
          <a:xfrm>
            <a:off x="966300" y="4324113"/>
            <a:ext cx="97400" cy="93175"/>
          </a:xfrm>
          <a:custGeom>
            <a:avLst/>
            <a:gdLst/>
            <a:ahLst/>
            <a:cxnLst/>
            <a:rect l="l" t="t" r="r" b="b"/>
            <a:pathLst>
              <a:path w="3896" h="3727" extrusionOk="0">
                <a:moveTo>
                  <a:pt x="550" y="0"/>
                </a:moveTo>
                <a:cubicBezTo>
                  <a:pt x="246" y="0"/>
                  <a:pt x="1" y="307"/>
                  <a:pt x="112" y="627"/>
                </a:cubicBezTo>
                <a:lnTo>
                  <a:pt x="548" y="1866"/>
                </a:lnTo>
                <a:lnTo>
                  <a:pt x="112" y="3105"/>
                </a:lnTo>
                <a:cubicBezTo>
                  <a:pt x="1" y="3420"/>
                  <a:pt x="246" y="3727"/>
                  <a:pt x="550" y="3727"/>
                </a:cubicBezTo>
                <a:cubicBezTo>
                  <a:pt x="601" y="3727"/>
                  <a:pt x="654" y="3718"/>
                  <a:pt x="706" y="3699"/>
                </a:cubicBezTo>
                <a:lnTo>
                  <a:pt x="1951" y="3264"/>
                </a:lnTo>
                <a:lnTo>
                  <a:pt x="3190" y="3699"/>
                </a:lnTo>
                <a:cubicBezTo>
                  <a:pt x="3243" y="3718"/>
                  <a:pt x="3296" y="3727"/>
                  <a:pt x="3347" y="3727"/>
                </a:cubicBezTo>
                <a:cubicBezTo>
                  <a:pt x="3650" y="3727"/>
                  <a:pt x="3896" y="3420"/>
                  <a:pt x="3784" y="3105"/>
                </a:cubicBezTo>
                <a:lnTo>
                  <a:pt x="3349" y="1866"/>
                </a:lnTo>
                <a:lnTo>
                  <a:pt x="3784" y="627"/>
                </a:lnTo>
                <a:cubicBezTo>
                  <a:pt x="3896" y="307"/>
                  <a:pt x="3650" y="0"/>
                  <a:pt x="3347" y="0"/>
                </a:cubicBezTo>
                <a:cubicBezTo>
                  <a:pt x="3296" y="0"/>
                  <a:pt x="3243" y="9"/>
                  <a:pt x="3190" y="27"/>
                </a:cubicBezTo>
                <a:lnTo>
                  <a:pt x="1951" y="463"/>
                </a:lnTo>
                <a:lnTo>
                  <a:pt x="706" y="27"/>
                </a:lnTo>
                <a:cubicBezTo>
                  <a:pt x="654" y="9"/>
                  <a:pt x="601" y="0"/>
                  <a:pt x="550" y="0"/>
                </a:cubicBezTo>
                <a:close/>
              </a:path>
            </a:pathLst>
          </a:custGeom>
          <a:solidFill>
            <a:srgbClr val="3A60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0" name="Google Shape;590;p31"/>
          <p:cNvGrpSpPr/>
          <p:nvPr/>
        </p:nvGrpSpPr>
        <p:grpSpPr>
          <a:xfrm>
            <a:off x="8637717" y="4141286"/>
            <a:ext cx="304102" cy="458848"/>
            <a:chOff x="2131550" y="2253075"/>
            <a:chExt cx="93100" cy="140475"/>
          </a:xfrm>
        </p:grpSpPr>
        <p:sp>
          <p:nvSpPr>
            <p:cNvPr id="591" name="Google Shape;591;p31"/>
            <p:cNvSpPr/>
            <p:nvPr/>
          </p:nvSpPr>
          <p:spPr>
            <a:xfrm>
              <a:off x="2131550" y="2313325"/>
              <a:ext cx="93100" cy="50100"/>
            </a:xfrm>
            <a:custGeom>
              <a:avLst/>
              <a:gdLst/>
              <a:ahLst/>
              <a:cxnLst/>
              <a:rect l="l" t="t" r="r" b="b"/>
              <a:pathLst>
                <a:path w="3724" h="2004" extrusionOk="0">
                  <a:moveTo>
                    <a:pt x="1822" y="1"/>
                  </a:moveTo>
                  <a:lnTo>
                    <a:pt x="1" y="1896"/>
                  </a:lnTo>
                  <a:lnTo>
                    <a:pt x="114" y="2004"/>
                  </a:lnTo>
                  <a:lnTo>
                    <a:pt x="1828" y="216"/>
                  </a:lnTo>
                  <a:lnTo>
                    <a:pt x="3616" y="1936"/>
                  </a:lnTo>
                  <a:lnTo>
                    <a:pt x="3724" y="1823"/>
                  </a:lnTo>
                  <a:lnTo>
                    <a:pt x="18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31"/>
            <p:cNvSpPr/>
            <p:nvPr/>
          </p:nvSpPr>
          <p:spPr>
            <a:xfrm>
              <a:off x="2131550" y="2343325"/>
              <a:ext cx="93100" cy="50225"/>
            </a:xfrm>
            <a:custGeom>
              <a:avLst/>
              <a:gdLst/>
              <a:ahLst/>
              <a:cxnLst/>
              <a:rect l="l" t="t" r="r" b="b"/>
              <a:pathLst>
                <a:path w="3724" h="2009" extrusionOk="0">
                  <a:moveTo>
                    <a:pt x="1822" y="0"/>
                  </a:moveTo>
                  <a:lnTo>
                    <a:pt x="1" y="1901"/>
                  </a:lnTo>
                  <a:lnTo>
                    <a:pt x="114" y="2009"/>
                  </a:lnTo>
                  <a:lnTo>
                    <a:pt x="1828" y="221"/>
                  </a:lnTo>
                  <a:lnTo>
                    <a:pt x="3616" y="1935"/>
                  </a:lnTo>
                  <a:lnTo>
                    <a:pt x="3724" y="1828"/>
                  </a:lnTo>
                  <a:lnTo>
                    <a:pt x="182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31"/>
            <p:cNvSpPr/>
            <p:nvPr/>
          </p:nvSpPr>
          <p:spPr>
            <a:xfrm>
              <a:off x="2131550" y="2253075"/>
              <a:ext cx="93100" cy="50250"/>
            </a:xfrm>
            <a:custGeom>
              <a:avLst/>
              <a:gdLst/>
              <a:ahLst/>
              <a:cxnLst/>
              <a:rect l="l" t="t" r="r" b="b"/>
              <a:pathLst>
                <a:path w="3724" h="2010" extrusionOk="0">
                  <a:moveTo>
                    <a:pt x="1822" y="1"/>
                  </a:moveTo>
                  <a:lnTo>
                    <a:pt x="1" y="1902"/>
                  </a:lnTo>
                  <a:lnTo>
                    <a:pt x="114" y="2009"/>
                  </a:lnTo>
                  <a:lnTo>
                    <a:pt x="1828" y="221"/>
                  </a:lnTo>
                  <a:lnTo>
                    <a:pt x="3616" y="1941"/>
                  </a:lnTo>
                  <a:lnTo>
                    <a:pt x="3724" y="1828"/>
                  </a:lnTo>
                  <a:lnTo>
                    <a:pt x="18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31"/>
            <p:cNvSpPr/>
            <p:nvPr/>
          </p:nvSpPr>
          <p:spPr>
            <a:xfrm>
              <a:off x="2131550" y="2283200"/>
              <a:ext cx="93100" cy="50250"/>
            </a:xfrm>
            <a:custGeom>
              <a:avLst/>
              <a:gdLst/>
              <a:ahLst/>
              <a:cxnLst/>
              <a:rect l="l" t="t" r="r" b="b"/>
              <a:pathLst>
                <a:path w="3724" h="2010" extrusionOk="0">
                  <a:moveTo>
                    <a:pt x="1822" y="1"/>
                  </a:moveTo>
                  <a:lnTo>
                    <a:pt x="1" y="1902"/>
                  </a:lnTo>
                  <a:lnTo>
                    <a:pt x="114" y="2009"/>
                  </a:lnTo>
                  <a:lnTo>
                    <a:pt x="1828" y="221"/>
                  </a:lnTo>
                  <a:lnTo>
                    <a:pt x="3616" y="1936"/>
                  </a:lnTo>
                  <a:lnTo>
                    <a:pt x="3724" y="1823"/>
                  </a:lnTo>
                  <a:lnTo>
                    <a:pt x="18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5" name="Google Shape;595;p31"/>
          <p:cNvGrpSpPr/>
          <p:nvPr/>
        </p:nvGrpSpPr>
        <p:grpSpPr>
          <a:xfrm>
            <a:off x="387317" y="1014061"/>
            <a:ext cx="304102" cy="458848"/>
            <a:chOff x="2131550" y="2253075"/>
            <a:chExt cx="93100" cy="140475"/>
          </a:xfrm>
        </p:grpSpPr>
        <p:sp>
          <p:nvSpPr>
            <p:cNvPr id="596" name="Google Shape;596;p31"/>
            <p:cNvSpPr/>
            <p:nvPr/>
          </p:nvSpPr>
          <p:spPr>
            <a:xfrm>
              <a:off x="2131550" y="2313325"/>
              <a:ext cx="93100" cy="50100"/>
            </a:xfrm>
            <a:custGeom>
              <a:avLst/>
              <a:gdLst/>
              <a:ahLst/>
              <a:cxnLst/>
              <a:rect l="l" t="t" r="r" b="b"/>
              <a:pathLst>
                <a:path w="3724" h="2004" extrusionOk="0">
                  <a:moveTo>
                    <a:pt x="1822" y="1"/>
                  </a:moveTo>
                  <a:lnTo>
                    <a:pt x="1" y="1896"/>
                  </a:lnTo>
                  <a:lnTo>
                    <a:pt x="114" y="2004"/>
                  </a:lnTo>
                  <a:lnTo>
                    <a:pt x="1828" y="216"/>
                  </a:lnTo>
                  <a:lnTo>
                    <a:pt x="3616" y="1936"/>
                  </a:lnTo>
                  <a:lnTo>
                    <a:pt x="3724" y="1823"/>
                  </a:lnTo>
                  <a:lnTo>
                    <a:pt x="18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31"/>
            <p:cNvSpPr/>
            <p:nvPr/>
          </p:nvSpPr>
          <p:spPr>
            <a:xfrm>
              <a:off x="2131550" y="2343325"/>
              <a:ext cx="93100" cy="50225"/>
            </a:xfrm>
            <a:custGeom>
              <a:avLst/>
              <a:gdLst/>
              <a:ahLst/>
              <a:cxnLst/>
              <a:rect l="l" t="t" r="r" b="b"/>
              <a:pathLst>
                <a:path w="3724" h="2009" extrusionOk="0">
                  <a:moveTo>
                    <a:pt x="1822" y="0"/>
                  </a:moveTo>
                  <a:lnTo>
                    <a:pt x="1" y="1901"/>
                  </a:lnTo>
                  <a:lnTo>
                    <a:pt x="114" y="2009"/>
                  </a:lnTo>
                  <a:lnTo>
                    <a:pt x="1828" y="221"/>
                  </a:lnTo>
                  <a:lnTo>
                    <a:pt x="3616" y="1935"/>
                  </a:lnTo>
                  <a:lnTo>
                    <a:pt x="3724" y="1828"/>
                  </a:lnTo>
                  <a:lnTo>
                    <a:pt x="182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31"/>
            <p:cNvSpPr/>
            <p:nvPr/>
          </p:nvSpPr>
          <p:spPr>
            <a:xfrm>
              <a:off x="2131550" y="2253075"/>
              <a:ext cx="93100" cy="50250"/>
            </a:xfrm>
            <a:custGeom>
              <a:avLst/>
              <a:gdLst/>
              <a:ahLst/>
              <a:cxnLst/>
              <a:rect l="l" t="t" r="r" b="b"/>
              <a:pathLst>
                <a:path w="3724" h="2010" extrusionOk="0">
                  <a:moveTo>
                    <a:pt x="1822" y="1"/>
                  </a:moveTo>
                  <a:lnTo>
                    <a:pt x="1" y="1902"/>
                  </a:lnTo>
                  <a:lnTo>
                    <a:pt x="114" y="2009"/>
                  </a:lnTo>
                  <a:lnTo>
                    <a:pt x="1828" y="221"/>
                  </a:lnTo>
                  <a:lnTo>
                    <a:pt x="3616" y="1941"/>
                  </a:lnTo>
                  <a:lnTo>
                    <a:pt x="3724" y="1828"/>
                  </a:lnTo>
                  <a:lnTo>
                    <a:pt x="18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31"/>
            <p:cNvSpPr/>
            <p:nvPr/>
          </p:nvSpPr>
          <p:spPr>
            <a:xfrm>
              <a:off x="2131550" y="2283200"/>
              <a:ext cx="93100" cy="50250"/>
            </a:xfrm>
            <a:custGeom>
              <a:avLst/>
              <a:gdLst/>
              <a:ahLst/>
              <a:cxnLst/>
              <a:rect l="l" t="t" r="r" b="b"/>
              <a:pathLst>
                <a:path w="3724" h="2010" extrusionOk="0">
                  <a:moveTo>
                    <a:pt x="1822" y="1"/>
                  </a:moveTo>
                  <a:lnTo>
                    <a:pt x="1" y="1902"/>
                  </a:lnTo>
                  <a:lnTo>
                    <a:pt x="114" y="2009"/>
                  </a:lnTo>
                  <a:lnTo>
                    <a:pt x="1828" y="221"/>
                  </a:lnTo>
                  <a:lnTo>
                    <a:pt x="3616" y="1936"/>
                  </a:lnTo>
                  <a:lnTo>
                    <a:pt x="3724" y="1823"/>
                  </a:lnTo>
                  <a:lnTo>
                    <a:pt x="18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0" name="Google Shape;600;p31"/>
          <p:cNvSpPr/>
          <p:nvPr/>
        </p:nvSpPr>
        <p:spPr>
          <a:xfrm>
            <a:off x="2192413" y="0"/>
            <a:ext cx="5500073" cy="4740120"/>
          </a:xfrm>
          <a:custGeom>
            <a:avLst/>
            <a:gdLst/>
            <a:ahLst/>
            <a:cxnLst/>
            <a:rect l="l" t="t" r="r" b="b"/>
            <a:pathLst>
              <a:path w="19939" h="17184" extrusionOk="0">
                <a:moveTo>
                  <a:pt x="8419" y="0"/>
                </a:moveTo>
                <a:lnTo>
                  <a:pt x="1601" y="3967"/>
                </a:lnTo>
                <a:cubicBezTo>
                  <a:pt x="1545" y="3995"/>
                  <a:pt x="1488" y="4034"/>
                  <a:pt x="1437" y="4068"/>
                </a:cubicBezTo>
                <a:cubicBezTo>
                  <a:pt x="1154" y="4278"/>
                  <a:pt x="911" y="4515"/>
                  <a:pt x="713" y="4776"/>
                </a:cubicBezTo>
                <a:cubicBezTo>
                  <a:pt x="226" y="5415"/>
                  <a:pt x="0" y="6162"/>
                  <a:pt x="51" y="6931"/>
                </a:cubicBezTo>
                <a:cubicBezTo>
                  <a:pt x="91" y="7537"/>
                  <a:pt x="351" y="8419"/>
                  <a:pt x="1341" y="9172"/>
                </a:cubicBezTo>
                <a:cubicBezTo>
                  <a:pt x="1873" y="9574"/>
                  <a:pt x="2512" y="9789"/>
                  <a:pt x="3191" y="9806"/>
                </a:cubicBezTo>
                <a:cubicBezTo>
                  <a:pt x="3220" y="9806"/>
                  <a:pt x="3248" y="9807"/>
                  <a:pt x="3277" y="9807"/>
                </a:cubicBezTo>
                <a:cubicBezTo>
                  <a:pt x="3891" y="9807"/>
                  <a:pt x="4484" y="9631"/>
                  <a:pt x="5036" y="9291"/>
                </a:cubicBezTo>
                <a:lnTo>
                  <a:pt x="6665" y="8357"/>
                </a:lnTo>
                <a:lnTo>
                  <a:pt x="10377" y="11169"/>
                </a:lnTo>
                <a:lnTo>
                  <a:pt x="9924" y="13008"/>
                </a:lnTo>
                <a:cubicBezTo>
                  <a:pt x="9766" y="13647"/>
                  <a:pt x="9766" y="14275"/>
                  <a:pt x="9935" y="14869"/>
                </a:cubicBezTo>
                <a:cubicBezTo>
                  <a:pt x="10128" y="15543"/>
                  <a:pt x="10524" y="16120"/>
                  <a:pt x="11078" y="16539"/>
                </a:cubicBezTo>
                <a:cubicBezTo>
                  <a:pt x="11633" y="16963"/>
                  <a:pt x="12301" y="17184"/>
                  <a:pt x="13019" y="17184"/>
                </a:cubicBezTo>
                <a:cubicBezTo>
                  <a:pt x="13127" y="17184"/>
                  <a:pt x="13240" y="17178"/>
                  <a:pt x="13347" y="17167"/>
                </a:cubicBezTo>
                <a:cubicBezTo>
                  <a:pt x="14264" y="17082"/>
                  <a:pt x="15050" y="16635"/>
                  <a:pt x="15633" y="15865"/>
                </a:cubicBezTo>
                <a:cubicBezTo>
                  <a:pt x="15882" y="15537"/>
                  <a:pt x="16069" y="15152"/>
                  <a:pt x="16193" y="14717"/>
                </a:cubicBezTo>
                <a:cubicBezTo>
                  <a:pt x="16199" y="14700"/>
                  <a:pt x="16205" y="14683"/>
                  <a:pt x="16210" y="14660"/>
                </a:cubicBezTo>
                <a:lnTo>
                  <a:pt x="19939" y="6"/>
                </a:lnTo>
                <a:lnTo>
                  <a:pt x="19939" y="0"/>
                </a:lnTo>
                <a:close/>
              </a:path>
            </a:pathLst>
          </a:custGeom>
          <a:solidFill>
            <a:srgbClr val="FF7CAD">
              <a:alpha val="21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matchingName="Background 4">
  <p:cSld name="CUSTOM_10_1_1_1_1_1_1">
    <p:spTree>
      <p:nvGrpSpPr>
        <p:cNvPr id="1" name="Shape 601"/>
        <p:cNvGrpSpPr/>
        <p:nvPr/>
      </p:nvGrpSpPr>
      <p:grpSpPr>
        <a:xfrm>
          <a:off x="0" y="0"/>
          <a:ext cx="0" cy="0"/>
          <a:chOff x="0" y="0"/>
          <a:chExt cx="0" cy="0"/>
        </a:xfrm>
      </p:grpSpPr>
      <p:sp>
        <p:nvSpPr>
          <p:cNvPr id="602" name="Google Shape;602;p32"/>
          <p:cNvSpPr/>
          <p:nvPr/>
        </p:nvSpPr>
        <p:spPr>
          <a:xfrm>
            <a:off x="0" y="636825"/>
            <a:ext cx="3130543" cy="4283842"/>
          </a:xfrm>
          <a:custGeom>
            <a:avLst/>
            <a:gdLst/>
            <a:ahLst/>
            <a:cxnLst/>
            <a:rect l="l" t="t" r="r" b="b"/>
            <a:pathLst>
              <a:path w="16539" h="22632" extrusionOk="0">
                <a:moveTo>
                  <a:pt x="5434" y="1"/>
                </a:moveTo>
                <a:cubicBezTo>
                  <a:pt x="4774" y="1"/>
                  <a:pt x="4128" y="199"/>
                  <a:pt x="3548" y="584"/>
                </a:cubicBezTo>
                <a:lnTo>
                  <a:pt x="0" y="2944"/>
                </a:lnTo>
                <a:lnTo>
                  <a:pt x="0" y="15770"/>
                </a:lnTo>
                <a:lnTo>
                  <a:pt x="3570" y="21134"/>
                </a:lnTo>
                <a:cubicBezTo>
                  <a:pt x="4079" y="21898"/>
                  <a:pt x="4815" y="22396"/>
                  <a:pt x="5698" y="22565"/>
                </a:cubicBezTo>
                <a:cubicBezTo>
                  <a:pt x="5918" y="22610"/>
                  <a:pt x="6138" y="22631"/>
                  <a:pt x="6356" y="22631"/>
                </a:cubicBezTo>
                <a:cubicBezTo>
                  <a:pt x="7004" y="22631"/>
                  <a:pt x="7632" y="22437"/>
                  <a:pt x="8204" y="22056"/>
                </a:cubicBezTo>
                <a:lnTo>
                  <a:pt x="14881" y="17615"/>
                </a:lnTo>
                <a:cubicBezTo>
                  <a:pt x="15537" y="17179"/>
                  <a:pt x="16006" y="16579"/>
                  <a:pt x="16244" y="15872"/>
                </a:cubicBezTo>
                <a:cubicBezTo>
                  <a:pt x="16272" y="15787"/>
                  <a:pt x="16301" y="15697"/>
                  <a:pt x="16323" y="15606"/>
                </a:cubicBezTo>
                <a:cubicBezTo>
                  <a:pt x="16538" y="14729"/>
                  <a:pt x="16380" y="13824"/>
                  <a:pt x="15871" y="13060"/>
                </a:cubicBezTo>
                <a:cubicBezTo>
                  <a:pt x="15390" y="12336"/>
                  <a:pt x="14666" y="11861"/>
                  <a:pt x="13783" y="11680"/>
                </a:cubicBezTo>
                <a:cubicBezTo>
                  <a:pt x="13565" y="11638"/>
                  <a:pt x="13348" y="11617"/>
                  <a:pt x="13133" y="11617"/>
                </a:cubicBezTo>
                <a:cubicBezTo>
                  <a:pt x="12479" y="11617"/>
                  <a:pt x="11846" y="11811"/>
                  <a:pt x="11271" y="12194"/>
                </a:cubicBezTo>
                <a:lnTo>
                  <a:pt x="7440" y="14741"/>
                </a:lnTo>
                <a:lnTo>
                  <a:pt x="7090" y="14214"/>
                </a:lnTo>
                <a:lnTo>
                  <a:pt x="10020" y="12257"/>
                </a:lnTo>
                <a:cubicBezTo>
                  <a:pt x="10750" y="11776"/>
                  <a:pt x="11248" y="11091"/>
                  <a:pt x="11463" y="10288"/>
                </a:cubicBezTo>
                <a:cubicBezTo>
                  <a:pt x="11695" y="9411"/>
                  <a:pt x="11542" y="8500"/>
                  <a:pt x="11022" y="7725"/>
                </a:cubicBezTo>
                <a:cubicBezTo>
                  <a:pt x="10501" y="6944"/>
                  <a:pt x="9754" y="6446"/>
                  <a:pt x="8855" y="6299"/>
                </a:cubicBezTo>
                <a:cubicBezTo>
                  <a:pt x="8665" y="6266"/>
                  <a:pt x="8476" y="6250"/>
                  <a:pt x="8288" y="6250"/>
                </a:cubicBezTo>
                <a:cubicBezTo>
                  <a:pt x="7631" y="6250"/>
                  <a:pt x="6993" y="6449"/>
                  <a:pt x="6416" y="6836"/>
                </a:cubicBezTo>
                <a:lnTo>
                  <a:pt x="3480" y="8788"/>
                </a:lnTo>
                <a:lnTo>
                  <a:pt x="3327" y="8556"/>
                </a:lnTo>
                <a:lnTo>
                  <a:pt x="7157" y="6005"/>
                </a:lnTo>
                <a:cubicBezTo>
                  <a:pt x="7882" y="5524"/>
                  <a:pt x="8380" y="4839"/>
                  <a:pt x="8595" y="4041"/>
                </a:cubicBezTo>
                <a:cubicBezTo>
                  <a:pt x="8826" y="3159"/>
                  <a:pt x="8674" y="2248"/>
                  <a:pt x="8153" y="1473"/>
                </a:cubicBezTo>
                <a:cubicBezTo>
                  <a:pt x="7633" y="692"/>
                  <a:pt x="6886" y="200"/>
                  <a:pt x="5986" y="47"/>
                </a:cubicBezTo>
                <a:cubicBezTo>
                  <a:pt x="5802" y="16"/>
                  <a:pt x="5618" y="1"/>
                  <a:pt x="5434" y="1"/>
                </a:cubicBezTo>
                <a:close/>
              </a:path>
            </a:pathLst>
          </a:custGeom>
          <a:solidFill>
            <a:srgbClr val="FF7CAD">
              <a:alpha val="21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32"/>
          <p:cNvSpPr/>
          <p:nvPr/>
        </p:nvSpPr>
        <p:spPr>
          <a:xfrm>
            <a:off x="8287950" y="2796350"/>
            <a:ext cx="97400" cy="93175"/>
          </a:xfrm>
          <a:custGeom>
            <a:avLst/>
            <a:gdLst/>
            <a:ahLst/>
            <a:cxnLst/>
            <a:rect l="l" t="t" r="r" b="b"/>
            <a:pathLst>
              <a:path w="3896" h="3727" extrusionOk="0">
                <a:moveTo>
                  <a:pt x="550" y="0"/>
                </a:moveTo>
                <a:cubicBezTo>
                  <a:pt x="246" y="0"/>
                  <a:pt x="1" y="307"/>
                  <a:pt x="112" y="627"/>
                </a:cubicBezTo>
                <a:lnTo>
                  <a:pt x="548" y="1866"/>
                </a:lnTo>
                <a:lnTo>
                  <a:pt x="112" y="3105"/>
                </a:lnTo>
                <a:cubicBezTo>
                  <a:pt x="1" y="3420"/>
                  <a:pt x="246" y="3727"/>
                  <a:pt x="550" y="3727"/>
                </a:cubicBezTo>
                <a:cubicBezTo>
                  <a:pt x="601" y="3727"/>
                  <a:pt x="654" y="3718"/>
                  <a:pt x="706" y="3699"/>
                </a:cubicBezTo>
                <a:lnTo>
                  <a:pt x="1951" y="3264"/>
                </a:lnTo>
                <a:lnTo>
                  <a:pt x="3190" y="3699"/>
                </a:lnTo>
                <a:cubicBezTo>
                  <a:pt x="3243" y="3718"/>
                  <a:pt x="3296" y="3727"/>
                  <a:pt x="3347" y="3727"/>
                </a:cubicBezTo>
                <a:cubicBezTo>
                  <a:pt x="3650" y="3727"/>
                  <a:pt x="3896" y="3420"/>
                  <a:pt x="3784" y="3105"/>
                </a:cubicBezTo>
                <a:lnTo>
                  <a:pt x="3349" y="1866"/>
                </a:lnTo>
                <a:lnTo>
                  <a:pt x="3784" y="627"/>
                </a:lnTo>
                <a:cubicBezTo>
                  <a:pt x="3896" y="307"/>
                  <a:pt x="3650" y="0"/>
                  <a:pt x="3347" y="0"/>
                </a:cubicBezTo>
                <a:cubicBezTo>
                  <a:pt x="3296" y="0"/>
                  <a:pt x="3243" y="9"/>
                  <a:pt x="3190" y="27"/>
                </a:cubicBezTo>
                <a:lnTo>
                  <a:pt x="1951" y="463"/>
                </a:lnTo>
                <a:lnTo>
                  <a:pt x="706" y="27"/>
                </a:lnTo>
                <a:cubicBezTo>
                  <a:pt x="654" y="9"/>
                  <a:pt x="601" y="0"/>
                  <a:pt x="550" y="0"/>
                </a:cubicBezTo>
                <a:close/>
              </a:path>
            </a:pathLst>
          </a:custGeom>
          <a:solidFill>
            <a:srgbClr val="3A60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32"/>
          <p:cNvSpPr/>
          <p:nvPr/>
        </p:nvSpPr>
        <p:spPr>
          <a:xfrm>
            <a:off x="7556375" y="1065100"/>
            <a:ext cx="154450" cy="147725"/>
          </a:xfrm>
          <a:custGeom>
            <a:avLst/>
            <a:gdLst/>
            <a:ahLst/>
            <a:cxnLst/>
            <a:rect l="l" t="t" r="r" b="b"/>
            <a:pathLst>
              <a:path w="6178" h="5909" extrusionOk="0">
                <a:moveTo>
                  <a:pt x="873" y="0"/>
                </a:moveTo>
                <a:cubicBezTo>
                  <a:pt x="388" y="0"/>
                  <a:pt x="1" y="488"/>
                  <a:pt x="176" y="987"/>
                </a:cubicBezTo>
                <a:lnTo>
                  <a:pt x="866" y="2956"/>
                </a:lnTo>
                <a:lnTo>
                  <a:pt x="176" y="4920"/>
                </a:lnTo>
                <a:cubicBezTo>
                  <a:pt x="1" y="5423"/>
                  <a:pt x="385" y="5909"/>
                  <a:pt x="868" y="5909"/>
                </a:cubicBezTo>
                <a:cubicBezTo>
                  <a:pt x="950" y="5909"/>
                  <a:pt x="1035" y="5895"/>
                  <a:pt x="1120" y="5865"/>
                </a:cubicBezTo>
                <a:lnTo>
                  <a:pt x="3089" y="5174"/>
                </a:lnTo>
                <a:lnTo>
                  <a:pt x="5053" y="5865"/>
                </a:lnTo>
                <a:cubicBezTo>
                  <a:pt x="5138" y="5895"/>
                  <a:pt x="5223" y="5909"/>
                  <a:pt x="5305" y="5909"/>
                </a:cubicBezTo>
                <a:cubicBezTo>
                  <a:pt x="5789" y="5909"/>
                  <a:pt x="6177" y="5423"/>
                  <a:pt x="5998" y="4920"/>
                </a:cubicBezTo>
                <a:lnTo>
                  <a:pt x="5307" y="2956"/>
                </a:lnTo>
                <a:lnTo>
                  <a:pt x="5998" y="987"/>
                </a:lnTo>
                <a:cubicBezTo>
                  <a:pt x="6177" y="488"/>
                  <a:pt x="5786" y="0"/>
                  <a:pt x="5300" y="0"/>
                </a:cubicBezTo>
                <a:cubicBezTo>
                  <a:pt x="5220" y="0"/>
                  <a:pt x="5136" y="14"/>
                  <a:pt x="5053" y="43"/>
                </a:cubicBezTo>
                <a:lnTo>
                  <a:pt x="3089" y="733"/>
                </a:lnTo>
                <a:lnTo>
                  <a:pt x="1120" y="43"/>
                </a:lnTo>
                <a:cubicBezTo>
                  <a:pt x="1037" y="14"/>
                  <a:pt x="954" y="0"/>
                  <a:pt x="873" y="0"/>
                </a:cubicBezTo>
                <a:close/>
              </a:path>
            </a:pathLst>
          </a:custGeom>
          <a:solidFill>
            <a:srgbClr val="3A60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32"/>
          <p:cNvSpPr/>
          <p:nvPr/>
        </p:nvSpPr>
        <p:spPr>
          <a:xfrm>
            <a:off x="8320300" y="966300"/>
            <a:ext cx="257700" cy="246525"/>
          </a:xfrm>
          <a:custGeom>
            <a:avLst/>
            <a:gdLst/>
            <a:ahLst/>
            <a:cxnLst/>
            <a:rect l="l" t="t" r="r" b="b"/>
            <a:pathLst>
              <a:path w="10308" h="9861" extrusionOk="0">
                <a:moveTo>
                  <a:pt x="1456" y="0"/>
                </a:moveTo>
                <a:cubicBezTo>
                  <a:pt x="650" y="0"/>
                  <a:pt x="1" y="809"/>
                  <a:pt x="296" y="1652"/>
                </a:cubicBezTo>
                <a:lnTo>
                  <a:pt x="1450" y="4928"/>
                </a:lnTo>
                <a:lnTo>
                  <a:pt x="296" y="8209"/>
                </a:lnTo>
                <a:cubicBezTo>
                  <a:pt x="1" y="9047"/>
                  <a:pt x="651" y="9860"/>
                  <a:pt x="1458" y="9860"/>
                </a:cubicBezTo>
                <a:cubicBezTo>
                  <a:pt x="1594" y="9860"/>
                  <a:pt x="1734" y="9837"/>
                  <a:pt x="1875" y="9788"/>
                </a:cubicBezTo>
                <a:lnTo>
                  <a:pt x="5156" y="8634"/>
                </a:lnTo>
                <a:lnTo>
                  <a:pt x="8438" y="9788"/>
                </a:lnTo>
                <a:cubicBezTo>
                  <a:pt x="8579" y="9837"/>
                  <a:pt x="8719" y="9860"/>
                  <a:pt x="8854" y="9860"/>
                </a:cubicBezTo>
                <a:cubicBezTo>
                  <a:pt x="9660" y="9860"/>
                  <a:pt x="10307" y="9047"/>
                  <a:pt x="10016" y="8209"/>
                </a:cubicBezTo>
                <a:lnTo>
                  <a:pt x="8862" y="4928"/>
                </a:lnTo>
                <a:lnTo>
                  <a:pt x="10016" y="1652"/>
                </a:lnTo>
                <a:cubicBezTo>
                  <a:pt x="10307" y="809"/>
                  <a:pt x="9661" y="0"/>
                  <a:pt x="8856" y="0"/>
                </a:cubicBezTo>
                <a:cubicBezTo>
                  <a:pt x="8720" y="0"/>
                  <a:pt x="8579" y="23"/>
                  <a:pt x="8438" y="73"/>
                </a:cubicBezTo>
                <a:lnTo>
                  <a:pt x="5156" y="1227"/>
                </a:lnTo>
                <a:lnTo>
                  <a:pt x="1875" y="73"/>
                </a:lnTo>
                <a:cubicBezTo>
                  <a:pt x="1733" y="23"/>
                  <a:pt x="1593" y="0"/>
                  <a:pt x="1456" y="0"/>
                </a:cubicBezTo>
                <a:close/>
              </a:path>
            </a:pathLst>
          </a:custGeom>
          <a:solidFill>
            <a:srgbClr val="3A60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32"/>
          <p:cNvSpPr/>
          <p:nvPr/>
        </p:nvSpPr>
        <p:spPr>
          <a:xfrm>
            <a:off x="400750" y="2932450"/>
            <a:ext cx="97400" cy="93175"/>
          </a:xfrm>
          <a:custGeom>
            <a:avLst/>
            <a:gdLst/>
            <a:ahLst/>
            <a:cxnLst/>
            <a:rect l="l" t="t" r="r" b="b"/>
            <a:pathLst>
              <a:path w="3896" h="3727" extrusionOk="0">
                <a:moveTo>
                  <a:pt x="550" y="0"/>
                </a:moveTo>
                <a:cubicBezTo>
                  <a:pt x="246" y="0"/>
                  <a:pt x="1" y="307"/>
                  <a:pt x="112" y="627"/>
                </a:cubicBezTo>
                <a:lnTo>
                  <a:pt x="548" y="1866"/>
                </a:lnTo>
                <a:lnTo>
                  <a:pt x="112" y="3105"/>
                </a:lnTo>
                <a:cubicBezTo>
                  <a:pt x="1" y="3420"/>
                  <a:pt x="246" y="3727"/>
                  <a:pt x="550" y="3727"/>
                </a:cubicBezTo>
                <a:cubicBezTo>
                  <a:pt x="601" y="3727"/>
                  <a:pt x="654" y="3718"/>
                  <a:pt x="706" y="3699"/>
                </a:cubicBezTo>
                <a:lnTo>
                  <a:pt x="1951" y="3264"/>
                </a:lnTo>
                <a:lnTo>
                  <a:pt x="3190" y="3699"/>
                </a:lnTo>
                <a:cubicBezTo>
                  <a:pt x="3243" y="3718"/>
                  <a:pt x="3296" y="3727"/>
                  <a:pt x="3347" y="3727"/>
                </a:cubicBezTo>
                <a:cubicBezTo>
                  <a:pt x="3650" y="3727"/>
                  <a:pt x="3896" y="3420"/>
                  <a:pt x="3784" y="3105"/>
                </a:cubicBezTo>
                <a:lnTo>
                  <a:pt x="3349" y="1866"/>
                </a:lnTo>
                <a:lnTo>
                  <a:pt x="3784" y="627"/>
                </a:lnTo>
                <a:cubicBezTo>
                  <a:pt x="3896" y="307"/>
                  <a:pt x="3650" y="0"/>
                  <a:pt x="3347" y="0"/>
                </a:cubicBezTo>
                <a:cubicBezTo>
                  <a:pt x="3296" y="0"/>
                  <a:pt x="3243" y="9"/>
                  <a:pt x="3190" y="27"/>
                </a:cubicBezTo>
                <a:lnTo>
                  <a:pt x="1951" y="463"/>
                </a:lnTo>
                <a:lnTo>
                  <a:pt x="706" y="27"/>
                </a:lnTo>
                <a:cubicBezTo>
                  <a:pt x="654" y="9"/>
                  <a:pt x="601" y="0"/>
                  <a:pt x="550" y="0"/>
                </a:cubicBezTo>
                <a:close/>
              </a:path>
            </a:pathLst>
          </a:custGeom>
          <a:solidFill>
            <a:srgbClr val="3A60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32"/>
          <p:cNvSpPr/>
          <p:nvPr/>
        </p:nvSpPr>
        <p:spPr>
          <a:xfrm>
            <a:off x="1149500" y="3502225"/>
            <a:ext cx="257700" cy="246525"/>
          </a:xfrm>
          <a:custGeom>
            <a:avLst/>
            <a:gdLst/>
            <a:ahLst/>
            <a:cxnLst/>
            <a:rect l="l" t="t" r="r" b="b"/>
            <a:pathLst>
              <a:path w="10308" h="9861" extrusionOk="0">
                <a:moveTo>
                  <a:pt x="1456" y="0"/>
                </a:moveTo>
                <a:cubicBezTo>
                  <a:pt x="650" y="0"/>
                  <a:pt x="1" y="809"/>
                  <a:pt x="296" y="1652"/>
                </a:cubicBezTo>
                <a:lnTo>
                  <a:pt x="1450" y="4928"/>
                </a:lnTo>
                <a:lnTo>
                  <a:pt x="296" y="8209"/>
                </a:lnTo>
                <a:cubicBezTo>
                  <a:pt x="1" y="9047"/>
                  <a:pt x="651" y="9860"/>
                  <a:pt x="1458" y="9860"/>
                </a:cubicBezTo>
                <a:cubicBezTo>
                  <a:pt x="1594" y="9860"/>
                  <a:pt x="1734" y="9837"/>
                  <a:pt x="1875" y="9788"/>
                </a:cubicBezTo>
                <a:lnTo>
                  <a:pt x="5156" y="8634"/>
                </a:lnTo>
                <a:lnTo>
                  <a:pt x="8438" y="9788"/>
                </a:lnTo>
                <a:cubicBezTo>
                  <a:pt x="8579" y="9837"/>
                  <a:pt x="8719" y="9860"/>
                  <a:pt x="8854" y="9860"/>
                </a:cubicBezTo>
                <a:cubicBezTo>
                  <a:pt x="9660" y="9860"/>
                  <a:pt x="10307" y="9047"/>
                  <a:pt x="10016" y="8209"/>
                </a:cubicBezTo>
                <a:lnTo>
                  <a:pt x="8862" y="4928"/>
                </a:lnTo>
                <a:lnTo>
                  <a:pt x="10016" y="1652"/>
                </a:lnTo>
                <a:cubicBezTo>
                  <a:pt x="10307" y="809"/>
                  <a:pt x="9661" y="0"/>
                  <a:pt x="8856" y="0"/>
                </a:cubicBezTo>
                <a:cubicBezTo>
                  <a:pt x="8720" y="0"/>
                  <a:pt x="8579" y="23"/>
                  <a:pt x="8438" y="73"/>
                </a:cubicBezTo>
                <a:lnTo>
                  <a:pt x="5156" y="1227"/>
                </a:lnTo>
                <a:lnTo>
                  <a:pt x="1875" y="73"/>
                </a:lnTo>
                <a:cubicBezTo>
                  <a:pt x="1733" y="23"/>
                  <a:pt x="1593" y="0"/>
                  <a:pt x="1456" y="0"/>
                </a:cubicBezTo>
                <a:close/>
              </a:path>
            </a:pathLst>
          </a:custGeom>
          <a:solidFill>
            <a:srgbClr val="3A60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32"/>
          <p:cNvSpPr/>
          <p:nvPr/>
        </p:nvSpPr>
        <p:spPr>
          <a:xfrm>
            <a:off x="806800" y="1681175"/>
            <a:ext cx="154450" cy="147725"/>
          </a:xfrm>
          <a:custGeom>
            <a:avLst/>
            <a:gdLst/>
            <a:ahLst/>
            <a:cxnLst/>
            <a:rect l="l" t="t" r="r" b="b"/>
            <a:pathLst>
              <a:path w="6178" h="5909" extrusionOk="0">
                <a:moveTo>
                  <a:pt x="873" y="0"/>
                </a:moveTo>
                <a:cubicBezTo>
                  <a:pt x="388" y="0"/>
                  <a:pt x="1" y="488"/>
                  <a:pt x="176" y="987"/>
                </a:cubicBezTo>
                <a:lnTo>
                  <a:pt x="866" y="2956"/>
                </a:lnTo>
                <a:lnTo>
                  <a:pt x="176" y="4920"/>
                </a:lnTo>
                <a:cubicBezTo>
                  <a:pt x="1" y="5423"/>
                  <a:pt x="385" y="5909"/>
                  <a:pt x="868" y="5909"/>
                </a:cubicBezTo>
                <a:cubicBezTo>
                  <a:pt x="950" y="5909"/>
                  <a:pt x="1035" y="5895"/>
                  <a:pt x="1120" y="5865"/>
                </a:cubicBezTo>
                <a:lnTo>
                  <a:pt x="3089" y="5174"/>
                </a:lnTo>
                <a:lnTo>
                  <a:pt x="5053" y="5865"/>
                </a:lnTo>
                <a:cubicBezTo>
                  <a:pt x="5138" y="5895"/>
                  <a:pt x="5223" y="5909"/>
                  <a:pt x="5305" y="5909"/>
                </a:cubicBezTo>
                <a:cubicBezTo>
                  <a:pt x="5789" y="5909"/>
                  <a:pt x="6177" y="5423"/>
                  <a:pt x="5998" y="4920"/>
                </a:cubicBezTo>
                <a:lnTo>
                  <a:pt x="5307" y="2956"/>
                </a:lnTo>
                <a:lnTo>
                  <a:pt x="5998" y="987"/>
                </a:lnTo>
                <a:cubicBezTo>
                  <a:pt x="6177" y="488"/>
                  <a:pt x="5786" y="0"/>
                  <a:pt x="5300" y="0"/>
                </a:cubicBezTo>
                <a:cubicBezTo>
                  <a:pt x="5220" y="0"/>
                  <a:pt x="5136" y="14"/>
                  <a:pt x="5053" y="43"/>
                </a:cubicBezTo>
                <a:lnTo>
                  <a:pt x="3089" y="733"/>
                </a:lnTo>
                <a:lnTo>
                  <a:pt x="1120" y="43"/>
                </a:lnTo>
                <a:cubicBezTo>
                  <a:pt x="1037" y="14"/>
                  <a:pt x="954" y="0"/>
                  <a:pt x="873" y="0"/>
                </a:cubicBezTo>
                <a:close/>
              </a:path>
            </a:pathLst>
          </a:custGeom>
          <a:solidFill>
            <a:srgbClr val="3A60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9" name="Google Shape;609;p32"/>
          <p:cNvGrpSpPr/>
          <p:nvPr/>
        </p:nvGrpSpPr>
        <p:grpSpPr>
          <a:xfrm>
            <a:off x="8617367" y="3844736"/>
            <a:ext cx="304102" cy="458848"/>
            <a:chOff x="2131550" y="2253075"/>
            <a:chExt cx="93100" cy="140475"/>
          </a:xfrm>
        </p:grpSpPr>
        <p:sp>
          <p:nvSpPr>
            <p:cNvPr id="610" name="Google Shape;610;p32"/>
            <p:cNvSpPr/>
            <p:nvPr/>
          </p:nvSpPr>
          <p:spPr>
            <a:xfrm>
              <a:off x="2131550" y="2313325"/>
              <a:ext cx="93100" cy="50100"/>
            </a:xfrm>
            <a:custGeom>
              <a:avLst/>
              <a:gdLst/>
              <a:ahLst/>
              <a:cxnLst/>
              <a:rect l="l" t="t" r="r" b="b"/>
              <a:pathLst>
                <a:path w="3724" h="2004" extrusionOk="0">
                  <a:moveTo>
                    <a:pt x="1822" y="1"/>
                  </a:moveTo>
                  <a:lnTo>
                    <a:pt x="1" y="1896"/>
                  </a:lnTo>
                  <a:lnTo>
                    <a:pt x="114" y="2004"/>
                  </a:lnTo>
                  <a:lnTo>
                    <a:pt x="1828" y="216"/>
                  </a:lnTo>
                  <a:lnTo>
                    <a:pt x="3616" y="1936"/>
                  </a:lnTo>
                  <a:lnTo>
                    <a:pt x="3724" y="1823"/>
                  </a:lnTo>
                  <a:lnTo>
                    <a:pt x="18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32"/>
            <p:cNvSpPr/>
            <p:nvPr/>
          </p:nvSpPr>
          <p:spPr>
            <a:xfrm>
              <a:off x="2131550" y="2343325"/>
              <a:ext cx="93100" cy="50225"/>
            </a:xfrm>
            <a:custGeom>
              <a:avLst/>
              <a:gdLst/>
              <a:ahLst/>
              <a:cxnLst/>
              <a:rect l="l" t="t" r="r" b="b"/>
              <a:pathLst>
                <a:path w="3724" h="2009" extrusionOk="0">
                  <a:moveTo>
                    <a:pt x="1822" y="0"/>
                  </a:moveTo>
                  <a:lnTo>
                    <a:pt x="1" y="1901"/>
                  </a:lnTo>
                  <a:lnTo>
                    <a:pt x="114" y="2009"/>
                  </a:lnTo>
                  <a:lnTo>
                    <a:pt x="1828" y="221"/>
                  </a:lnTo>
                  <a:lnTo>
                    <a:pt x="3616" y="1935"/>
                  </a:lnTo>
                  <a:lnTo>
                    <a:pt x="3724" y="1828"/>
                  </a:lnTo>
                  <a:lnTo>
                    <a:pt x="182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32"/>
            <p:cNvSpPr/>
            <p:nvPr/>
          </p:nvSpPr>
          <p:spPr>
            <a:xfrm>
              <a:off x="2131550" y="2253075"/>
              <a:ext cx="93100" cy="50250"/>
            </a:xfrm>
            <a:custGeom>
              <a:avLst/>
              <a:gdLst/>
              <a:ahLst/>
              <a:cxnLst/>
              <a:rect l="l" t="t" r="r" b="b"/>
              <a:pathLst>
                <a:path w="3724" h="2010" extrusionOk="0">
                  <a:moveTo>
                    <a:pt x="1822" y="1"/>
                  </a:moveTo>
                  <a:lnTo>
                    <a:pt x="1" y="1902"/>
                  </a:lnTo>
                  <a:lnTo>
                    <a:pt x="114" y="2009"/>
                  </a:lnTo>
                  <a:lnTo>
                    <a:pt x="1828" y="221"/>
                  </a:lnTo>
                  <a:lnTo>
                    <a:pt x="3616" y="1941"/>
                  </a:lnTo>
                  <a:lnTo>
                    <a:pt x="3724" y="1828"/>
                  </a:lnTo>
                  <a:lnTo>
                    <a:pt x="18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32"/>
            <p:cNvSpPr/>
            <p:nvPr/>
          </p:nvSpPr>
          <p:spPr>
            <a:xfrm>
              <a:off x="2131550" y="2283200"/>
              <a:ext cx="93100" cy="50250"/>
            </a:xfrm>
            <a:custGeom>
              <a:avLst/>
              <a:gdLst/>
              <a:ahLst/>
              <a:cxnLst/>
              <a:rect l="l" t="t" r="r" b="b"/>
              <a:pathLst>
                <a:path w="3724" h="2010" extrusionOk="0">
                  <a:moveTo>
                    <a:pt x="1822" y="1"/>
                  </a:moveTo>
                  <a:lnTo>
                    <a:pt x="1" y="1902"/>
                  </a:lnTo>
                  <a:lnTo>
                    <a:pt x="114" y="2009"/>
                  </a:lnTo>
                  <a:lnTo>
                    <a:pt x="1828" y="221"/>
                  </a:lnTo>
                  <a:lnTo>
                    <a:pt x="3616" y="1936"/>
                  </a:lnTo>
                  <a:lnTo>
                    <a:pt x="3724" y="1823"/>
                  </a:lnTo>
                  <a:lnTo>
                    <a:pt x="18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 name="Google Shape;614;p32"/>
          <p:cNvGrpSpPr/>
          <p:nvPr/>
        </p:nvGrpSpPr>
        <p:grpSpPr>
          <a:xfrm>
            <a:off x="297392" y="370361"/>
            <a:ext cx="304102" cy="458848"/>
            <a:chOff x="2131550" y="2253075"/>
            <a:chExt cx="93100" cy="140475"/>
          </a:xfrm>
        </p:grpSpPr>
        <p:sp>
          <p:nvSpPr>
            <p:cNvPr id="615" name="Google Shape;615;p32"/>
            <p:cNvSpPr/>
            <p:nvPr/>
          </p:nvSpPr>
          <p:spPr>
            <a:xfrm>
              <a:off x="2131550" y="2313325"/>
              <a:ext cx="93100" cy="50100"/>
            </a:xfrm>
            <a:custGeom>
              <a:avLst/>
              <a:gdLst/>
              <a:ahLst/>
              <a:cxnLst/>
              <a:rect l="l" t="t" r="r" b="b"/>
              <a:pathLst>
                <a:path w="3724" h="2004" extrusionOk="0">
                  <a:moveTo>
                    <a:pt x="1822" y="1"/>
                  </a:moveTo>
                  <a:lnTo>
                    <a:pt x="1" y="1896"/>
                  </a:lnTo>
                  <a:lnTo>
                    <a:pt x="114" y="2004"/>
                  </a:lnTo>
                  <a:lnTo>
                    <a:pt x="1828" y="216"/>
                  </a:lnTo>
                  <a:lnTo>
                    <a:pt x="3616" y="1936"/>
                  </a:lnTo>
                  <a:lnTo>
                    <a:pt x="3724" y="1823"/>
                  </a:lnTo>
                  <a:lnTo>
                    <a:pt x="18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32"/>
            <p:cNvSpPr/>
            <p:nvPr/>
          </p:nvSpPr>
          <p:spPr>
            <a:xfrm>
              <a:off x="2131550" y="2343325"/>
              <a:ext cx="93100" cy="50225"/>
            </a:xfrm>
            <a:custGeom>
              <a:avLst/>
              <a:gdLst/>
              <a:ahLst/>
              <a:cxnLst/>
              <a:rect l="l" t="t" r="r" b="b"/>
              <a:pathLst>
                <a:path w="3724" h="2009" extrusionOk="0">
                  <a:moveTo>
                    <a:pt x="1822" y="0"/>
                  </a:moveTo>
                  <a:lnTo>
                    <a:pt x="1" y="1901"/>
                  </a:lnTo>
                  <a:lnTo>
                    <a:pt x="114" y="2009"/>
                  </a:lnTo>
                  <a:lnTo>
                    <a:pt x="1828" y="221"/>
                  </a:lnTo>
                  <a:lnTo>
                    <a:pt x="3616" y="1935"/>
                  </a:lnTo>
                  <a:lnTo>
                    <a:pt x="3724" y="1828"/>
                  </a:lnTo>
                  <a:lnTo>
                    <a:pt x="182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32"/>
            <p:cNvSpPr/>
            <p:nvPr/>
          </p:nvSpPr>
          <p:spPr>
            <a:xfrm>
              <a:off x="2131550" y="2253075"/>
              <a:ext cx="93100" cy="50250"/>
            </a:xfrm>
            <a:custGeom>
              <a:avLst/>
              <a:gdLst/>
              <a:ahLst/>
              <a:cxnLst/>
              <a:rect l="l" t="t" r="r" b="b"/>
              <a:pathLst>
                <a:path w="3724" h="2010" extrusionOk="0">
                  <a:moveTo>
                    <a:pt x="1822" y="1"/>
                  </a:moveTo>
                  <a:lnTo>
                    <a:pt x="1" y="1902"/>
                  </a:lnTo>
                  <a:lnTo>
                    <a:pt x="114" y="2009"/>
                  </a:lnTo>
                  <a:lnTo>
                    <a:pt x="1828" y="221"/>
                  </a:lnTo>
                  <a:lnTo>
                    <a:pt x="3616" y="1941"/>
                  </a:lnTo>
                  <a:lnTo>
                    <a:pt x="3724" y="1828"/>
                  </a:lnTo>
                  <a:lnTo>
                    <a:pt x="18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32"/>
            <p:cNvSpPr/>
            <p:nvPr/>
          </p:nvSpPr>
          <p:spPr>
            <a:xfrm>
              <a:off x="2131550" y="2283200"/>
              <a:ext cx="93100" cy="50250"/>
            </a:xfrm>
            <a:custGeom>
              <a:avLst/>
              <a:gdLst/>
              <a:ahLst/>
              <a:cxnLst/>
              <a:rect l="l" t="t" r="r" b="b"/>
              <a:pathLst>
                <a:path w="3724" h="2010" extrusionOk="0">
                  <a:moveTo>
                    <a:pt x="1822" y="1"/>
                  </a:moveTo>
                  <a:lnTo>
                    <a:pt x="1" y="1902"/>
                  </a:lnTo>
                  <a:lnTo>
                    <a:pt x="114" y="2009"/>
                  </a:lnTo>
                  <a:lnTo>
                    <a:pt x="1828" y="221"/>
                  </a:lnTo>
                  <a:lnTo>
                    <a:pt x="3616" y="1936"/>
                  </a:lnTo>
                  <a:lnTo>
                    <a:pt x="3724" y="1823"/>
                  </a:lnTo>
                  <a:lnTo>
                    <a:pt x="18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Title and body" type="tx">
  <p:cSld name="TITLE_AND_BODY">
    <p:spTree>
      <p:nvGrpSpPr>
        <p:cNvPr id="1" name="Shape 49"/>
        <p:cNvGrpSpPr/>
        <p:nvPr/>
      </p:nvGrpSpPr>
      <p:grpSpPr>
        <a:xfrm>
          <a:off x="0" y="0"/>
          <a:ext cx="0" cy="0"/>
          <a:chOff x="0" y="0"/>
          <a:chExt cx="0" cy="0"/>
        </a:xfrm>
      </p:grpSpPr>
      <p:sp>
        <p:nvSpPr>
          <p:cNvPr id="50" name="Google Shape;50;p4"/>
          <p:cNvSpPr txBox="1">
            <a:spLocks noGrp="1"/>
          </p:cNvSpPr>
          <p:nvPr>
            <p:ph type="title"/>
          </p:nvPr>
        </p:nvSpPr>
        <p:spPr>
          <a:xfrm>
            <a:off x="726225" y="441350"/>
            <a:ext cx="7691400" cy="572700"/>
          </a:xfrm>
          <a:prstGeom prst="rect">
            <a:avLst/>
          </a:prstGeom>
        </p:spPr>
        <p:txBody>
          <a:bodyPr spcFirstLastPara="1" wrap="square" lIns="91425" tIns="91425" rIns="91425" bIns="91425" anchor="t" anchorCtr="0">
            <a:noAutofit/>
          </a:bodyPr>
          <a:lstStyle>
            <a:lvl1pPr lvl="0">
              <a:spcBef>
                <a:spcPts val="0"/>
              </a:spcBef>
              <a:spcAft>
                <a:spcPts val="0"/>
              </a:spcAft>
              <a:buSzPts val="3400"/>
              <a:buNone/>
              <a:defRPr/>
            </a:lvl1pPr>
            <a:lvl2pPr lvl="1">
              <a:spcBef>
                <a:spcPts val="0"/>
              </a:spcBef>
              <a:spcAft>
                <a:spcPts val="0"/>
              </a:spcAft>
              <a:buSzPts val="3400"/>
              <a:buNone/>
              <a:defRPr/>
            </a:lvl2pPr>
            <a:lvl3pPr lvl="2">
              <a:spcBef>
                <a:spcPts val="0"/>
              </a:spcBef>
              <a:spcAft>
                <a:spcPts val="0"/>
              </a:spcAft>
              <a:buSzPts val="3400"/>
              <a:buNone/>
              <a:defRPr/>
            </a:lvl3pPr>
            <a:lvl4pPr lvl="3">
              <a:spcBef>
                <a:spcPts val="0"/>
              </a:spcBef>
              <a:spcAft>
                <a:spcPts val="0"/>
              </a:spcAft>
              <a:buSzPts val="3400"/>
              <a:buNone/>
              <a:defRPr/>
            </a:lvl4pPr>
            <a:lvl5pPr lvl="4">
              <a:spcBef>
                <a:spcPts val="0"/>
              </a:spcBef>
              <a:spcAft>
                <a:spcPts val="0"/>
              </a:spcAft>
              <a:buSzPts val="3400"/>
              <a:buNone/>
              <a:defRPr/>
            </a:lvl5pPr>
            <a:lvl6pPr lvl="5">
              <a:spcBef>
                <a:spcPts val="0"/>
              </a:spcBef>
              <a:spcAft>
                <a:spcPts val="0"/>
              </a:spcAft>
              <a:buSzPts val="3400"/>
              <a:buNone/>
              <a:defRPr/>
            </a:lvl6pPr>
            <a:lvl7pPr lvl="6">
              <a:spcBef>
                <a:spcPts val="0"/>
              </a:spcBef>
              <a:spcAft>
                <a:spcPts val="0"/>
              </a:spcAft>
              <a:buSzPts val="3400"/>
              <a:buNone/>
              <a:defRPr/>
            </a:lvl7pPr>
            <a:lvl8pPr lvl="7">
              <a:spcBef>
                <a:spcPts val="0"/>
              </a:spcBef>
              <a:spcAft>
                <a:spcPts val="0"/>
              </a:spcAft>
              <a:buSzPts val="3400"/>
              <a:buNone/>
              <a:defRPr/>
            </a:lvl8pPr>
            <a:lvl9pPr lvl="8">
              <a:spcBef>
                <a:spcPts val="0"/>
              </a:spcBef>
              <a:spcAft>
                <a:spcPts val="0"/>
              </a:spcAft>
              <a:buSzPts val="3400"/>
              <a:buNone/>
              <a:defRPr/>
            </a:lvl9pPr>
          </a:lstStyle>
          <a:p>
            <a:endParaRPr/>
          </a:p>
        </p:txBody>
      </p:sp>
      <p:sp>
        <p:nvSpPr>
          <p:cNvPr id="51" name="Google Shape;51;p4"/>
          <p:cNvSpPr txBox="1">
            <a:spLocks noGrp="1"/>
          </p:cNvSpPr>
          <p:nvPr>
            <p:ph type="subTitle" idx="1"/>
          </p:nvPr>
        </p:nvSpPr>
        <p:spPr>
          <a:xfrm>
            <a:off x="726300" y="1280750"/>
            <a:ext cx="7691400" cy="33237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300"/>
            </a:lvl1pPr>
            <a:lvl2pPr lvl="1" rtl="0">
              <a:spcBef>
                <a:spcPts val="0"/>
              </a:spcBef>
              <a:spcAft>
                <a:spcPts val="0"/>
              </a:spcAft>
              <a:buNone/>
              <a:defRPr sz="1300"/>
            </a:lvl2pPr>
            <a:lvl3pPr lvl="2" rtl="0">
              <a:spcBef>
                <a:spcPts val="0"/>
              </a:spcBef>
              <a:spcAft>
                <a:spcPts val="0"/>
              </a:spcAft>
              <a:buNone/>
              <a:defRPr sz="1300"/>
            </a:lvl3pPr>
            <a:lvl4pPr lvl="3" rtl="0">
              <a:spcBef>
                <a:spcPts val="0"/>
              </a:spcBef>
              <a:spcAft>
                <a:spcPts val="0"/>
              </a:spcAft>
              <a:buNone/>
              <a:defRPr sz="1300"/>
            </a:lvl4pPr>
            <a:lvl5pPr lvl="4" rtl="0">
              <a:spcBef>
                <a:spcPts val="0"/>
              </a:spcBef>
              <a:spcAft>
                <a:spcPts val="0"/>
              </a:spcAft>
              <a:buNone/>
              <a:defRPr sz="1300"/>
            </a:lvl5pPr>
            <a:lvl6pPr lvl="5" rtl="0">
              <a:spcBef>
                <a:spcPts val="0"/>
              </a:spcBef>
              <a:spcAft>
                <a:spcPts val="0"/>
              </a:spcAft>
              <a:buNone/>
              <a:defRPr sz="1300"/>
            </a:lvl6pPr>
            <a:lvl7pPr lvl="6" rtl="0">
              <a:spcBef>
                <a:spcPts val="0"/>
              </a:spcBef>
              <a:spcAft>
                <a:spcPts val="0"/>
              </a:spcAft>
              <a:buNone/>
              <a:defRPr sz="1300"/>
            </a:lvl7pPr>
            <a:lvl8pPr lvl="7" rtl="0">
              <a:spcBef>
                <a:spcPts val="0"/>
              </a:spcBef>
              <a:spcAft>
                <a:spcPts val="0"/>
              </a:spcAft>
              <a:buNone/>
              <a:defRPr sz="1300"/>
            </a:lvl8pPr>
            <a:lvl9pPr lvl="8" rtl="0">
              <a:spcBef>
                <a:spcPts val="0"/>
              </a:spcBef>
              <a:spcAft>
                <a:spcPts val="0"/>
              </a:spcAft>
              <a:buNone/>
              <a:defRPr sz="1300"/>
            </a:lvl9pPr>
          </a:lstStyle>
          <a:p>
            <a:endParaRPr/>
          </a:p>
        </p:txBody>
      </p:sp>
      <p:sp>
        <p:nvSpPr>
          <p:cNvPr id="52" name="Google Shape;52;p4"/>
          <p:cNvSpPr/>
          <p:nvPr/>
        </p:nvSpPr>
        <p:spPr>
          <a:xfrm>
            <a:off x="0" y="593850"/>
            <a:ext cx="2958579" cy="4048525"/>
          </a:xfrm>
          <a:custGeom>
            <a:avLst/>
            <a:gdLst/>
            <a:ahLst/>
            <a:cxnLst/>
            <a:rect l="l" t="t" r="r" b="b"/>
            <a:pathLst>
              <a:path w="16539" h="22632" extrusionOk="0">
                <a:moveTo>
                  <a:pt x="5434" y="1"/>
                </a:moveTo>
                <a:cubicBezTo>
                  <a:pt x="4774" y="1"/>
                  <a:pt x="4128" y="199"/>
                  <a:pt x="3548" y="584"/>
                </a:cubicBezTo>
                <a:lnTo>
                  <a:pt x="0" y="2944"/>
                </a:lnTo>
                <a:lnTo>
                  <a:pt x="0" y="15770"/>
                </a:lnTo>
                <a:lnTo>
                  <a:pt x="3570" y="21134"/>
                </a:lnTo>
                <a:cubicBezTo>
                  <a:pt x="4079" y="21898"/>
                  <a:pt x="4815" y="22396"/>
                  <a:pt x="5698" y="22565"/>
                </a:cubicBezTo>
                <a:cubicBezTo>
                  <a:pt x="5918" y="22610"/>
                  <a:pt x="6138" y="22631"/>
                  <a:pt x="6356" y="22631"/>
                </a:cubicBezTo>
                <a:cubicBezTo>
                  <a:pt x="7004" y="22631"/>
                  <a:pt x="7632" y="22437"/>
                  <a:pt x="8204" y="22056"/>
                </a:cubicBezTo>
                <a:lnTo>
                  <a:pt x="14881" y="17615"/>
                </a:lnTo>
                <a:cubicBezTo>
                  <a:pt x="15537" y="17179"/>
                  <a:pt x="16006" y="16579"/>
                  <a:pt x="16244" y="15872"/>
                </a:cubicBezTo>
                <a:cubicBezTo>
                  <a:pt x="16272" y="15787"/>
                  <a:pt x="16301" y="15697"/>
                  <a:pt x="16323" y="15606"/>
                </a:cubicBezTo>
                <a:cubicBezTo>
                  <a:pt x="16538" y="14729"/>
                  <a:pt x="16380" y="13824"/>
                  <a:pt x="15871" y="13060"/>
                </a:cubicBezTo>
                <a:cubicBezTo>
                  <a:pt x="15390" y="12336"/>
                  <a:pt x="14666" y="11861"/>
                  <a:pt x="13783" y="11680"/>
                </a:cubicBezTo>
                <a:cubicBezTo>
                  <a:pt x="13565" y="11638"/>
                  <a:pt x="13348" y="11617"/>
                  <a:pt x="13133" y="11617"/>
                </a:cubicBezTo>
                <a:cubicBezTo>
                  <a:pt x="12479" y="11617"/>
                  <a:pt x="11846" y="11811"/>
                  <a:pt x="11271" y="12194"/>
                </a:cubicBezTo>
                <a:lnTo>
                  <a:pt x="7440" y="14741"/>
                </a:lnTo>
                <a:lnTo>
                  <a:pt x="7090" y="14214"/>
                </a:lnTo>
                <a:lnTo>
                  <a:pt x="10020" y="12257"/>
                </a:lnTo>
                <a:cubicBezTo>
                  <a:pt x="10750" y="11776"/>
                  <a:pt x="11248" y="11091"/>
                  <a:pt x="11463" y="10288"/>
                </a:cubicBezTo>
                <a:cubicBezTo>
                  <a:pt x="11695" y="9411"/>
                  <a:pt x="11542" y="8500"/>
                  <a:pt x="11022" y="7725"/>
                </a:cubicBezTo>
                <a:cubicBezTo>
                  <a:pt x="10501" y="6944"/>
                  <a:pt x="9754" y="6446"/>
                  <a:pt x="8855" y="6299"/>
                </a:cubicBezTo>
                <a:cubicBezTo>
                  <a:pt x="8665" y="6266"/>
                  <a:pt x="8476" y="6250"/>
                  <a:pt x="8288" y="6250"/>
                </a:cubicBezTo>
                <a:cubicBezTo>
                  <a:pt x="7631" y="6250"/>
                  <a:pt x="6993" y="6449"/>
                  <a:pt x="6416" y="6836"/>
                </a:cubicBezTo>
                <a:lnTo>
                  <a:pt x="3480" y="8788"/>
                </a:lnTo>
                <a:lnTo>
                  <a:pt x="3327" y="8556"/>
                </a:lnTo>
                <a:lnTo>
                  <a:pt x="7157" y="6005"/>
                </a:lnTo>
                <a:cubicBezTo>
                  <a:pt x="7882" y="5524"/>
                  <a:pt x="8380" y="4839"/>
                  <a:pt x="8595" y="4041"/>
                </a:cubicBezTo>
                <a:cubicBezTo>
                  <a:pt x="8826" y="3159"/>
                  <a:pt x="8674" y="2248"/>
                  <a:pt x="8153" y="1473"/>
                </a:cubicBezTo>
                <a:cubicBezTo>
                  <a:pt x="7633" y="692"/>
                  <a:pt x="6886" y="200"/>
                  <a:pt x="5986" y="47"/>
                </a:cubicBezTo>
                <a:cubicBezTo>
                  <a:pt x="5802" y="16"/>
                  <a:pt x="5618" y="1"/>
                  <a:pt x="5434" y="1"/>
                </a:cubicBezTo>
                <a:close/>
              </a:path>
            </a:pathLst>
          </a:custGeom>
          <a:solidFill>
            <a:srgbClr val="FF7CAD">
              <a:alpha val="22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 name="Google Shape;53;p4"/>
          <p:cNvGrpSpPr/>
          <p:nvPr/>
        </p:nvGrpSpPr>
        <p:grpSpPr>
          <a:xfrm>
            <a:off x="8048767" y="498286"/>
            <a:ext cx="304102" cy="458848"/>
            <a:chOff x="2131550" y="2253075"/>
            <a:chExt cx="93100" cy="140475"/>
          </a:xfrm>
        </p:grpSpPr>
        <p:sp>
          <p:nvSpPr>
            <p:cNvPr id="54" name="Google Shape;54;p4"/>
            <p:cNvSpPr/>
            <p:nvPr/>
          </p:nvSpPr>
          <p:spPr>
            <a:xfrm>
              <a:off x="2131550" y="2313325"/>
              <a:ext cx="93100" cy="50100"/>
            </a:xfrm>
            <a:custGeom>
              <a:avLst/>
              <a:gdLst/>
              <a:ahLst/>
              <a:cxnLst/>
              <a:rect l="l" t="t" r="r" b="b"/>
              <a:pathLst>
                <a:path w="3724" h="2004" extrusionOk="0">
                  <a:moveTo>
                    <a:pt x="1822" y="1"/>
                  </a:moveTo>
                  <a:lnTo>
                    <a:pt x="1" y="1896"/>
                  </a:lnTo>
                  <a:lnTo>
                    <a:pt x="114" y="2004"/>
                  </a:lnTo>
                  <a:lnTo>
                    <a:pt x="1828" y="216"/>
                  </a:lnTo>
                  <a:lnTo>
                    <a:pt x="3616" y="1936"/>
                  </a:lnTo>
                  <a:lnTo>
                    <a:pt x="3724" y="1823"/>
                  </a:lnTo>
                  <a:lnTo>
                    <a:pt x="18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4"/>
            <p:cNvSpPr/>
            <p:nvPr/>
          </p:nvSpPr>
          <p:spPr>
            <a:xfrm>
              <a:off x="2131550" y="2343325"/>
              <a:ext cx="93100" cy="50225"/>
            </a:xfrm>
            <a:custGeom>
              <a:avLst/>
              <a:gdLst/>
              <a:ahLst/>
              <a:cxnLst/>
              <a:rect l="l" t="t" r="r" b="b"/>
              <a:pathLst>
                <a:path w="3724" h="2009" extrusionOk="0">
                  <a:moveTo>
                    <a:pt x="1822" y="0"/>
                  </a:moveTo>
                  <a:lnTo>
                    <a:pt x="1" y="1901"/>
                  </a:lnTo>
                  <a:lnTo>
                    <a:pt x="114" y="2009"/>
                  </a:lnTo>
                  <a:lnTo>
                    <a:pt x="1828" y="221"/>
                  </a:lnTo>
                  <a:lnTo>
                    <a:pt x="3616" y="1935"/>
                  </a:lnTo>
                  <a:lnTo>
                    <a:pt x="3724" y="1828"/>
                  </a:lnTo>
                  <a:lnTo>
                    <a:pt x="182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4"/>
            <p:cNvSpPr/>
            <p:nvPr/>
          </p:nvSpPr>
          <p:spPr>
            <a:xfrm>
              <a:off x="2131550" y="2253075"/>
              <a:ext cx="93100" cy="50250"/>
            </a:xfrm>
            <a:custGeom>
              <a:avLst/>
              <a:gdLst/>
              <a:ahLst/>
              <a:cxnLst/>
              <a:rect l="l" t="t" r="r" b="b"/>
              <a:pathLst>
                <a:path w="3724" h="2010" extrusionOk="0">
                  <a:moveTo>
                    <a:pt x="1822" y="1"/>
                  </a:moveTo>
                  <a:lnTo>
                    <a:pt x="1" y="1902"/>
                  </a:lnTo>
                  <a:lnTo>
                    <a:pt x="114" y="2009"/>
                  </a:lnTo>
                  <a:lnTo>
                    <a:pt x="1828" y="221"/>
                  </a:lnTo>
                  <a:lnTo>
                    <a:pt x="3616" y="1941"/>
                  </a:lnTo>
                  <a:lnTo>
                    <a:pt x="3724" y="1828"/>
                  </a:lnTo>
                  <a:lnTo>
                    <a:pt x="18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4"/>
            <p:cNvSpPr/>
            <p:nvPr/>
          </p:nvSpPr>
          <p:spPr>
            <a:xfrm>
              <a:off x="2131550" y="2283200"/>
              <a:ext cx="93100" cy="50250"/>
            </a:xfrm>
            <a:custGeom>
              <a:avLst/>
              <a:gdLst/>
              <a:ahLst/>
              <a:cxnLst/>
              <a:rect l="l" t="t" r="r" b="b"/>
              <a:pathLst>
                <a:path w="3724" h="2010" extrusionOk="0">
                  <a:moveTo>
                    <a:pt x="1822" y="1"/>
                  </a:moveTo>
                  <a:lnTo>
                    <a:pt x="1" y="1902"/>
                  </a:lnTo>
                  <a:lnTo>
                    <a:pt x="114" y="2009"/>
                  </a:lnTo>
                  <a:lnTo>
                    <a:pt x="1828" y="221"/>
                  </a:lnTo>
                  <a:lnTo>
                    <a:pt x="3616" y="1936"/>
                  </a:lnTo>
                  <a:lnTo>
                    <a:pt x="3724" y="1823"/>
                  </a:lnTo>
                  <a:lnTo>
                    <a:pt x="18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 name="Google Shape;58;p4"/>
          <p:cNvGrpSpPr/>
          <p:nvPr/>
        </p:nvGrpSpPr>
        <p:grpSpPr>
          <a:xfrm>
            <a:off x="254717" y="3707611"/>
            <a:ext cx="304102" cy="458848"/>
            <a:chOff x="2131550" y="2253075"/>
            <a:chExt cx="93100" cy="140475"/>
          </a:xfrm>
        </p:grpSpPr>
        <p:sp>
          <p:nvSpPr>
            <p:cNvPr id="59" name="Google Shape;59;p4"/>
            <p:cNvSpPr/>
            <p:nvPr/>
          </p:nvSpPr>
          <p:spPr>
            <a:xfrm>
              <a:off x="2131550" y="2313325"/>
              <a:ext cx="93100" cy="50100"/>
            </a:xfrm>
            <a:custGeom>
              <a:avLst/>
              <a:gdLst/>
              <a:ahLst/>
              <a:cxnLst/>
              <a:rect l="l" t="t" r="r" b="b"/>
              <a:pathLst>
                <a:path w="3724" h="2004" extrusionOk="0">
                  <a:moveTo>
                    <a:pt x="1822" y="1"/>
                  </a:moveTo>
                  <a:lnTo>
                    <a:pt x="1" y="1896"/>
                  </a:lnTo>
                  <a:lnTo>
                    <a:pt x="114" y="2004"/>
                  </a:lnTo>
                  <a:lnTo>
                    <a:pt x="1828" y="216"/>
                  </a:lnTo>
                  <a:lnTo>
                    <a:pt x="3616" y="1936"/>
                  </a:lnTo>
                  <a:lnTo>
                    <a:pt x="3724" y="1823"/>
                  </a:lnTo>
                  <a:lnTo>
                    <a:pt x="18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4"/>
            <p:cNvSpPr/>
            <p:nvPr/>
          </p:nvSpPr>
          <p:spPr>
            <a:xfrm>
              <a:off x="2131550" y="2343325"/>
              <a:ext cx="93100" cy="50225"/>
            </a:xfrm>
            <a:custGeom>
              <a:avLst/>
              <a:gdLst/>
              <a:ahLst/>
              <a:cxnLst/>
              <a:rect l="l" t="t" r="r" b="b"/>
              <a:pathLst>
                <a:path w="3724" h="2009" extrusionOk="0">
                  <a:moveTo>
                    <a:pt x="1822" y="0"/>
                  </a:moveTo>
                  <a:lnTo>
                    <a:pt x="1" y="1901"/>
                  </a:lnTo>
                  <a:lnTo>
                    <a:pt x="114" y="2009"/>
                  </a:lnTo>
                  <a:lnTo>
                    <a:pt x="1828" y="221"/>
                  </a:lnTo>
                  <a:lnTo>
                    <a:pt x="3616" y="1935"/>
                  </a:lnTo>
                  <a:lnTo>
                    <a:pt x="3724" y="1828"/>
                  </a:lnTo>
                  <a:lnTo>
                    <a:pt x="182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4"/>
            <p:cNvSpPr/>
            <p:nvPr/>
          </p:nvSpPr>
          <p:spPr>
            <a:xfrm>
              <a:off x="2131550" y="2253075"/>
              <a:ext cx="93100" cy="50250"/>
            </a:xfrm>
            <a:custGeom>
              <a:avLst/>
              <a:gdLst/>
              <a:ahLst/>
              <a:cxnLst/>
              <a:rect l="l" t="t" r="r" b="b"/>
              <a:pathLst>
                <a:path w="3724" h="2010" extrusionOk="0">
                  <a:moveTo>
                    <a:pt x="1822" y="1"/>
                  </a:moveTo>
                  <a:lnTo>
                    <a:pt x="1" y="1902"/>
                  </a:lnTo>
                  <a:lnTo>
                    <a:pt x="114" y="2009"/>
                  </a:lnTo>
                  <a:lnTo>
                    <a:pt x="1828" y="221"/>
                  </a:lnTo>
                  <a:lnTo>
                    <a:pt x="3616" y="1941"/>
                  </a:lnTo>
                  <a:lnTo>
                    <a:pt x="3724" y="1828"/>
                  </a:lnTo>
                  <a:lnTo>
                    <a:pt x="18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4"/>
            <p:cNvSpPr/>
            <p:nvPr/>
          </p:nvSpPr>
          <p:spPr>
            <a:xfrm>
              <a:off x="2131550" y="2283200"/>
              <a:ext cx="93100" cy="50250"/>
            </a:xfrm>
            <a:custGeom>
              <a:avLst/>
              <a:gdLst/>
              <a:ahLst/>
              <a:cxnLst/>
              <a:rect l="l" t="t" r="r" b="b"/>
              <a:pathLst>
                <a:path w="3724" h="2010" extrusionOk="0">
                  <a:moveTo>
                    <a:pt x="1822" y="1"/>
                  </a:moveTo>
                  <a:lnTo>
                    <a:pt x="1" y="1902"/>
                  </a:lnTo>
                  <a:lnTo>
                    <a:pt x="114" y="2009"/>
                  </a:lnTo>
                  <a:lnTo>
                    <a:pt x="1828" y="221"/>
                  </a:lnTo>
                  <a:lnTo>
                    <a:pt x="3616" y="1936"/>
                  </a:lnTo>
                  <a:lnTo>
                    <a:pt x="3724" y="1823"/>
                  </a:lnTo>
                  <a:lnTo>
                    <a:pt x="18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 name="Google Shape;63;p4"/>
          <p:cNvSpPr/>
          <p:nvPr/>
        </p:nvSpPr>
        <p:spPr>
          <a:xfrm>
            <a:off x="8471000" y="1571375"/>
            <a:ext cx="97400" cy="93175"/>
          </a:xfrm>
          <a:custGeom>
            <a:avLst/>
            <a:gdLst/>
            <a:ahLst/>
            <a:cxnLst/>
            <a:rect l="l" t="t" r="r" b="b"/>
            <a:pathLst>
              <a:path w="3896" h="3727" extrusionOk="0">
                <a:moveTo>
                  <a:pt x="550" y="0"/>
                </a:moveTo>
                <a:cubicBezTo>
                  <a:pt x="246" y="0"/>
                  <a:pt x="1" y="307"/>
                  <a:pt x="112" y="627"/>
                </a:cubicBezTo>
                <a:lnTo>
                  <a:pt x="548" y="1866"/>
                </a:lnTo>
                <a:lnTo>
                  <a:pt x="112" y="3105"/>
                </a:lnTo>
                <a:cubicBezTo>
                  <a:pt x="1" y="3420"/>
                  <a:pt x="246" y="3727"/>
                  <a:pt x="550" y="3727"/>
                </a:cubicBezTo>
                <a:cubicBezTo>
                  <a:pt x="601" y="3727"/>
                  <a:pt x="654" y="3718"/>
                  <a:pt x="706" y="3699"/>
                </a:cubicBezTo>
                <a:lnTo>
                  <a:pt x="1951" y="3264"/>
                </a:lnTo>
                <a:lnTo>
                  <a:pt x="3190" y="3699"/>
                </a:lnTo>
                <a:cubicBezTo>
                  <a:pt x="3243" y="3718"/>
                  <a:pt x="3296" y="3727"/>
                  <a:pt x="3347" y="3727"/>
                </a:cubicBezTo>
                <a:cubicBezTo>
                  <a:pt x="3650" y="3727"/>
                  <a:pt x="3896" y="3420"/>
                  <a:pt x="3784" y="3105"/>
                </a:cubicBezTo>
                <a:lnTo>
                  <a:pt x="3349" y="1866"/>
                </a:lnTo>
                <a:lnTo>
                  <a:pt x="3784" y="627"/>
                </a:lnTo>
                <a:cubicBezTo>
                  <a:pt x="3896" y="307"/>
                  <a:pt x="3650" y="0"/>
                  <a:pt x="3347" y="0"/>
                </a:cubicBezTo>
                <a:cubicBezTo>
                  <a:pt x="3296" y="0"/>
                  <a:pt x="3243" y="9"/>
                  <a:pt x="3190" y="27"/>
                </a:cubicBezTo>
                <a:lnTo>
                  <a:pt x="1951" y="463"/>
                </a:lnTo>
                <a:lnTo>
                  <a:pt x="706" y="27"/>
                </a:lnTo>
                <a:cubicBezTo>
                  <a:pt x="654" y="9"/>
                  <a:pt x="601" y="0"/>
                  <a:pt x="550" y="0"/>
                </a:cubicBezTo>
                <a:close/>
              </a:path>
            </a:pathLst>
          </a:custGeom>
          <a:solidFill>
            <a:srgbClr val="3A60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4"/>
          <p:cNvSpPr/>
          <p:nvPr/>
        </p:nvSpPr>
        <p:spPr>
          <a:xfrm>
            <a:off x="8850150" y="3797975"/>
            <a:ext cx="154450" cy="147725"/>
          </a:xfrm>
          <a:custGeom>
            <a:avLst/>
            <a:gdLst/>
            <a:ahLst/>
            <a:cxnLst/>
            <a:rect l="l" t="t" r="r" b="b"/>
            <a:pathLst>
              <a:path w="6178" h="5909" extrusionOk="0">
                <a:moveTo>
                  <a:pt x="873" y="0"/>
                </a:moveTo>
                <a:cubicBezTo>
                  <a:pt x="388" y="0"/>
                  <a:pt x="1" y="488"/>
                  <a:pt x="176" y="987"/>
                </a:cubicBezTo>
                <a:lnTo>
                  <a:pt x="866" y="2956"/>
                </a:lnTo>
                <a:lnTo>
                  <a:pt x="176" y="4920"/>
                </a:lnTo>
                <a:cubicBezTo>
                  <a:pt x="1" y="5423"/>
                  <a:pt x="385" y="5909"/>
                  <a:pt x="868" y="5909"/>
                </a:cubicBezTo>
                <a:cubicBezTo>
                  <a:pt x="950" y="5909"/>
                  <a:pt x="1035" y="5895"/>
                  <a:pt x="1120" y="5865"/>
                </a:cubicBezTo>
                <a:lnTo>
                  <a:pt x="3089" y="5174"/>
                </a:lnTo>
                <a:lnTo>
                  <a:pt x="5053" y="5865"/>
                </a:lnTo>
                <a:cubicBezTo>
                  <a:pt x="5138" y="5895"/>
                  <a:pt x="5223" y="5909"/>
                  <a:pt x="5305" y="5909"/>
                </a:cubicBezTo>
                <a:cubicBezTo>
                  <a:pt x="5789" y="5909"/>
                  <a:pt x="6177" y="5423"/>
                  <a:pt x="5998" y="4920"/>
                </a:cubicBezTo>
                <a:lnTo>
                  <a:pt x="5307" y="2956"/>
                </a:lnTo>
                <a:lnTo>
                  <a:pt x="5998" y="987"/>
                </a:lnTo>
                <a:cubicBezTo>
                  <a:pt x="6177" y="488"/>
                  <a:pt x="5786" y="0"/>
                  <a:pt x="5300" y="0"/>
                </a:cubicBezTo>
                <a:cubicBezTo>
                  <a:pt x="5220" y="0"/>
                  <a:pt x="5136" y="14"/>
                  <a:pt x="5053" y="43"/>
                </a:cubicBezTo>
                <a:lnTo>
                  <a:pt x="3089" y="733"/>
                </a:lnTo>
                <a:lnTo>
                  <a:pt x="1120" y="43"/>
                </a:lnTo>
                <a:cubicBezTo>
                  <a:pt x="1037" y="14"/>
                  <a:pt x="954" y="0"/>
                  <a:pt x="873" y="0"/>
                </a:cubicBezTo>
                <a:close/>
              </a:path>
            </a:pathLst>
          </a:custGeom>
          <a:solidFill>
            <a:srgbClr val="3A60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4"/>
          <p:cNvSpPr/>
          <p:nvPr/>
        </p:nvSpPr>
        <p:spPr>
          <a:xfrm>
            <a:off x="8746900" y="859250"/>
            <a:ext cx="257700" cy="246525"/>
          </a:xfrm>
          <a:custGeom>
            <a:avLst/>
            <a:gdLst/>
            <a:ahLst/>
            <a:cxnLst/>
            <a:rect l="l" t="t" r="r" b="b"/>
            <a:pathLst>
              <a:path w="10308" h="9861" extrusionOk="0">
                <a:moveTo>
                  <a:pt x="1456" y="0"/>
                </a:moveTo>
                <a:cubicBezTo>
                  <a:pt x="650" y="0"/>
                  <a:pt x="1" y="809"/>
                  <a:pt x="296" y="1652"/>
                </a:cubicBezTo>
                <a:lnTo>
                  <a:pt x="1450" y="4928"/>
                </a:lnTo>
                <a:lnTo>
                  <a:pt x="296" y="8209"/>
                </a:lnTo>
                <a:cubicBezTo>
                  <a:pt x="1" y="9047"/>
                  <a:pt x="651" y="9860"/>
                  <a:pt x="1458" y="9860"/>
                </a:cubicBezTo>
                <a:cubicBezTo>
                  <a:pt x="1594" y="9860"/>
                  <a:pt x="1734" y="9837"/>
                  <a:pt x="1875" y="9788"/>
                </a:cubicBezTo>
                <a:lnTo>
                  <a:pt x="5156" y="8634"/>
                </a:lnTo>
                <a:lnTo>
                  <a:pt x="8438" y="9788"/>
                </a:lnTo>
                <a:cubicBezTo>
                  <a:pt x="8579" y="9837"/>
                  <a:pt x="8719" y="9860"/>
                  <a:pt x="8854" y="9860"/>
                </a:cubicBezTo>
                <a:cubicBezTo>
                  <a:pt x="9660" y="9860"/>
                  <a:pt x="10307" y="9047"/>
                  <a:pt x="10016" y="8209"/>
                </a:cubicBezTo>
                <a:lnTo>
                  <a:pt x="8862" y="4928"/>
                </a:lnTo>
                <a:lnTo>
                  <a:pt x="10016" y="1652"/>
                </a:lnTo>
                <a:cubicBezTo>
                  <a:pt x="10307" y="809"/>
                  <a:pt x="9661" y="0"/>
                  <a:pt x="8856" y="0"/>
                </a:cubicBezTo>
                <a:cubicBezTo>
                  <a:pt x="8720" y="0"/>
                  <a:pt x="8579" y="23"/>
                  <a:pt x="8438" y="73"/>
                </a:cubicBezTo>
                <a:lnTo>
                  <a:pt x="5156" y="1227"/>
                </a:lnTo>
                <a:lnTo>
                  <a:pt x="1875" y="73"/>
                </a:lnTo>
                <a:cubicBezTo>
                  <a:pt x="1733" y="23"/>
                  <a:pt x="1593" y="0"/>
                  <a:pt x="1456" y="0"/>
                </a:cubicBezTo>
                <a:close/>
              </a:path>
            </a:pathLst>
          </a:custGeom>
          <a:solidFill>
            <a:srgbClr val="3A60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4"/>
          <p:cNvSpPr/>
          <p:nvPr/>
        </p:nvSpPr>
        <p:spPr>
          <a:xfrm>
            <a:off x="868375" y="4801800"/>
            <a:ext cx="154450" cy="147725"/>
          </a:xfrm>
          <a:custGeom>
            <a:avLst/>
            <a:gdLst/>
            <a:ahLst/>
            <a:cxnLst/>
            <a:rect l="l" t="t" r="r" b="b"/>
            <a:pathLst>
              <a:path w="6178" h="5909" extrusionOk="0">
                <a:moveTo>
                  <a:pt x="873" y="0"/>
                </a:moveTo>
                <a:cubicBezTo>
                  <a:pt x="388" y="0"/>
                  <a:pt x="1" y="488"/>
                  <a:pt x="176" y="987"/>
                </a:cubicBezTo>
                <a:lnTo>
                  <a:pt x="866" y="2956"/>
                </a:lnTo>
                <a:lnTo>
                  <a:pt x="176" y="4920"/>
                </a:lnTo>
                <a:cubicBezTo>
                  <a:pt x="1" y="5423"/>
                  <a:pt x="385" y="5909"/>
                  <a:pt x="868" y="5909"/>
                </a:cubicBezTo>
                <a:cubicBezTo>
                  <a:pt x="950" y="5909"/>
                  <a:pt x="1035" y="5895"/>
                  <a:pt x="1120" y="5865"/>
                </a:cubicBezTo>
                <a:lnTo>
                  <a:pt x="3089" y="5174"/>
                </a:lnTo>
                <a:lnTo>
                  <a:pt x="5053" y="5865"/>
                </a:lnTo>
                <a:cubicBezTo>
                  <a:pt x="5138" y="5895"/>
                  <a:pt x="5223" y="5909"/>
                  <a:pt x="5305" y="5909"/>
                </a:cubicBezTo>
                <a:cubicBezTo>
                  <a:pt x="5789" y="5909"/>
                  <a:pt x="6177" y="5423"/>
                  <a:pt x="5998" y="4920"/>
                </a:cubicBezTo>
                <a:lnTo>
                  <a:pt x="5307" y="2956"/>
                </a:lnTo>
                <a:lnTo>
                  <a:pt x="5998" y="987"/>
                </a:lnTo>
                <a:cubicBezTo>
                  <a:pt x="6177" y="488"/>
                  <a:pt x="5786" y="0"/>
                  <a:pt x="5300" y="0"/>
                </a:cubicBezTo>
                <a:cubicBezTo>
                  <a:pt x="5220" y="0"/>
                  <a:pt x="5136" y="14"/>
                  <a:pt x="5053" y="43"/>
                </a:cubicBezTo>
                <a:lnTo>
                  <a:pt x="3089" y="733"/>
                </a:lnTo>
                <a:lnTo>
                  <a:pt x="1120" y="43"/>
                </a:lnTo>
                <a:cubicBezTo>
                  <a:pt x="1037" y="14"/>
                  <a:pt x="954" y="0"/>
                  <a:pt x="873" y="0"/>
                </a:cubicBezTo>
                <a:close/>
              </a:path>
            </a:pathLst>
          </a:custGeom>
          <a:solidFill>
            <a:srgbClr val="3A60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4"/>
          <p:cNvSpPr/>
          <p:nvPr/>
        </p:nvSpPr>
        <p:spPr>
          <a:xfrm>
            <a:off x="834550" y="203125"/>
            <a:ext cx="97400" cy="93175"/>
          </a:xfrm>
          <a:custGeom>
            <a:avLst/>
            <a:gdLst/>
            <a:ahLst/>
            <a:cxnLst/>
            <a:rect l="l" t="t" r="r" b="b"/>
            <a:pathLst>
              <a:path w="3896" h="3727" extrusionOk="0">
                <a:moveTo>
                  <a:pt x="550" y="0"/>
                </a:moveTo>
                <a:cubicBezTo>
                  <a:pt x="246" y="0"/>
                  <a:pt x="1" y="307"/>
                  <a:pt x="112" y="627"/>
                </a:cubicBezTo>
                <a:lnTo>
                  <a:pt x="548" y="1866"/>
                </a:lnTo>
                <a:lnTo>
                  <a:pt x="112" y="3105"/>
                </a:lnTo>
                <a:cubicBezTo>
                  <a:pt x="1" y="3420"/>
                  <a:pt x="246" y="3727"/>
                  <a:pt x="550" y="3727"/>
                </a:cubicBezTo>
                <a:cubicBezTo>
                  <a:pt x="601" y="3727"/>
                  <a:pt x="654" y="3718"/>
                  <a:pt x="706" y="3699"/>
                </a:cubicBezTo>
                <a:lnTo>
                  <a:pt x="1951" y="3264"/>
                </a:lnTo>
                <a:lnTo>
                  <a:pt x="3190" y="3699"/>
                </a:lnTo>
                <a:cubicBezTo>
                  <a:pt x="3243" y="3718"/>
                  <a:pt x="3296" y="3727"/>
                  <a:pt x="3347" y="3727"/>
                </a:cubicBezTo>
                <a:cubicBezTo>
                  <a:pt x="3650" y="3727"/>
                  <a:pt x="3896" y="3420"/>
                  <a:pt x="3784" y="3105"/>
                </a:cubicBezTo>
                <a:lnTo>
                  <a:pt x="3349" y="1866"/>
                </a:lnTo>
                <a:lnTo>
                  <a:pt x="3784" y="627"/>
                </a:lnTo>
                <a:cubicBezTo>
                  <a:pt x="3896" y="307"/>
                  <a:pt x="3650" y="0"/>
                  <a:pt x="3347" y="0"/>
                </a:cubicBezTo>
                <a:cubicBezTo>
                  <a:pt x="3296" y="0"/>
                  <a:pt x="3243" y="9"/>
                  <a:pt x="3190" y="27"/>
                </a:cubicBezTo>
                <a:lnTo>
                  <a:pt x="1951" y="463"/>
                </a:lnTo>
                <a:lnTo>
                  <a:pt x="706" y="27"/>
                </a:lnTo>
                <a:cubicBezTo>
                  <a:pt x="654" y="9"/>
                  <a:pt x="601" y="0"/>
                  <a:pt x="550" y="0"/>
                </a:cubicBezTo>
                <a:close/>
              </a:path>
            </a:pathLst>
          </a:custGeom>
          <a:solidFill>
            <a:srgbClr val="3A60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4"/>
          <p:cNvSpPr/>
          <p:nvPr/>
        </p:nvSpPr>
        <p:spPr>
          <a:xfrm>
            <a:off x="1275225" y="604438"/>
            <a:ext cx="257700" cy="246525"/>
          </a:xfrm>
          <a:custGeom>
            <a:avLst/>
            <a:gdLst/>
            <a:ahLst/>
            <a:cxnLst/>
            <a:rect l="l" t="t" r="r" b="b"/>
            <a:pathLst>
              <a:path w="10308" h="9861" extrusionOk="0">
                <a:moveTo>
                  <a:pt x="1456" y="0"/>
                </a:moveTo>
                <a:cubicBezTo>
                  <a:pt x="650" y="0"/>
                  <a:pt x="1" y="809"/>
                  <a:pt x="296" y="1652"/>
                </a:cubicBezTo>
                <a:lnTo>
                  <a:pt x="1450" y="4928"/>
                </a:lnTo>
                <a:lnTo>
                  <a:pt x="296" y="8209"/>
                </a:lnTo>
                <a:cubicBezTo>
                  <a:pt x="1" y="9047"/>
                  <a:pt x="651" y="9860"/>
                  <a:pt x="1458" y="9860"/>
                </a:cubicBezTo>
                <a:cubicBezTo>
                  <a:pt x="1594" y="9860"/>
                  <a:pt x="1734" y="9837"/>
                  <a:pt x="1875" y="9788"/>
                </a:cubicBezTo>
                <a:lnTo>
                  <a:pt x="5156" y="8634"/>
                </a:lnTo>
                <a:lnTo>
                  <a:pt x="8438" y="9788"/>
                </a:lnTo>
                <a:cubicBezTo>
                  <a:pt x="8579" y="9837"/>
                  <a:pt x="8719" y="9860"/>
                  <a:pt x="8854" y="9860"/>
                </a:cubicBezTo>
                <a:cubicBezTo>
                  <a:pt x="9660" y="9860"/>
                  <a:pt x="10307" y="9047"/>
                  <a:pt x="10016" y="8209"/>
                </a:cubicBezTo>
                <a:lnTo>
                  <a:pt x="8862" y="4928"/>
                </a:lnTo>
                <a:lnTo>
                  <a:pt x="10016" y="1652"/>
                </a:lnTo>
                <a:cubicBezTo>
                  <a:pt x="10307" y="809"/>
                  <a:pt x="9661" y="0"/>
                  <a:pt x="8856" y="0"/>
                </a:cubicBezTo>
                <a:cubicBezTo>
                  <a:pt x="8720" y="0"/>
                  <a:pt x="8579" y="23"/>
                  <a:pt x="8438" y="73"/>
                </a:cubicBezTo>
                <a:lnTo>
                  <a:pt x="5156" y="1227"/>
                </a:lnTo>
                <a:lnTo>
                  <a:pt x="1875" y="73"/>
                </a:lnTo>
                <a:cubicBezTo>
                  <a:pt x="1733" y="23"/>
                  <a:pt x="1593" y="0"/>
                  <a:pt x="1456" y="0"/>
                </a:cubicBezTo>
                <a:close/>
              </a:path>
            </a:pathLst>
          </a:custGeom>
          <a:solidFill>
            <a:srgbClr val="3A60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matchingName="Blank slide" type="blank">
  <p:cSld name="BLANK">
    <p:spTree>
      <p:nvGrpSpPr>
        <p:cNvPr id="1" name="Shape 622"/>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Title and two columns" type="twoColTx">
  <p:cSld name="TITLE_AND_TWO_COLUMNS">
    <p:spTree>
      <p:nvGrpSpPr>
        <p:cNvPr id="1" name="Shape 69"/>
        <p:cNvGrpSpPr/>
        <p:nvPr/>
      </p:nvGrpSpPr>
      <p:grpSpPr>
        <a:xfrm>
          <a:off x="0" y="0"/>
          <a:ext cx="0" cy="0"/>
          <a:chOff x="0" y="0"/>
          <a:chExt cx="0" cy="0"/>
        </a:xfrm>
      </p:grpSpPr>
      <p:sp>
        <p:nvSpPr>
          <p:cNvPr id="70" name="Google Shape;70;p5"/>
          <p:cNvSpPr txBox="1">
            <a:spLocks noGrp="1"/>
          </p:cNvSpPr>
          <p:nvPr>
            <p:ph type="title"/>
          </p:nvPr>
        </p:nvSpPr>
        <p:spPr>
          <a:xfrm>
            <a:off x="726225" y="441350"/>
            <a:ext cx="7691400" cy="572700"/>
          </a:xfrm>
          <a:prstGeom prst="rect">
            <a:avLst/>
          </a:prstGeom>
        </p:spPr>
        <p:txBody>
          <a:bodyPr spcFirstLastPara="1" wrap="square" lIns="91425" tIns="91425" rIns="91425" bIns="91425" anchor="t" anchorCtr="0">
            <a:noAutofit/>
          </a:bodyPr>
          <a:lstStyle>
            <a:lvl1pPr lvl="0" algn="ctr">
              <a:spcBef>
                <a:spcPts val="0"/>
              </a:spcBef>
              <a:spcAft>
                <a:spcPts val="0"/>
              </a:spcAft>
              <a:buSzPts val="3400"/>
              <a:buNone/>
              <a:defRPr/>
            </a:lvl1pPr>
            <a:lvl2pPr lvl="1" algn="ctr">
              <a:spcBef>
                <a:spcPts val="0"/>
              </a:spcBef>
              <a:spcAft>
                <a:spcPts val="0"/>
              </a:spcAft>
              <a:buSzPts val="3400"/>
              <a:buNone/>
              <a:defRPr/>
            </a:lvl2pPr>
            <a:lvl3pPr lvl="2" algn="ctr">
              <a:spcBef>
                <a:spcPts val="0"/>
              </a:spcBef>
              <a:spcAft>
                <a:spcPts val="0"/>
              </a:spcAft>
              <a:buSzPts val="3400"/>
              <a:buNone/>
              <a:defRPr/>
            </a:lvl3pPr>
            <a:lvl4pPr lvl="3" algn="ctr">
              <a:spcBef>
                <a:spcPts val="0"/>
              </a:spcBef>
              <a:spcAft>
                <a:spcPts val="0"/>
              </a:spcAft>
              <a:buSzPts val="3400"/>
              <a:buNone/>
              <a:defRPr/>
            </a:lvl4pPr>
            <a:lvl5pPr lvl="4" algn="ctr">
              <a:spcBef>
                <a:spcPts val="0"/>
              </a:spcBef>
              <a:spcAft>
                <a:spcPts val="0"/>
              </a:spcAft>
              <a:buSzPts val="3400"/>
              <a:buNone/>
              <a:defRPr/>
            </a:lvl5pPr>
            <a:lvl6pPr lvl="5" algn="ctr">
              <a:spcBef>
                <a:spcPts val="0"/>
              </a:spcBef>
              <a:spcAft>
                <a:spcPts val="0"/>
              </a:spcAft>
              <a:buSzPts val="3400"/>
              <a:buNone/>
              <a:defRPr/>
            </a:lvl6pPr>
            <a:lvl7pPr lvl="6" algn="ctr">
              <a:spcBef>
                <a:spcPts val="0"/>
              </a:spcBef>
              <a:spcAft>
                <a:spcPts val="0"/>
              </a:spcAft>
              <a:buSzPts val="3400"/>
              <a:buNone/>
              <a:defRPr/>
            </a:lvl7pPr>
            <a:lvl8pPr lvl="7" algn="ctr">
              <a:spcBef>
                <a:spcPts val="0"/>
              </a:spcBef>
              <a:spcAft>
                <a:spcPts val="0"/>
              </a:spcAft>
              <a:buSzPts val="3400"/>
              <a:buNone/>
              <a:defRPr/>
            </a:lvl8pPr>
            <a:lvl9pPr lvl="8" algn="ctr">
              <a:spcBef>
                <a:spcPts val="0"/>
              </a:spcBef>
              <a:spcAft>
                <a:spcPts val="0"/>
              </a:spcAft>
              <a:buSzPts val="3400"/>
              <a:buNone/>
              <a:defRPr/>
            </a:lvl9pPr>
          </a:lstStyle>
          <a:p>
            <a:endParaRPr/>
          </a:p>
        </p:txBody>
      </p:sp>
      <p:sp>
        <p:nvSpPr>
          <p:cNvPr id="71" name="Google Shape;71;p5"/>
          <p:cNvSpPr txBox="1">
            <a:spLocks noGrp="1"/>
          </p:cNvSpPr>
          <p:nvPr>
            <p:ph type="subTitle" idx="1"/>
          </p:nvPr>
        </p:nvSpPr>
        <p:spPr>
          <a:xfrm>
            <a:off x="1782831" y="2527375"/>
            <a:ext cx="2342700" cy="3969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900">
                <a:solidFill>
                  <a:schemeClr val="accent1"/>
                </a:solidFill>
                <a:latin typeface="Carter One"/>
                <a:ea typeface="Carter One"/>
                <a:cs typeface="Carter One"/>
                <a:sym typeface="Carter One"/>
              </a:defRPr>
            </a:lvl1pPr>
            <a:lvl2pPr lvl="1" algn="ctr" rtl="0">
              <a:spcBef>
                <a:spcPts val="0"/>
              </a:spcBef>
              <a:spcAft>
                <a:spcPts val="0"/>
              </a:spcAft>
              <a:buNone/>
              <a:defRPr sz="1900">
                <a:solidFill>
                  <a:schemeClr val="accent1"/>
                </a:solidFill>
                <a:latin typeface="Carter One"/>
                <a:ea typeface="Carter One"/>
                <a:cs typeface="Carter One"/>
                <a:sym typeface="Carter One"/>
              </a:defRPr>
            </a:lvl2pPr>
            <a:lvl3pPr lvl="2" algn="ctr" rtl="0">
              <a:spcBef>
                <a:spcPts val="0"/>
              </a:spcBef>
              <a:spcAft>
                <a:spcPts val="0"/>
              </a:spcAft>
              <a:buNone/>
              <a:defRPr sz="1900">
                <a:solidFill>
                  <a:schemeClr val="accent1"/>
                </a:solidFill>
                <a:latin typeface="Carter One"/>
                <a:ea typeface="Carter One"/>
                <a:cs typeface="Carter One"/>
                <a:sym typeface="Carter One"/>
              </a:defRPr>
            </a:lvl3pPr>
            <a:lvl4pPr lvl="3" algn="ctr" rtl="0">
              <a:spcBef>
                <a:spcPts val="0"/>
              </a:spcBef>
              <a:spcAft>
                <a:spcPts val="0"/>
              </a:spcAft>
              <a:buNone/>
              <a:defRPr sz="1900">
                <a:solidFill>
                  <a:schemeClr val="accent1"/>
                </a:solidFill>
                <a:latin typeface="Carter One"/>
                <a:ea typeface="Carter One"/>
                <a:cs typeface="Carter One"/>
                <a:sym typeface="Carter One"/>
              </a:defRPr>
            </a:lvl4pPr>
            <a:lvl5pPr lvl="4" algn="ctr" rtl="0">
              <a:spcBef>
                <a:spcPts val="0"/>
              </a:spcBef>
              <a:spcAft>
                <a:spcPts val="0"/>
              </a:spcAft>
              <a:buNone/>
              <a:defRPr sz="1900">
                <a:solidFill>
                  <a:schemeClr val="accent1"/>
                </a:solidFill>
                <a:latin typeface="Carter One"/>
                <a:ea typeface="Carter One"/>
                <a:cs typeface="Carter One"/>
                <a:sym typeface="Carter One"/>
              </a:defRPr>
            </a:lvl5pPr>
            <a:lvl6pPr lvl="5" algn="ctr" rtl="0">
              <a:spcBef>
                <a:spcPts val="0"/>
              </a:spcBef>
              <a:spcAft>
                <a:spcPts val="0"/>
              </a:spcAft>
              <a:buNone/>
              <a:defRPr sz="1900">
                <a:solidFill>
                  <a:schemeClr val="accent1"/>
                </a:solidFill>
                <a:latin typeface="Carter One"/>
                <a:ea typeface="Carter One"/>
                <a:cs typeface="Carter One"/>
                <a:sym typeface="Carter One"/>
              </a:defRPr>
            </a:lvl6pPr>
            <a:lvl7pPr lvl="6" algn="ctr" rtl="0">
              <a:spcBef>
                <a:spcPts val="0"/>
              </a:spcBef>
              <a:spcAft>
                <a:spcPts val="0"/>
              </a:spcAft>
              <a:buNone/>
              <a:defRPr sz="1900">
                <a:solidFill>
                  <a:schemeClr val="accent1"/>
                </a:solidFill>
                <a:latin typeface="Carter One"/>
                <a:ea typeface="Carter One"/>
                <a:cs typeface="Carter One"/>
                <a:sym typeface="Carter One"/>
              </a:defRPr>
            </a:lvl7pPr>
            <a:lvl8pPr lvl="7" algn="ctr" rtl="0">
              <a:spcBef>
                <a:spcPts val="0"/>
              </a:spcBef>
              <a:spcAft>
                <a:spcPts val="0"/>
              </a:spcAft>
              <a:buNone/>
              <a:defRPr sz="1900">
                <a:solidFill>
                  <a:schemeClr val="accent1"/>
                </a:solidFill>
                <a:latin typeface="Carter One"/>
                <a:ea typeface="Carter One"/>
                <a:cs typeface="Carter One"/>
                <a:sym typeface="Carter One"/>
              </a:defRPr>
            </a:lvl8pPr>
            <a:lvl9pPr lvl="8" algn="ctr" rtl="0">
              <a:spcBef>
                <a:spcPts val="0"/>
              </a:spcBef>
              <a:spcAft>
                <a:spcPts val="0"/>
              </a:spcAft>
              <a:buNone/>
              <a:defRPr sz="1900">
                <a:solidFill>
                  <a:schemeClr val="accent1"/>
                </a:solidFill>
                <a:latin typeface="Carter One"/>
                <a:ea typeface="Carter One"/>
                <a:cs typeface="Carter One"/>
                <a:sym typeface="Carter One"/>
              </a:defRPr>
            </a:lvl9pPr>
          </a:lstStyle>
          <a:p>
            <a:endParaRPr/>
          </a:p>
        </p:txBody>
      </p:sp>
      <p:sp>
        <p:nvSpPr>
          <p:cNvPr id="72" name="Google Shape;72;p5"/>
          <p:cNvSpPr txBox="1">
            <a:spLocks noGrp="1"/>
          </p:cNvSpPr>
          <p:nvPr>
            <p:ph type="subTitle" idx="2"/>
          </p:nvPr>
        </p:nvSpPr>
        <p:spPr>
          <a:xfrm>
            <a:off x="1782844" y="2885250"/>
            <a:ext cx="2342700" cy="8925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73" name="Google Shape;73;p5"/>
          <p:cNvSpPr txBox="1">
            <a:spLocks noGrp="1"/>
          </p:cNvSpPr>
          <p:nvPr>
            <p:ph type="subTitle" idx="3"/>
          </p:nvPr>
        </p:nvSpPr>
        <p:spPr>
          <a:xfrm>
            <a:off x="5018456" y="2527375"/>
            <a:ext cx="2342700" cy="3969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900">
                <a:solidFill>
                  <a:schemeClr val="accent1"/>
                </a:solidFill>
                <a:latin typeface="Carter One"/>
                <a:ea typeface="Carter One"/>
                <a:cs typeface="Carter One"/>
                <a:sym typeface="Carter One"/>
              </a:defRPr>
            </a:lvl1pPr>
            <a:lvl2pPr lvl="1" algn="ctr" rtl="0">
              <a:spcBef>
                <a:spcPts val="0"/>
              </a:spcBef>
              <a:spcAft>
                <a:spcPts val="0"/>
              </a:spcAft>
              <a:buNone/>
              <a:defRPr sz="1900">
                <a:solidFill>
                  <a:schemeClr val="accent1"/>
                </a:solidFill>
                <a:latin typeface="Carter One"/>
                <a:ea typeface="Carter One"/>
                <a:cs typeface="Carter One"/>
                <a:sym typeface="Carter One"/>
              </a:defRPr>
            </a:lvl2pPr>
            <a:lvl3pPr lvl="2" algn="ctr" rtl="0">
              <a:spcBef>
                <a:spcPts val="0"/>
              </a:spcBef>
              <a:spcAft>
                <a:spcPts val="0"/>
              </a:spcAft>
              <a:buNone/>
              <a:defRPr sz="1900">
                <a:solidFill>
                  <a:schemeClr val="accent1"/>
                </a:solidFill>
                <a:latin typeface="Carter One"/>
                <a:ea typeface="Carter One"/>
                <a:cs typeface="Carter One"/>
                <a:sym typeface="Carter One"/>
              </a:defRPr>
            </a:lvl3pPr>
            <a:lvl4pPr lvl="3" algn="ctr" rtl="0">
              <a:spcBef>
                <a:spcPts val="0"/>
              </a:spcBef>
              <a:spcAft>
                <a:spcPts val="0"/>
              </a:spcAft>
              <a:buNone/>
              <a:defRPr sz="1900">
                <a:solidFill>
                  <a:schemeClr val="accent1"/>
                </a:solidFill>
                <a:latin typeface="Carter One"/>
                <a:ea typeface="Carter One"/>
                <a:cs typeface="Carter One"/>
                <a:sym typeface="Carter One"/>
              </a:defRPr>
            </a:lvl4pPr>
            <a:lvl5pPr lvl="4" algn="ctr" rtl="0">
              <a:spcBef>
                <a:spcPts val="0"/>
              </a:spcBef>
              <a:spcAft>
                <a:spcPts val="0"/>
              </a:spcAft>
              <a:buNone/>
              <a:defRPr sz="1900">
                <a:solidFill>
                  <a:schemeClr val="accent1"/>
                </a:solidFill>
                <a:latin typeface="Carter One"/>
                <a:ea typeface="Carter One"/>
                <a:cs typeface="Carter One"/>
                <a:sym typeface="Carter One"/>
              </a:defRPr>
            </a:lvl5pPr>
            <a:lvl6pPr lvl="5" algn="ctr" rtl="0">
              <a:spcBef>
                <a:spcPts val="0"/>
              </a:spcBef>
              <a:spcAft>
                <a:spcPts val="0"/>
              </a:spcAft>
              <a:buNone/>
              <a:defRPr sz="1900">
                <a:solidFill>
                  <a:schemeClr val="accent1"/>
                </a:solidFill>
                <a:latin typeface="Carter One"/>
                <a:ea typeface="Carter One"/>
                <a:cs typeface="Carter One"/>
                <a:sym typeface="Carter One"/>
              </a:defRPr>
            </a:lvl6pPr>
            <a:lvl7pPr lvl="6" algn="ctr" rtl="0">
              <a:spcBef>
                <a:spcPts val="0"/>
              </a:spcBef>
              <a:spcAft>
                <a:spcPts val="0"/>
              </a:spcAft>
              <a:buNone/>
              <a:defRPr sz="1900">
                <a:solidFill>
                  <a:schemeClr val="accent1"/>
                </a:solidFill>
                <a:latin typeface="Carter One"/>
                <a:ea typeface="Carter One"/>
                <a:cs typeface="Carter One"/>
                <a:sym typeface="Carter One"/>
              </a:defRPr>
            </a:lvl7pPr>
            <a:lvl8pPr lvl="7" algn="ctr" rtl="0">
              <a:spcBef>
                <a:spcPts val="0"/>
              </a:spcBef>
              <a:spcAft>
                <a:spcPts val="0"/>
              </a:spcAft>
              <a:buNone/>
              <a:defRPr sz="1900">
                <a:solidFill>
                  <a:schemeClr val="accent1"/>
                </a:solidFill>
                <a:latin typeface="Carter One"/>
                <a:ea typeface="Carter One"/>
                <a:cs typeface="Carter One"/>
                <a:sym typeface="Carter One"/>
              </a:defRPr>
            </a:lvl8pPr>
            <a:lvl9pPr lvl="8" algn="ctr" rtl="0">
              <a:spcBef>
                <a:spcPts val="0"/>
              </a:spcBef>
              <a:spcAft>
                <a:spcPts val="0"/>
              </a:spcAft>
              <a:buNone/>
              <a:defRPr sz="1900">
                <a:solidFill>
                  <a:schemeClr val="accent1"/>
                </a:solidFill>
                <a:latin typeface="Carter One"/>
                <a:ea typeface="Carter One"/>
                <a:cs typeface="Carter One"/>
                <a:sym typeface="Carter One"/>
              </a:defRPr>
            </a:lvl9pPr>
          </a:lstStyle>
          <a:p>
            <a:endParaRPr/>
          </a:p>
        </p:txBody>
      </p:sp>
      <p:sp>
        <p:nvSpPr>
          <p:cNvPr id="74" name="Google Shape;74;p5"/>
          <p:cNvSpPr txBox="1">
            <a:spLocks noGrp="1"/>
          </p:cNvSpPr>
          <p:nvPr>
            <p:ph type="subTitle" idx="4"/>
          </p:nvPr>
        </p:nvSpPr>
        <p:spPr>
          <a:xfrm>
            <a:off x="5018469" y="2885254"/>
            <a:ext cx="2342700" cy="8925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75" name="Google Shape;75;p5"/>
          <p:cNvSpPr/>
          <p:nvPr/>
        </p:nvSpPr>
        <p:spPr>
          <a:xfrm>
            <a:off x="3431250" y="345025"/>
            <a:ext cx="5186580" cy="4798499"/>
          </a:xfrm>
          <a:custGeom>
            <a:avLst/>
            <a:gdLst/>
            <a:ahLst/>
            <a:cxnLst/>
            <a:rect l="l" t="t" r="r" b="b"/>
            <a:pathLst>
              <a:path w="21020" h="19447" extrusionOk="0">
                <a:moveTo>
                  <a:pt x="16948" y="1"/>
                </a:moveTo>
                <a:cubicBezTo>
                  <a:pt x="16145" y="1"/>
                  <a:pt x="15377" y="254"/>
                  <a:pt x="14694" y="747"/>
                </a:cubicBezTo>
                <a:lnTo>
                  <a:pt x="1675" y="10168"/>
                </a:lnTo>
                <a:cubicBezTo>
                  <a:pt x="804" y="10796"/>
                  <a:pt x="261" y="11673"/>
                  <a:pt x="97" y="12708"/>
                </a:cubicBezTo>
                <a:cubicBezTo>
                  <a:pt x="74" y="12833"/>
                  <a:pt x="63" y="12957"/>
                  <a:pt x="57" y="13081"/>
                </a:cubicBezTo>
                <a:cubicBezTo>
                  <a:pt x="0" y="13981"/>
                  <a:pt x="255" y="14852"/>
                  <a:pt x="804" y="15611"/>
                </a:cubicBezTo>
                <a:lnTo>
                  <a:pt x="3582" y="19447"/>
                </a:lnTo>
                <a:lnTo>
                  <a:pt x="12850" y="19447"/>
                </a:lnTo>
                <a:cubicBezTo>
                  <a:pt x="12720" y="19113"/>
                  <a:pt x="12544" y="18785"/>
                  <a:pt x="12324" y="18479"/>
                </a:cubicBezTo>
                <a:lnTo>
                  <a:pt x="9342" y="14355"/>
                </a:lnTo>
                <a:lnTo>
                  <a:pt x="19317" y="7141"/>
                </a:lnTo>
                <a:cubicBezTo>
                  <a:pt x="20205" y="6501"/>
                  <a:pt x="20748" y="5590"/>
                  <a:pt x="20890" y="4515"/>
                </a:cubicBezTo>
                <a:cubicBezTo>
                  <a:pt x="21020" y="3486"/>
                  <a:pt x="20777" y="2512"/>
                  <a:pt x="20188" y="1698"/>
                </a:cubicBezTo>
                <a:cubicBezTo>
                  <a:pt x="19549" y="809"/>
                  <a:pt x="18666" y="244"/>
                  <a:pt x="17642" y="63"/>
                </a:cubicBezTo>
                <a:cubicBezTo>
                  <a:pt x="17409" y="21"/>
                  <a:pt x="17177" y="1"/>
                  <a:pt x="16948" y="1"/>
                </a:cubicBezTo>
                <a:close/>
              </a:path>
            </a:pathLst>
          </a:custGeom>
          <a:solidFill>
            <a:srgbClr val="3A60E5">
              <a:alpha val="290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5"/>
          <p:cNvSpPr/>
          <p:nvPr/>
        </p:nvSpPr>
        <p:spPr>
          <a:xfrm>
            <a:off x="6558300" y="403675"/>
            <a:ext cx="97400" cy="93175"/>
          </a:xfrm>
          <a:custGeom>
            <a:avLst/>
            <a:gdLst/>
            <a:ahLst/>
            <a:cxnLst/>
            <a:rect l="l" t="t" r="r" b="b"/>
            <a:pathLst>
              <a:path w="3896" h="3727" extrusionOk="0">
                <a:moveTo>
                  <a:pt x="550" y="0"/>
                </a:moveTo>
                <a:cubicBezTo>
                  <a:pt x="246" y="0"/>
                  <a:pt x="1" y="307"/>
                  <a:pt x="112" y="627"/>
                </a:cubicBezTo>
                <a:lnTo>
                  <a:pt x="548" y="1866"/>
                </a:lnTo>
                <a:lnTo>
                  <a:pt x="112" y="3105"/>
                </a:lnTo>
                <a:cubicBezTo>
                  <a:pt x="1" y="3420"/>
                  <a:pt x="246" y="3727"/>
                  <a:pt x="550" y="3727"/>
                </a:cubicBezTo>
                <a:cubicBezTo>
                  <a:pt x="601" y="3727"/>
                  <a:pt x="654" y="3718"/>
                  <a:pt x="706" y="3699"/>
                </a:cubicBezTo>
                <a:lnTo>
                  <a:pt x="1951" y="3264"/>
                </a:lnTo>
                <a:lnTo>
                  <a:pt x="3190" y="3699"/>
                </a:lnTo>
                <a:cubicBezTo>
                  <a:pt x="3243" y="3718"/>
                  <a:pt x="3296" y="3727"/>
                  <a:pt x="3347" y="3727"/>
                </a:cubicBezTo>
                <a:cubicBezTo>
                  <a:pt x="3650" y="3727"/>
                  <a:pt x="3896" y="3420"/>
                  <a:pt x="3784" y="3105"/>
                </a:cubicBezTo>
                <a:lnTo>
                  <a:pt x="3349" y="1866"/>
                </a:lnTo>
                <a:lnTo>
                  <a:pt x="3784" y="627"/>
                </a:lnTo>
                <a:cubicBezTo>
                  <a:pt x="3896" y="307"/>
                  <a:pt x="3650" y="0"/>
                  <a:pt x="3347" y="0"/>
                </a:cubicBezTo>
                <a:cubicBezTo>
                  <a:pt x="3296" y="0"/>
                  <a:pt x="3243" y="9"/>
                  <a:pt x="3190" y="27"/>
                </a:cubicBezTo>
                <a:lnTo>
                  <a:pt x="1951" y="463"/>
                </a:lnTo>
                <a:lnTo>
                  <a:pt x="706" y="27"/>
                </a:lnTo>
                <a:cubicBezTo>
                  <a:pt x="654" y="9"/>
                  <a:pt x="601" y="0"/>
                  <a:pt x="550" y="0"/>
                </a:cubicBezTo>
                <a:close/>
              </a:path>
            </a:pathLst>
          </a:custGeom>
          <a:solidFill>
            <a:srgbClr val="3A60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5"/>
          <p:cNvSpPr/>
          <p:nvPr/>
        </p:nvSpPr>
        <p:spPr>
          <a:xfrm>
            <a:off x="769200" y="1542325"/>
            <a:ext cx="154450" cy="147725"/>
          </a:xfrm>
          <a:custGeom>
            <a:avLst/>
            <a:gdLst/>
            <a:ahLst/>
            <a:cxnLst/>
            <a:rect l="l" t="t" r="r" b="b"/>
            <a:pathLst>
              <a:path w="6178" h="5909" extrusionOk="0">
                <a:moveTo>
                  <a:pt x="873" y="0"/>
                </a:moveTo>
                <a:cubicBezTo>
                  <a:pt x="388" y="0"/>
                  <a:pt x="1" y="488"/>
                  <a:pt x="176" y="987"/>
                </a:cubicBezTo>
                <a:lnTo>
                  <a:pt x="866" y="2956"/>
                </a:lnTo>
                <a:lnTo>
                  <a:pt x="176" y="4920"/>
                </a:lnTo>
                <a:cubicBezTo>
                  <a:pt x="1" y="5423"/>
                  <a:pt x="385" y="5909"/>
                  <a:pt x="868" y="5909"/>
                </a:cubicBezTo>
                <a:cubicBezTo>
                  <a:pt x="950" y="5909"/>
                  <a:pt x="1035" y="5895"/>
                  <a:pt x="1120" y="5865"/>
                </a:cubicBezTo>
                <a:lnTo>
                  <a:pt x="3089" y="5174"/>
                </a:lnTo>
                <a:lnTo>
                  <a:pt x="5053" y="5865"/>
                </a:lnTo>
                <a:cubicBezTo>
                  <a:pt x="5138" y="5895"/>
                  <a:pt x="5223" y="5909"/>
                  <a:pt x="5305" y="5909"/>
                </a:cubicBezTo>
                <a:cubicBezTo>
                  <a:pt x="5789" y="5909"/>
                  <a:pt x="6177" y="5423"/>
                  <a:pt x="5998" y="4920"/>
                </a:cubicBezTo>
                <a:lnTo>
                  <a:pt x="5307" y="2956"/>
                </a:lnTo>
                <a:lnTo>
                  <a:pt x="5998" y="987"/>
                </a:lnTo>
                <a:cubicBezTo>
                  <a:pt x="6177" y="488"/>
                  <a:pt x="5786" y="0"/>
                  <a:pt x="5300" y="0"/>
                </a:cubicBezTo>
                <a:cubicBezTo>
                  <a:pt x="5220" y="0"/>
                  <a:pt x="5136" y="14"/>
                  <a:pt x="5053" y="43"/>
                </a:cubicBezTo>
                <a:lnTo>
                  <a:pt x="3089" y="733"/>
                </a:lnTo>
                <a:lnTo>
                  <a:pt x="1120" y="43"/>
                </a:lnTo>
                <a:cubicBezTo>
                  <a:pt x="1037" y="14"/>
                  <a:pt x="954" y="0"/>
                  <a:pt x="873" y="0"/>
                </a:cubicBezTo>
                <a:close/>
              </a:path>
            </a:pathLst>
          </a:custGeom>
          <a:solidFill>
            <a:srgbClr val="3A60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5"/>
          <p:cNvSpPr/>
          <p:nvPr/>
        </p:nvSpPr>
        <p:spPr>
          <a:xfrm>
            <a:off x="1332525" y="952375"/>
            <a:ext cx="257700" cy="246525"/>
          </a:xfrm>
          <a:custGeom>
            <a:avLst/>
            <a:gdLst/>
            <a:ahLst/>
            <a:cxnLst/>
            <a:rect l="l" t="t" r="r" b="b"/>
            <a:pathLst>
              <a:path w="10308" h="9861" extrusionOk="0">
                <a:moveTo>
                  <a:pt x="1456" y="0"/>
                </a:moveTo>
                <a:cubicBezTo>
                  <a:pt x="650" y="0"/>
                  <a:pt x="1" y="809"/>
                  <a:pt x="296" y="1652"/>
                </a:cubicBezTo>
                <a:lnTo>
                  <a:pt x="1450" y="4928"/>
                </a:lnTo>
                <a:lnTo>
                  <a:pt x="296" y="8209"/>
                </a:lnTo>
                <a:cubicBezTo>
                  <a:pt x="1" y="9047"/>
                  <a:pt x="651" y="9860"/>
                  <a:pt x="1458" y="9860"/>
                </a:cubicBezTo>
                <a:cubicBezTo>
                  <a:pt x="1594" y="9860"/>
                  <a:pt x="1734" y="9837"/>
                  <a:pt x="1875" y="9788"/>
                </a:cubicBezTo>
                <a:lnTo>
                  <a:pt x="5156" y="8634"/>
                </a:lnTo>
                <a:lnTo>
                  <a:pt x="8438" y="9788"/>
                </a:lnTo>
                <a:cubicBezTo>
                  <a:pt x="8579" y="9837"/>
                  <a:pt x="8719" y="9860"/>
                  <a:pt x="8854" y="9860"/>
                </a:cubicBezTo>
                <a:cubicBezTo>
                  <a:pt x="9660" y="9860"/>
                  <a:pt x="10307" y="9047"/>
                  <a:pt x="10016" y="8209"/>
                </a:cubicBezTo>
                <a:lnTo>
                  <a:pt x="8862" y="4928"/>
                </a:lnTo>
                <a:lnTo>
                  <a:pt x="10016" y="1652"/>
                </a:lnTo>
                <a:cubicBezTo>
                  <a:pt x="10307" y="809"/>
                  <a:pt x="9661" y="0"/>
                  <a:pt x="8856" y="0"/>
                </a:cubicBezTo>
                <a:cubicBezTo>
                  <a:pt x="8720" y="0"/>
                  <a:pt x="8579" y="23"/>
                  <a:pt x="8438" y="73"/>
                </a:cubicBezTo>
                <a:lnTo>
                  <a:pt x="5156" y="1227"/>
                </a:lnTo>
                <a:lnTo>
                  <a:pt x="1875" y="73"/>
                </a:lnTo>
                <a:cubicBezTo>
                  <a:pt x="1733" y="23"/>
                  <a:pt x="1593" y="0"/>
                  <a:pt x="1456" y="0"/>
                </a:cubicBezTo>
                <a:close/>
              </a:path>
            </a:pathLst>
          </a:custGeom>
          <a:solidFill>
            <a:srgbClr val="3A60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5"/>
          <p:cNvSpPr/>
          <p:nvPr/>
        </p:nvSpPr>
        <p:spPr>
          <a:xfrm>
            <a:off x="8570425" y="3046675"/>
            <a:ext cx="154450" cy="147725"/>
          </a:xfrm>
          <a:custGeom>
            <a:avLst/>
            <a:gdLst/>
            <a:ahLst/>
            <a:cxnLst/>
            <a:rect l="l" t="t" r="r" b="b"/>
            <a:pathLst>
              <a:path w="6178" h="5909" extrusionOk="0">
                <a:moveTo>
                  <a:pt x="873" y="0"/>
                </a:moveTo>
                <a:cubicBezTo>
                  <a:pt x="388" y="0"/>
                  <a:pt x="1" y="488"/>
                  <a:pt x="176" y="987"/>
                </a:cubicBezTo>
                <a:lnTo>
                  <a:pt x="866" y="2956"/>
                </a:lnTo>
                <a:lnTo>
                  <a:pt x="176" y="4920"/>
                </a:lnTo>
                <a:cubicBezTo>
                  <a:pt x="1" y="5423"/>
                  <a:pt x="385" y="5909"/>
                  <a:pt x="868" y="5909"/>
                </a:cubicBezTo>
                <a:cubicBezTo>
                  <a:pt x="950" y="5909"/>
                  <a:pt x="1035" y="5895"/>
                  <a:pt x="1120" y="5865"/>
                </a:cubicBezTo>
                <a:lnTo>
                  <a:pt x="3089" y="5174"/>
                </a:lnTo>
                <a:lnTo>
                  <a:pt x="5053" y="5865"/>
                </a:lnTo>
                <a:cubicBezTo>
                  <a:pt x="5138" y="5895"/>
                  <a:pt x="5223" y="5909"/>
                  <a:pt x="5305" y="5909"/>
                </a:cubicBezTo>
                <a:cubicBezTo>
                  <a:pt x="5789" y="5909"/>
                  <a:pt x="6177" y="5423"/>
                  <a:pt x="5998" y="4920"/>
                </a:cubicBezTo>
                <a:lnTo>
                  <a:pt x="5307" y="2956"/>
                </a:lnTo>
                <a:lnTo>
                  <a:pt x="5998" y="987"/>
                </a:lnTo>
                <a:cubicBezTo>
                  <a:pt x="6177" y="488"/>
                  <a:pt x="5786" y="0"/>
                  <a:pt x="5300" y="0"/>
                </a:cubicBezTo>
                <a:cubicBezTo>
                  <a:pt x="5220" y="0"/>
                  <a:pt x="5136" y="14"/>
                  <a:pt x="5053" y="43"/>
                </a:cubicBezTo>
                <a:lnTo>
                  <a:pt x="3089" y="733"/>
                </a:lnTo>
                <a:lnTo>
                  <a:pt x="1120" y="43"/>
                </a:lnTo>
                <a:cubicBezTo>
                  <a:pt x="1037" y="14"/>
                  <a:pt x="954" y="0"/>
                  <a:pt x="873" y="0"/>
                </a:cubicBezTo>
                <a:close/>
              </a:path>
            </a:pathLst>
          </a:custGeom>
          <a:solidFill>
            <a:srgbClr val="3A60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5"/>
          <p:cNvSpPr/>
          <p:nvPr/>
        </p:nvSpPr>
        <p:spPr>
          <a:xfrm>
            <a:off x="8170125" y="3777750"/>
            <a:ext cx="97400" cy="93175"/>
          </a:xfrm>
          <a:custGeom>
            <a:avLst/>
            <a:gdLst/>
            <a:ahLst/>
            <a:cxnLst/>
            <a:rect l="l" t="t" r="r" b="b"/>
            <a:pathLst>
              <a:path w="3896" h="3727" extrusionOk="0">
                <a:moveTo>
                  <a:pt x="550" y="0"/>
                </a:moveTo>
                <a:cubicBezTo>
                  <a:pt x="246" y="0"/>
                  <a:pt x="1" y="307"/>
                  <a:pt x="112" y="627"/>
                </a:cubicBezTo>
                <a:lnTo>
                  <a:pt x="548" y="1866"/>
                </a:lnTo>
                <a:lnTo>
                  <a:pt x="112" y="3105"/>
                </a:lnTo>
                <a:cubicBezTo>
                  <a:pt x="1" y="3420"/>
                  <a:pt x="246" y="3727"/>
                  <a:pt x="550" y="3727"/>
                </a:cubicBezTo>
                <a:cubicBezTo>
                  <a:pt x="601" y="3727"/>
                  <a:pt x="654" y="3718"/>
                  <a:pt x="706" y="3699"/>
                </a:cubicBezTo>
                <a:lnTo>
                  <a:pt x="1951" y="3264"/>
                </a:lnTo>
                <a:lnTo>
                  <a:pt x="3190" y="3699"/>
                </a:lnTo>
                <a:cubicBezTo>
                  <a:pt x="3243" y="3718"/>
                  <a:pt x="3296" y="3727"/>
                  <a:pt x="3347" y="3727"/>
                </a:cubicBezTo>
                <a:cubicBezTo>
                  <a:pt x="3650" y="3727"/>
                  <a:pt x="3896" y="3420"/>
                  <a:pt x="3784" y="3105"/>
                </a:cubicBezTo>
                <a:lnTo>
                  <a:pt x="3349" y="1866"/>
                </a:lnTo>
                <a:lnTo>
                  <a:pt x="3784" y="627"/>
                </a:lnTo>
                <a:cubicBezTo>
                  <a:pt x="3896" y="307"/>
                  <a:pt x="3650" y="0"/>
                  <a:pt x="3347" y="0"/>
                </a:cubicBezTo>
                <a:cubicBezTo>
                  <a:pt x="3296" y="0"/>
                  <a:pt x="3243" y="9"/>
                  <a:pt x="3190" y="27"/>
                </a:cubicBezTo>
                <a:lnTo>
                  <a:pt x="1951" y="463"/>
                </a:lnTo>
                <a:lnTo>
                  <a:pt x="706" y="27"/>
                </a:lnTo>
                <a:cubicBezTo>
                  <a:pt x="654" y="9"/>
                  <a:pt x="601" y="0"/>
                  <a:pt x="550" y="0"/>
                </a:cubicBezTo>
                <a:close/>
              </a:path>
            </a:pathLst>
          </a:custGeom>
          <a:solidFill>
            <a:srgbClr val="3A60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5"/>
          <p:cNvSpPr/>
          <p:nvPr/>
        </p:nvSpPr>
        <p:spPr>
          <a:xfrm>
            <a:off x="511500" y="4481188"/>
            <a:ext cx="257700" cy="246525"/>
          </a:xfrm>
          <a:custGeom>
            <a:avLst/>
            <a:gdLst/>
            <a:ahLst/>
            <a:cxnLst/>
            <a:rect l="l" t="t" r="r" b="b"/>
            <a:pathLst>
              <a:path w="10308" h="9861" extrusionOk="0">
                <a:moveTo>
                  <a:pt x="1456" y="0"/>
                </a:moveTo>
                <a:cubicBezTo>
                  <a:pt x="650" y="0"/>
                  <a:pt x="1" y="809"/>
                  <a:pt x="296" y="1652"/>
                </a:cubicBezTo>
                <a:lnTo>
                  <a:pt x="1450" y="4928"/>
                </a:lnTo>
                <a:lnTo>
                  <a:pt x="296" y="8209"/>
                </a:lnTo>
                <a:cubicBezTo>
                  <a:pt x="1" y="9047"/>
                  <a:pt x="651" y="9860"/>
                  <a:pt x="1458" y="9860"/>
                </a:cubicBezTo>
                <a:cubicBezTo>
                  <a:pt x="1594" y="9860"/>
                  <a:pt x="1734" y="9837"/>
                  <a:pt x="1875" y="9788"/>
                </a:cubicBezTo>
                <a:lnTo>
                  <a:pt x="5156" y="8634"/>
                </a:lnTo>
                <a:lnTo>
                  <a:pt x="8438" y="9788"/>
                </a:lnTo>
                <a:cubicBezTo>
                  <a:pt x="8579" y="9837"/>
                  <a:pt x="8719" y="9860"/>
                  <a:pt x="8854" y="9860"/>
                </a:cubicBezTo>
                <a:cubicBezTo>
                  <a:pt x="9660" y="9860"/>
                  <a:pt x="10307" y="9047"/>
                  <a:pt x="10016" y="8209"/>
                </a:cubicBezTo>
                <a:lnTo>
                  <a:pt x="8862" y="4928"/>
                </a:lnTo>
                <a:lnTo>
                  <a:pt x="10016" y="1652"/>
                </a:lnTo>
                <a:cubicBezTo>
                  <a:pt x="10307" y="809"/>
                  <a:pt x="9661" y="0"/>
                  <a:pt x="8856" y="0"/>
                </a:cubicBezTo>
                <a:cubicBezTo>
                  <a:pt x="8720" y="0"/>
                  <a:pt x="8579" y="23"/>
                  <a:pt x="8438" y="73"/>
                </a:cubicBezTo>
                <a:lnTo>
                  <a:pt x="5156" y="1227"/>
                </a:lnTo>
                <a:lnTo>
                  <a:pt x="1875" y="73"/>
                </a:lnTo>
                <a:cubicBezTo>
                  <a:pt x="1733" y="23"/>
                  <a:pt x="1593" y="0"/>
                  <a:pt x="1456" y="0"/>
                </a:cubicBezTo>
                <a:close/>
              </a:path>
            </a:pathLst>
          </a:custGeom>
          <a:solidFill>
            <a:srgbClr val="3A60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5"/>
          <p:cNvSpPr/>
          <p:nvPr/>
        </p:nvSpPr>
        <p:spPr>
          <a:xfrm>
            <a:off x="2861850" y="4557875"/>
            <a:ext cx="97400" cy="93175"/>
          </a:xfrm>
          <a:custGeom>
            <a:avLst/>
            <a:gdLst/>
            <a:ahLst/>
            <a:cxnLst/>
            <a:rect l="l" t="t" r="r" b="b"/>
            <a:pathLst>
              <a:path w="3896" h="3727" extrusionOk="0">
                <a:moveTo>
                  <a:pt x="550" y="0"/>
                </a:moveTo>
                <a:cubicBezTo>
                  <a:pt x="246" y="0"/>
                  <a:pt x="1" y="307"/>
                  <a:pt x="112" y="627"/>
                </a:cubicBezTo>
                <a:lnTo>
                  <a:pt x="548" y="1866"/>
                </a:lnTo>
                <a:lnTo>
                  <a:pt x="112" y="3105"/>
                </a:lnTo>
                <a:cubicBezTo>
                  <a:pt x="1" y="3420"/>
                  <a:pt x="246" y="3727"/>
                  <a:pt x="550" y="3727"/>
                </a:cubicBezTo>
                <a:cubicBezTo>
                  <a:pt x="601" y="3727"/>
                  <a:pt x="654" y="3718"/>
                  <a:pt x="706" y="3699"/>
                </a:cubicBezTo>
                <a:lnTo>
                  <a:pt x="1951" y="3264"/>
                </a:lnTo>
                <a:lnTo>
                  <a:pt x="3190" y="3699"/>
                </a:lnTo>
                <a:cubicBezTo>
                  <a:pt x="3243" y="3718"/>
                  <a:pt x="3296" y="3727"/>
                  <a:pt x="3347" y="3727"/>
                </a:cubicBezTo>
                <a:cubicBezTo>
                  <a:pt x="3650" y="3727"/>
                  <a:pt x="3896" y="3420"/>
                  <a:pt x="3784" y="3105"/>
                </a:cubicBezTo>
                <a:lnTo>
                  <a:pt x="3349" y="1866"/>
                </a:lnTo>
                <a:lnTo>
                  <a:pt x="3784" y="627"/>
                </a:lnTo>
                <a:cubicBezTo>
                  <a:pt x="3896" y="307"/>
                  <a:pt x="3650" y="0"/>
                  <a:pt x="3347" y="0"/>
                </a:cubicBezTo>
                <a:cubicBezTo>
                  <a:pt x="3296" y="0"/>
                  <a:pt x="3243" y="9"/>
                  <a:pt x="3190" y="27"/>
                </a:cubicBezTo>
                <a:lnTo>
                  <a:pt x="1951" y="463"/>
                </a:lnTo>
                <a:lnTo>
                  <a:pt x="706" y="27"/>
                </a:lnTo>
                <a:cubicBezTo>
                  <a:pt x="654" y="9"/>
                  <a:pt x="601" y="0"/>
                  <a:pt x="550" y="0"/>
                </a:cubicBezTo>
                <a:close/>
              </a:path>
            </a:pathLst>
          </a:custGeom>
          <a:solidFill>
            <a:srgbClr val="3A60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 name="Google Shape;83;p5"/>
          <p:cNvGrpSpPr/>
          <p:nvPr/>
        </p:nvGrpSpPr>
        <p:grpSpPr>
          <a:xfrm>
            <a:off x="207392" y="2979136"/>
            <a:ext cx="304102" cy="458848"/>
            <a:chOff x="2131550" y="2253075"/>
            <a:chExt cx="93100" cy="140475"/>
          </a:xfrm>
        </p:grpSpPr>
        <p:sp>
          <p:nvSpPr>
            <p:cNvPr id="84" name="Google Shape;84;p5"/>
            <p:cNvSpPr/>
            <p:nvPr/>
          </p:nvSpPr>
          <p:spPr>
            <a:xfrm>
              <a:off x="2131550" y="2313325"/>
              <a:ext cx="93100" cy="50100"/>
            </a:xfrm>
            <a:custGeom>
              <a:avLst/>
              <a:gdLst/>
              <a:ahLst/>
              <a:cxnLst/>
              <a:rect l="l" t="t" r="r" b="b"/>
              <a:pathLst>
                <a:path w="3724" h="2004" extrusionOk="0">
                  <a:moveTo>
                    <a:pt x="1822" y="1"/>
                  </a:moveTo>
                  <a:lnTo>
                    <a:pt x="1" y="1896"/>
                  </a:lnTo>
                  <a:lnTo>
                    <a:pt x="114" y="2004"/>
                  </a:lnTo>
                  <a:lnTo>
                    <a:pt x="1828" y="216"/>
                  </a:lnTo>
                  <a:lnTo>
                    <a:pt x="3616" y="1936"/>
                  </a:lnTo>
                  <a:lnTo>
                    <a:pt x="3724" y="1823"/>
                  </a:lnTo>
                  <a:lnTo>
                    <a:pt x="18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5"/>
            <p:cNvSpPr/>
            <p:nvPr/>
          </p:nvSpPr>
          <p:spPr>
            <a:xfrm>
              <a:off x="2131550" y="2343325"/>
              <a:ext cx="93100" cy="50225"/>
            </a:xfrm>
            <a:custGeom>
              <a:avLst/>
              <a:gdLst/>
              <a:ahLst/>
              <a:cxnLst/>
              <a:rect l="l" t="t" r="r" b="b"/>
              <a:pathLst>
                <a:path w="3724" h="2009" extrusionOk="0">
                  <a:moveTo>
                    <a:pt x="1822" y="0"/>
                  </a:moveTo>
                  <a:lnTo>
                    <a:pt x="1" y="1901"/>
                  </a:lnTo>
                  <a:lnTo>
                    <a:pt x="114" y="2009"/>
                  </a:lnTo>
                  <a:lnTo>
                    <a:pt x="1828" y="221"/>
                  </a:lnTo>
                  <a:lnTo>
                    <a:pt x="3616" y="1935"/>
                  </a:lnTo>
                  <a:lnTo>
                    <a:pt x="3724" y="1828"/>
                  </a:lnTo>
                  <a:lnTo>
                    <a:pt x="182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5"/>
            <p:cNvSpPr/>
            <p:nvPr/>
          </p:nvSpPr>
          <p:spPr>
            <a:xfrm>
              <a:off x="2131550" y="2253075"/>
              <a:ext cx="93100" cy="50250"/>
            </a:xfrm>
            <a:custGeom>
              <a:avLst/>
              <a:gdLst/>
              <a:ahLst/>
              <a:cxnLst/>
              <a:rect l="l" t="t" r="r" b="b"/>
              <a:pathLst>
                <a:path w="3724" h="2010" extrusionOk="0">
                  <a:moveTo>
                    <a:pt x="1822" y="1"/>
                  </a:moveTo>
                  <a:lnTo>
                    <a:pt x="1" y="1902"/>
                  </a:lnTo>
                  <a:lnTo>
                    <a:pt x="114" y="2009"/>
                  </a:lnTo>
                  <a:lnTo>
                    <a:pt x="1828" y="221"/>
                  </a:lnTo>
                  <a:lnTo>
                    <a:pt x="3616" y="1941"/>
                  </a:lnTo>
                  <a:lnTo>
                    <a:pt x="3724" y="1828"/>
                  </a:lnTo>
                  <a:lnTo>
                    <a:pt x="18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5"/>
            <p:cNvSpPr/>
            <p:nvPr/>
          </p:nvSpPr>
          <p:spPr>
            <a:xfrm>
              <a:off x="2131550" y="2283200"/>
              <a:ext cx="93100" cy="50250"/>
            </a:xfrm>
            <a:custGeom>
              <a:avLst/>
              <a:gdLst/>
              <a:ahLst/>
              <a:cxnLst/>
              <a:rect l="l" t="t" r="r" b="b"/>
              <a:pathLst>
                <a:path w="3724" h="2010" extrusionOk="0">
                  <a:moveTo>
                    <a:pt x="1822" y="1"/>
                  </a:moveTo>
                  <a:lnTo>
                    <a:pt x="1" y="1902"/>
                  </a:lnTo>
                  <a:lnTo>
                    <a:pt x="114" y="2009"/>
                  </a:lnTo>
                  <a:lnTo>
                    <a:pt x="1828" y="221"/>
                  </a:lnTo>
                  <a:lnTo>
                    <a:pt x="3616" y="1936"/>
                  </a:lnTo>
                  <a:lnTo>
                    <a:pt x="3724" y="1823"/>
                  </a:lnTo>
                  <a:lnTo>
                    <a:pt x="18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 name="Google Shape;88;p5"/>
          <p:cNvGrpSpPr/>
          <p:nvPr/>
        </p:nvGrpSpPr>
        <p:grpSpPr>
          <a:xfrm>
            <a:off x="7750592" y="1231211"/>
            <a:ext cx="304102" cy="458848"/>
            <a:chOff x="2131550" y="2253075"/>
            <a:chExt cx="93100" cy="140475"/>
          </a:xfrm>
        </p:grpSpPr>
        <p:sp>
          <p:nvSpPr>
            <p:cNvPr id="89" name="Google Shape;89;p5"/>
            <p:cNvSpPr/>
            <p:nvPr/>
          </p:nvSpPr>
          <p:spPr>
            <a:xfrm>
              <a:off x="2131550" y="2313325"/>
              <a:ext cx="93100" cy="50100"/>
            </a:xfrm>
            <a:custGeom>
              <a:avLst/>
              <a:gdLst/>
              <a:ahLst/>
              <a:cxnLst/>
              <a:rect l="l" t="t" r="r" b="b"/>
              <a:pathLst>
                <a:path w="3724" h="2004" extrusionOk="0">
                  <a:moveTo>
                    <a:pt x="1822" y="1"/>
                  </a:moveTo>
                  <a:lnTo>
                    <a:pt x="1" y="1896"/>
                  </a:lnTo>
                  <a:lnTo>
                    <a:pt x="114" y="2004"/>
                  </a:lnTo>
                  <a:lnTo>
                    <a:pt x="1828" y="216"/>
                  </a:lnTo>
                  <a:lnTo>
                    <a:pt x="3616" y="1936"/>
                  </a:lnTo>
                  <a:lnTo>
                    <a:pt x="3724" y="1823"/>
                  </a:lnTo>
                  <a:lnTo>
                    <a:pt x="18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5"/>
            <p:cNvSpPr/>
            <p:nvPr/>
          </p:nvSpPr>
          <p:spPr>
            <a:xfrm>
              <a:off x="2131550" y="2343325"/>
              <a:ext cx="93100" cy="50225"/>
            </a:xfrm>
            <a:custGeom>
              <a:avLst/>
              <a:gdLst/>
              <a:ahLst/>
              <a:cxnLst/>
              <a:rect l="l" t="t" r="r" b="b"/>
              <a:pathLst>
                <a:path w="3724" h="2009" extrusionOk="0">
                  <a:moveTo>
                    <a:pt x="1822" y="0"/>
                  </a:moveTo>
                  <a:lnTo>
                    <a:pt x="1" y="1901"/>
                  </a:lnTo>
                  <a:lnTo>
                    <a:pt x="114" y="2009"/>
                  </a:lnTo>
                  <a:lnTo>
                    <a:pt x="1828" y="221"/>
                  </a:lnTo>
                  <a:lnTo>
                    <a:pt x="3616" y="1935"/>
                  </a:lnTo>
                  <a:lnTo>
                    <a:pt x="3724" y="1828"/>
                  </a:lnTo>
                  <a:lnTo>
                    <a:pt x="182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5"/>
            <p:cNvSpPr/>
            <p:nvPr/>
          </p:nvSpPr>
          <p:spPr>
            <a:xfrm>
              <a:off x="2131550" y="2253075"/>
              <a:ext cx="93100" cy="50250"/>
            </a:xfrm>
            <a:custGeom>
              <a:avLst/>
              <a:gdLst/>
              <a:ahLst/>
              <a:cxnLst/>
              <a:rect l="l" t="t" r="r" b="b"/>
              <a:pathLst>
                <a:path w="3724" h="2010" extrusionOk="0">
                  <a:moveTo>
                    <a:pt x="1822" y="1"/>
                  </a:moveTo>
                  <a:lnTo>
                    <a:pt x="1" y="1902"/>
                  </a:lnTo>
                  <a:lnTo>
                    <a:pt x="114" y="2009"/>
                  </a:lnTo>
                  <a:lnTo>
                    <a:pt x="1828" y="221"/>
                  </a:lnTo>
                  <a:lnTo>
                    <a:pt x="3616" y="1941"/>
                  </a:lnTo>
                  <a:lnTo>
                    <a:pt x="3724" y="1828"/>
                  </a:lnTo>
                  <a:lnTo>
                    <a:pt x="18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5"/>
            <p:cNvSpPr/>
            <p:nvPr/>
          </p:nvSpPr>
          <p:spPr>
            <a:xfrm>
              <a:off x="2131550" y="2283200"/>
              <a:ext cx="93100" cy="50250"/>
            </a:xfrm>
            <a:custGeom>
              <a:avLst/>
              <a:gdLst/>
              <a:ahLst/>
              <a:cxnLst/>
              <a:rect l="l" t="t" r="r" b="b"/>
              <a:pathLst>
                <a:path w="3724" h="2010" extrusionOk="0">
                  <a:moveTo>
                    <a:pt x="1822" y="1"/>
                  </a:moveTo>
                  <a:lnTo>
                    <a:pt x="1" y="1902"/>
                  </a:lnTo>
                  <a:lnTo>
                    <a:pt x="114" y="2009"/>
                  </a:lnTo>
                  <a:lnTo>
                    <a:pt x="1828" y="221"/>
                  </a:lnTo>
                  <a:lnTo>
                    <a:pt x="3616" y="1936"/>
                  </a:lnTo>
                  <a:lnTo>
                    <a:pt x="3724" y="1823"/>
                  </a:lnTo>
                  <a:lnTo>
                    <a:pt x="18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matchingName="Title only" type="titleOnly">
  <p:cSld name="TITLE_ONLY">
    <p:spTree>
      <p:nvGrpSpPr>
        <p:cNvPr id="1" name="Shape 93"/>
        <p:cNvGrpSpPr/>
        <p:nvPr/>
      </p:nvGrpSpPr>
      <p:grpSpPr>
        <a:xfrm>
          <a:off x="0" y="0"/>
          <a:ext cx="0" cy="0"/>
          <a:chOff x="0" y="0"/>
          <a:chExt cx="0" cy="0"/>
        </a:xfrm>
      </p:grpSpPr>
      <p:sp>
        <p:nvSpPr>
          <p:cNvPr id="94" name="Google Shape;94;p6"/>
          <p:cNvSpPr/>
          <p:nvPr/>
        </p:nvSpPr>
        <p:spPr>
          <a:xfrm>
            <a:off x="6225200" y="127275"/>
            <a:ext cx="2918790" cy="4805325"/>
          </a:xfrm>
          <a:custGeom>
            <a:avLst/>
            <a:gdLst/>
            <a:ahLst/>
            <a:cxnLst/>
            <a:rect l="l" t="t" r="r" b="b"/>
            <a:pathLst>
              <a:path w="14350" h="23625" extrusionOk="0">
                <a:moveTo>
                  <a:pt x="14349" y="1"/>
                </a:moveTo>
                <a:lnTo>
                  <a:pt x="1675" y="9166"/>
                </a:lnTo>
                <a:cubicBezTo>
                  <a:pt x="804" y="9794"/>
                  <a:pt x="261" y="10677"/>
                  <a:pt x="97" y="11713"/>
                </a:cubicBezTo>
                <a:cubicBezTo>
                  <a:pt x="80" y="11837"/>
                  <a:pt x="63" y="11961"/>
                  <a:pt x="57" y="12086"/>
                </a:cubicBezTo>
                <a:cubicBezTo>
                  <a:pt x="1" y="12986"/>
                  <a:pt x="255" y="13851"/>
                  <a:pt x="804" y="14615"/>
                </a:cubicBezTo>
                <a:lnTo>
                  <a:pt x="6123" y="21965"/>
                </a:lnTo>
                <a:cubicBezTo>
                  <a:pt x="6734" y="22813"/>
                  <a:pt x="7582" y="23362"/>
                  <a:pt x="8572" y="23555"/>
                </a:cubicBezTo>
                <a:cubicBezTo>
                  <a:pt x="8817" y="23601"/>
                  <a:pt x="9060" y="23624"/>
                  <a:pt x="9300" y="23624"/>
                </a:cubicBezTo>
                <a:cubicBezTo>
                  <a:pt x="10081" y="23624"/>
                  <a:pt x="10831" y="23379"/>
                  <a:pt x="11498" y="22898"/>
                </a:cubicBezTo>
                <a:cubicBezTo>
                  <a:pt x="12386" y="22253"/>
                  <a:pt x="12929" y="21359"/>
                  <a:pt x="13065" y="20307"/>
                </a:cubicBezTo>
                <a:cubicBezTo>
                  <a:pt x="13189" y="19306"/>
                  <a:pt x="12935" y="18327"/>
                  <a:pt x="12324" y="17484"/>
                </a:cubicBezTo>
                <a:lnTo>
                  <a:pt x="9342" y="13359"/>
                </a:lnTo>
                <a:lnTo>
                  <a:pt x="14349" y="9738"/>
                </a:lnTo>
                <a:lnTo>
                  <a:pt x="14349" y="1"/>
                </a:lnTo>
                <a:close/>
              </a:path>
            </a:pathLst>
          </a:custGeom>
          <a:solidFill>
            <a:srgbClr val="3A60E5">
              <a:alpha val="290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6"/>
          <p:cNvSpPr/>
          <p:nvPr/>
        </p:nvSpPr>
        <p:spPr>
          <a:xfrm>
            <a:off x="726225" y="1575350"/>
            <a:ext cx="97400" cy="93175"/>
          </a:xfrm>
          <a:custGeom>
            <a:avLst/>
            <a:gdLst/>
            <a:ahLst/>
            <a:cxnLst/>
            <a:rect l="l" t="t" r="r" b="b"/>
            <a:pathLst>
              <a:path w="3896" h="3727" extrusionOk="0">
                <a:moveTo>
                  <a:pt x="550" y="0"/>
                </a:moveTo>
                <a:cubicBezTo>
                  <a:pt x="246" y="0"/>
                  <a:pt x="1" y="307"/>
                  <a:pt x="112" y="627"/>
                </a:cubicBezTo>
                <a:lnTo>
                  <a:pt x="548" y="1866"/>
                </a:lnTo>
                <a:lnTo>
                  <a:pt x="112" y="3105"/>
                </a:lnTo>
                <a:cubicBezTo>
                  <a:pt x="1" y="3420"/>
                  <a:pt x="246" y="3727"/>
                  <a:pt x="550" y="3727"/>
                </a:cubicBezTo>
                <a:cubicBezTo>
                  <a:pt x="601" y="3727"/>
                  <a:pt x="654" y="3718"/>
                  <a:pt x="706" y="3699"/>
                </a:cubicBezTo>
                <a:lnTo>
                  <a:pt x="1951" y="3264"/>
                </a:lnTo>
                <a:lnTo>
                  <a:pt x="3190" y="3699"/>
                </a:lnTo>
                <a:cubicBezTo>
                  <a:pt x="3243" y="3718"/>
                  <a:pt x="3296" y="3727"/>
                  <a:pt x="3347" y="3727"/>
                </a:cubicBezTo>
                <a:cubicBezTo>
                  <a:pt x="3650" y="3727"/>
                  <a:pt x="3896" y="3420"/>
                  <a:pt x="3784" y="3105"/>
                </a:cubicBezTo>
                <a:lnTo>
                  <a:pt x="3349" y="1866"/>
                </a:lnTo>
                <a:lnTo>
                  <a:pt x="3784" y="627"/>
                </a:lnTo>
                <a:cubicBezTo>
                  <a:pt x="3896" y="307"/>
                  <a:pt x="3650" y="0"/>
                  <a:pt x="3347" y="0"/>
                </a:cubicBezTo>
                <a:cubicBezTo>
                  <a:pt x="3296" y="0"/>
                  <a:pt x="3243" y="9"/>
                  <a:pt x="3190" y="27"/>
                </a:cubicBezTo>
                <a:lnTo>
                  <a:pt x="1951" y="463"/>
                </a:lnTo>
                <a:lnTo>
                  <a:pt x="706" y="27"/>
                </a:lnTo>
                <a:cubicBezTo>
                  <a:pt x="654" y="9"/>
                  <a:pt x="601" y="0"/>
                  <a:pt x="550" y="0"/>
                </a:cubicBezTo>
                <a:close/>
              </a:path>
            </a:pathLst>
          </a:custGeom>
          <a:solidFill>
            <a:srgbClr val="3A60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6"/>
          <p:cNvSpPr/>
          <p:nvPr/>
        </p:nvSpPr>
        <p:spPr>
          <a:xfrm>
            <a:off x="231900" y="620375"/>
            <a:ext cx="154450" cy="147725"/>
          </a:xfrm>
          <a:custGeom>
            <a:avLst/>
            <a:gdLst/>
            <a:ahLst/>
            <a:cxnLst/>
            <a:rect l="l" t="t" r="r" b="b"/>
            <a:pathLst>
              <a:path w="6178" h="5909" extrusionOk="0">
                <a:moveTo>
                  <a:pt x="873" y="0"/>
                </a:moveTo>
                <a:cubicBezTo>
                  <a:pt x="388" y="0"/>
                  <a:pt x="1" y="488"/>
                  <a:pt x="176" y="987"/>
                </a:cubicBezTo>
                <a:lnTo>
                  <a:pt x="866" y="2956"/>
                </a:lnTo>
                <a:lnTo>
                  <a:pt x="176" y="4920"/>
                </a:lnTo>
                <a:cubicBezTo>
                  <a:pt x="1" y="5423"/>
                  <a:pt x="385" y="5909"/>
                  <a:pt x="868" y="5909"/>
                </a:cubicBezTo>
                <a:cubicBezTo>
                  <a:pt x="950" y="5909"/>
                  <a:pt x="1035" y="5895"/>
                  <a:pt x="1120" y="5865"/>
                </a:cubicBezTo>
                <a:lnTo>
                  <a:pt x="3089" y="5174"/>
                </a:lnTo>
                <a:lnTo>
                  <a:pt x="5053" y="5865"/>
                </a:lnTo>
                <a:cubicBezTo>
                  <a:pt x="5138" y="5895"/>
                  <a:pt x="5223" y="5909"/>
                  <a:pt x="5305" y="5909"/>
                </a:cubicBezTo>
                <a:cubicBezTo>
                  <a:pt x="5789" y="5909"/>
                  <a:pt x="6177" y="5423"/>
                  <a:pt x="5998" y="4920"/>
                </a:cubicBezTo>
                <a:lnTo>
                  <a:pt x="5307" y="2956"/>
                </a:lnTo>
                <a:lnTo>
                  <a:pt x="5998" y="987"/>
                </a:lnTo>
                <a:cubicBezTo>
                  <a:pt x="6177" y="488"/>
                  <a:pt x="5786" y="0"/>
                  <a:pt x="5300" y="0"/>
                </a:cubicBezTo>
                <a:cubicBezTo>
                  <a:pt x="5220" y="0"/>
                  <a:pt x="5136" y="14"/>
                  <a:pt x="5053" y="43"/>
                </a:cubicBezTo>
                <a:lnTo>
                  <a:pt x="3089" y="733"/>
                </a:lnTo>
                <a:lnTo>
                  <a:pt x="1120" y="43"/>
                </a:lnTo>
                <a:cubicBezTo>
                  <a:pt x="1037" y="14"/>
                  <a:pt x="954" y="0"/>
                  <a:pt x="873" y="0"/>
                </a:cubicBezTo>
                <a:close/>
              </a:path>
            </a:pathLst>
          </a:custGeom>
          <a:solidFill>
            <a:srgbClr val="3A60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6"/>
          <p:cNvSpPr/>
          <p:nvPr/>
        </p:nvSpPr>
        <p:spPr>
          <a:xfrm>
            <a:off x="909875" y="259650"/>
            <a:ext cx="257700" cy="246525"/>
          </a:xfrm>
          <a:custGeom>
            <a:avLst/>
            <a:gdLst/>
            <a:ahLst/>
            <a:cxnLst/>
            <a:rect l="l" t="t" r="r" b="b"/>
            <a:pathLst>
              <a:path w="10308" h="9861" extrusionOk="0">
                <a:moveTo>
                  <a:pt x="1456" y="0"/>
                </a:moveTo>
                <a:cubicBezTo>
                  <a:pt x="650" y="0"/>
                  <a:pt x="1" y="809"/>
                  <a:pt x="296" y="1652"/>
                </a:cubicBezTo>
                <a:lnTo>
                  <a:pt x="1450" y="4928"/>
                </a:lnTo>
                <a:lnTo>
                  <a:pt x="296" y="8209"/>
                </a:lnTo>
                <a:cubicBezTo>
                  <a:pt x="1" y="9047"/>
                  <a:pt x="651" y="9860"/>
                  <a:pt x="1458" y="9860"/>
                </a:cubicBezTo>
                <a:cubicBezTo>
                  <a:pt x="1594" y="9860"/>
                  <a:pt x="1734" y="9837"/>
                  <a:pt x="1875" y="9788"/>
                </a:cubicBezTo>
                <a:lnTo>
                  <a:pt x="5156" y="8634"/>
                </a:lnTo>
                <a:lnTo>
                  <a:pt x="8438" y="9788"/>
                </a:lnTo>
                <a:cubicBezTo>
                  <a:pt x="8579" y="9837"/>
                  <a:pt x="8719" y="9860"/>
                  <a:pt x="8854" y="9860"/>
                </a:cubicBezTo>
                <a:cubicBezTo>
                  <a:pt x="9660" y="9860"/>
                  <a:pt x="10307" y="9047"/>
                  <a:pt x="10016" y="8209"/>
                </a:cubicBezTo>
                <a:lnTo>
                  <a:pt x="8862" y="4928"/>
                </a:lnTo>
                <a:lnTo>
                  <a:pt x="10016" y="1652"/>
                </a:lnTo>
                <a:cubicBezTo>
                  <a:pt x="10307" y="809"/>
                  <a:pt x="9661" y="0"/>
                  <a:pt x="8856" y="0"/>
                </a:cubicBezTo>
                <a:cubicBezTo>
                  <a:pt x="8720" y="0"/>
                  <a:pt x="8579" y="23"/>
                  <a:pt x="8438" y="73"/>
                </a:cubicBezTo>
                <a:lnTo>
                  <a:pt x="5156" y="1227"/>
                </a:lnTo>
                <a:lnTo>
                  <a:pt x="1875" y="73"/>
                </a:lnTo>
                <a:cubicBezTo>
                  <a:pt x="1733" y="23"/>
                  <a:pt x="1593" y="0"/>
                  <a:pt x="1456" y="0"/>
                </a:cubicBezTo>
                <a:close/>
              </a:path>
            </a:pathLst>
          </a:custGeom>
          <a:solidFill>
            <a:srgbClr val="3A60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6"/>
          <p:cNvSpPr/>
          <p:nvPr/>
        </p:nvSpPr>
        <p:spPr>
          <a:xfrm>
            <a:off x="8805575" y="1808175"/>
            <a:ext cx="97400" cy="93175"/>
          </a:xfrm>
          <a:custGeom>
            <a:avLst/>
            <a:gdLst/>
            <a:ahLst/>
            <a:cxnLst/>
            <a:rect l="l" t="t" r="r" b="b"/>
            <a:pathLst>
              <a:path w="3896" h="3727" extrusionOk="0">
                <a:moveTo>
                  <a:pt x="550" y="0"/>
                </a:moveTo>
                <a:cubicBezTo>
                  <a:pt x="246" y="0"/>
                  <a:pt x="1" y="307"/>
                  <a:pt x="112" y="627"/>
                </a:cubicBezTo>
                <a:lnTo>
                  <a:pt x="548" y="1866"/>
                </a:lnTo>
                <a:lnTo>
                  <a:pt x="112" y="3105"/>
                </a:lnTo>
                <a:cubicBezTo>
                  <a:pt x="1" y="3420"/>
                  <a:pt x="246" y="3727"/>
                  <a:pt x="550" y="3727"/>
                </a:cubicBezTo>
                <a:cubicBezTo>
                  <a:pt x="601" y="3727"/>
                  <a:pt x="654" y="3718"/>
                  <a:pt x="706" y="3699"/>
                </a:cubicBezTo>
                <a:lnTo>
                  <a:pt x="1951" y="3264"/>
                </a:lnTo>
                <a:lnTo>
                  <a:pt x="3190" y="3699"/>
                </a:lnTo>
                <a:cubicBezTo>
                  <a:pt x="3243" y="3718"/>
                  <a:pt x="3296" y="3727"/>
                  <a:pt x="3347" y="3727"/>
                </a:cubicBezTo>
                <a:cubicBezTo>
                  <a:pt x="3650" y="3727"/>
                  <a:pt x="3896" y="3420"/>
                  <a:pt x="3784" y="3105"/>
                </a:cubicBezTo>
                <a:lnTo>
                  <a:pt x="3349" y="1866"/>
                </a:lnTo>
                <a:lnTo>
                  <a:pt x="3784" y="627"/>
                </a:lnTo>
                <a:cubicBezTo>
                  <a:pt x="3896" y="307"/>
                  <a:pt x="3650" y="0"/>
                  <a:pt x="3347" y="0"/>
                </a:cubicBezTo>
                <a:cubicBezTo>
                  <a:pt x="3296" y="0"/>
                  <a:pt x="3243" y="9"/>
                  <a:pt x="3190" y="27"/>
                </a:cubicBezTo>
                <a:lnTo>
                  <a:pt x="1951" y="463"/>
                </a:lnTo>
                <a:lnTo>
                  <a:pt x="706" y="27"/>
                </a:lnTo>
                <a:cubicBezTo>
                  <a:pt x="654" y="9"/>
                  <a:pt x="601" y="0"/>
                  <a:pt x="550" y="0"/>
                </a:cubicBezTo>
                <a:close/>
              </a:path>
            </a:pathLst>
          </a:custGeom>
          <a:solidFill>
            <a:srgbClr val="3A60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6"/>
          <p:cNvSpPr/>
          <p:nvPr/>
        </p:nvSpPr>
        <p:spPr>
          <a:xfrm>
            <a:off x="8417625" y="2715475"/>
            <a:ext cx="154450" cy="147725"/>
          </a:xfrm>
          <a:custGeom>
            <a:avLst/>
            <a:gdLst/>
            <a:ahLst/>
            <a:cxnLst/>
            <a:rect l="l" t="t" r="r" b="b"/>
            <a:pathLst>
              <a:path w="6178" h="5909" extrusionOk="0">
                <a:moveTo>
                  <a:pt x="873" y="0"/>
                </a:moveTo>
                <a:cubicBezTo>
                  <a:pt x="388" y="0"/>
                  <a:pt x="1" y="488"/>
                  <a:pt x="176" y="987"/>
                </a:cubicBezTo>
                <a:lnTo>
                  <a:pt x="866" y="2956"/>
                </a:lnTo>
                <a:lnTo>
                  <a:pt x="176" y="4920"/>
                </a:lnTo>
                <a:cubicBezTo>
                  <a:pt x="1" y="5423"/>
                  <a:pt x="385" y="5909"/>
                  <a:pt x="868" y="5909"/>
                </a:cubicBezTo>
                <a:cubicBezTo>
                  <a:pt x="950" y="5909"/>
                  <a:pt x="1035" y="5895"/>
                  <a:pt x="1120" y="5865"/>
                </a:cubicBezTo>
                <a:lnTo>
                  <a:pt x="3089" y="5174"/>
                </a:lnTo>
                <a:lnTo>
                  <a:pt x="5053" y="5865"/>
                </a:lnTo>
                <a:cubicBezTo>
                  <a:pt x="5138" y="5895"/>
                  <a:pt x="5223" y="5909"/>
                  <a:pt x="5305" y="5909"/>
                </a:cubicBezTo>
                <a:cubicBezTo>
                  <a:pt x="5789" y="5909"/>
                  <a:pt x="6177" y="5423"/>
                  <a:pt x="5998" y="4920"/>
                </a:cubicBezTo>
                <a:lnTo>
                  <a:pt x="5307" y="2956"/>
                </a:lnTo>
                <a:lnTo>
                  <a:pt x="5998" y="987"/>
                </a:lnTo>
                <a:cubicBezTo>
                  <a:pt x="6177" y="488"/>
                  <a:pt x="5786" y="0"/>
                  <a:pt x="5300" y="0"/>
                </a:cubicBezTo>
                <a:cubicBezTo>
                  <a:pt x="5220" y="0"/>
                  <a:pt x="5136" y="14"/>
                  <a:pt x="5053" y="43"/>
                </a:cubicBezTo>
                <a:lnTo>
                  <a:pt x="3089" y="733"/>
                </a:lnTo>
                <a:lnTo>
                  <a:pt x="1120" y="43"/>
                </a:lnTo>
                <a:cubicBezTo>
                  <a:pt x="1037" y="14"/>
                  <a:pt x="954" y="0"/>
                  <a:pt x="873" y="0"/>
                </a:cubicBezTo>
                <a:close/>
              </a:path>
            </a:pathLst>
          </a:custGeom>
          <a:solidFill>
            <a:srgbClr val="3A60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6"/>
          <p:cNvSpPr/>
          <p:nvPr/>
        </p:nvSpPr>
        <p:spPr>
          <a:xfrm>
            <a:off x="8725425" y="3383000"/>
            <a:ext cx="257700" cy="246525"/>
          </a:xfrm>
          <a:custGeom>
            <a:avLst/>
            <a:gdLst/>
            <a:ahLst/>
            <a:cxnLst/>
            <a:rect l="l" t="t" r="r" b="b"/>
            <a:pathLst>
              <a:path w="10308" h="9861" extrusionOk="0">
                <a:moveTo>
                  <a:pt x="1456" y="0"/>
                </a:moveTo>
                <a:cubicBezTo>
                  <a:pt x="650" y="0"/>
                  <a:pt x="1" y="809"/>
                  <a:pt x="296" y="1652"/>
                </a:cubicBezTo>
                <a:lnTo>
                  <a:pt x="1450" y="4928"/>
                </a:lnTo>
                <a:lnTo>
                  <a:pt x="296" y="8209"/>
                </a:lnTo>
                <a:cubicBezTo>
                  <a:pt x="1" y="9047"/>
                  <a:pt x="651" y="9860"/>
                  <a:pt x="1458" y="9860"/>
                </a:cubicBezTo>
                <a:cubicBezTo>
                  <a:pt x="1594" y="9860"/>
                  <a:pt x="1734" y="9837"/>
                  <a:pt x="1875" y="9788"/>
                </a:cubicBezTo>
                <a:lnTo>
                  <a:pt x="5156" y="8634"/>
                </a:lnTo>
                <a:lnTo>
                  <a:pt x="8438" y="9788"/>
                </a:lnTo>
                <a:cubicBezTo>
                  <a:pt x="8579" y="9837"/>
                  <a:pt x="8719" y="9860"/>
                  <a:pt x="8854" y="9860"/>
                </a:cubicBezTo>
                <a:cubicBezTo>
                  <a:pt x="9660" y="9860"/>
                  <a:pt x="10307" y="9047"/>
                  <a:pt x="10016" y="8209"/>
                </a:cubicBezTo>
                <a:lnTo>
                  <a:pt x="8862" y="4928"/>
                </a:lnTo>
                <a:lnTo>
                  <a:pt x="10016" y="1652"/>
                </a:lnTo>
                <a:cubicBezTo>
                  <a:pt x="10307" y="809"/>
                  <a:pt x="9661" y="0"/>
                  <a:pt x="8856" y="0"/>
                </a:cubicBezTo>
                <a:cubicBezTo>
                  <a:pt x="8720" y="0"/>
                  <a:pt x="8579" y="23"/>
                  <a:pt x="8438" y="73"/>
                </a:cubicBezTo>
                <a:lnTo>
                  <a:pt x="5156" y="1227"/>
                </a:lnTo>
                <a:lnTo>
                  <a:pt x="1875" y="73"/>
                </a:lnTo>
                <a:cubicBezTo>
                  <a:pt x="1733" y="23"/>
                  <a:pt x="1593" y="0"/>
                  <a:pt x="1456" y="0"/>
                </a:cubicBezTo>
                <a:close/>
              </a:path>
            </a:pathLst>
          </a:custGeom>
          <a:solidFill>
            <a:srgbClr val="3A60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1" name="Google Shape;101;p6"/>
          <p:cNvGrpSpPr/>
          <p:nvPr/>
        </p:nvGrpSpPr>
        <p:grpSpPr>
          <a:xfrm>
            <a:off x="422117" y="4109786"/>
            <a:ext cx="304102" cy="458848"/>
            <a:chOff x="2131550" y="2253075"/>
            <a:chExt cx="93100" cy="140475"/>
          </a:xfrm>
        </p:grpSpPr>
        <p:sp>
          <p:nvSpPr>
            <p:cNvPr id="102" name="Google Shape;102;p6"/>
            <p:cNvSpPr/>
            <p:nvPr/>
          </p:nvSpPr>
          <p:spPr>
            <a:xfrm>
              <a:off x="2131550" y="2313325"/>
              <a:ext cx="93100" cy="50100"/>
            </a:xfrm>
            <a:custGeom>
              <a:avLst/>
              <a:gdLst/>
              <a:ahLst/>
              <a:cxnLst/>
              <a:rect l="l" t="t" r="r" b="b"/>
              <a:pathLst>
                <a:path w="3724" h="2004" extrusionOk="0">
                  <a:moveTo>
                    <a:pt x="1822" y="1"/>
                  </a:moveTo>
                  <a:lnTo>
                    <a:pt x="1" y="1896"/>
                  </a:lnTo>
                  <a:lnTo>
                    <a:pt x="114" y="2004"/>
                  </a:lnTo>
                  <a:lnTo>
                    <a:pt x="1828" y="216"/>
                  </a:lnTo>
                  <a:lnTo>
                    <a:pt x="3616" y="1936"/>
                  </a:lnTo>
                  <a:lnTo>
                    <a:pt x="3724" y="1823"/>
                  </a:lnTo>
                  <a:lnTo>
                    <a:pt x="18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6"/>
            <p:cNvSpPr/>
            <p:nvPr/>
          </p:nvSpPr>
          <p:spPr>
            <a:xfrm>
              <a:off x="2131550" y="2343325"/>
              <a:ext cx="93100" cy="50225"/>
            </a:xfrm>
            <a:custGeom>
              <a:avLst/>
              <a:gdLst/>
              <a:ahLst/>
              <a:cxnLst/>
              <a:rect l="l" t="t" r="r" b="b"/>
              <a:pathLst>
                <a:path w="3724" h="2009" extrusionOk="0">
                  <a:moveTo>
                    <a:pt x="1822" y="0"/>
                  </a:moveTo>
                  <a:lnTo>
                    <a:pt x="1" y="1901"/>
                  </a:lnTo>
                  <a:lnTo>
                    <a:pt x="114" y="2009"/>
                  </a:lnTo>
                  <a:lnTo>
                    <a:pt x="1828" y="221"/>
                  </a:lnTo>
                  <a:lnTo>
                    <a:pt x="3616" y="1935"/>
                  </a:lnTo>
                  <a:lnTo>
                    <a:pt x="3724" y="1828"/>
                  </a:lnTo>
                  <a:lnTo>
                    <a:pt x="182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6"/>
            <p:cNvSpPr/>
            <p:nvPr/>
          </p:nvSpPr>
          <p:spPr>
            <a:xfrm>
              <a:off x="2131550" y="2253075"/>
              <a:ext cx="93100" cy="50250"/>
            </a:xfrm>
            <a:custGeom>
              <a:avLst/>
              <a:gdLst/>
              <a:ahLst/>
              <a:cxnLst/>
              <a:rect l="l" t="t" r="r" b="b"/>
              <a:pathLst>
                <a:path w="3724" h="2010" extrusionOk="0">
                  <a:moveTo>
                    <a:pt x="1822" y="1"/>
                  </a:moveTo>
                  <a:lnTo>
                    <a:pt x="1" y="1902"/>
                  </a:lnTo>
                  <a:lnTo>
                    <a:pt x="114" y="2009"/>
                  </a:lnTo>
                  <a:lnTo>
                    <a:pt x="1828" y="221"/>
                  </a:lnTo>
                  <a:lnTo>
                    <a:pt x="3616" y="1941"/>
                  </a:lnTo>
                  <a:lnTo>
                    <a:pt x="3724" y="1828"/>
                  </a:lnTo>
                  <a:lnTo>
                    <a:pt x="18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6"/>
            <p:cNvSpPr/>
            <p:nvPr/>
          </p:nvSpPr>
          <p:spPr>
            <a:xfrm>
              <a:off x="2131550" y="2283200"/>
              <a:ext cx="93100" cy="50250"/>
            </a:xfrm>
            <a:custGeom>
              <a:avLst/>
              <a:gdLst/>
              <a:ahLst/>
              <a:cxnLst/>
              <a:rect l="l" t="t" r="r" b="b"/>
              <a:pathLst>
                <a:path w="3724" h="2010" extrusionOk="0">
                  <a:moveTo>
                    <a:pt x="1822" y="1"/>
                  </a:moveTo>
                  <a:lnTo>
                    <a:pt x="1" y="1902"/>
                  </a:lnTo>
                  <a:lnTo>
                    <a:pt x="114" y="2009"/>
                  </a:lnTo>
                  <a:lnTo>
                    <a:pt x="1828" y="221"/>
                  </a:lnTo>
                  <a:lnTo>
                    <a:pt x="3616" y="1936"/>
                  </a:lnTo>
                  <a:lnTo>
                    <a:pt x="3724" y="1823"/>
                  </a:lnTo>
                  <a:lnTo>
                    <a:pt x="18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 name="Google Shape;106;p6"/>
          <p:cNvGrpSpPr/>
          <p:nvPr/>
        </p:nvGrpSpPr>
        <p:grpSpPr>
          <a:xfrm>
            <a:off x="8495567" y="800186"/>
            <a:ext cx="304102" cy="458848"/>
            <a:chOff x="2131550" y="2253075"/>
            <a:chExt cx="93100" cy="140475"/>
          </a:xfrm>
        </p:grpSpPr>
        <p:sp>
          <p:nvSpPr>
            <p:cNvPr id="107" name="Google Shape;107;p6"/>
            <p:cNvSpPr/>
            <p:nvPr/>
          </p:nvSpPr>
          <p:spPr>
            <a:xfrm>
              <a:off x="2131550" y="2313325"/>
              <a:ext cx="93100" cy="50100"/>
            </a:xfrm>
            <a:custGeom>
              <a:avLst/>
              <a:gdLst/>
              <a:ahLst/>
              <a:cxnLst/>
              <a:rect l="l" t="t" r="r" b="b"/>
              <a:pathLst>
                <a:path w="3724" h="2004" extrusionOk="0">
                  <a:moveTo>
                    <a:pt x="1822" y="1"/>
                  </a:moveTo>
                  <a:lnTo>
                    <a:pt x="1" y="1896"/>
                  </a:lnTo>
                  <a:lnTo>
                    <a:pt x="114" y="2004"/>
                  </a:lnTo>
                  <a:lnTo>
                    <a:pt x="1828" y="216"/>
                  </a:lnTo>
                  <a:lnTo>
                    <a:pt x="3616" y="1936"/>
                  </a:lnTo>
                  <a:lnTo>
                    <a:pt x="3724" y="1823"/>
                  </a:lnTo>
                  <a:lnTo>
                    <a:pt x="18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6"/>
            <p:cNvSpPr/>
            <p:nvPr/>
          </p:nvSpPr>
          <p:spPr>
            <a:xfrm>
              <a:off x="2131550" y="2343325"/>
              <a:ext cx="93100" cy="50225"/>
            </a:xfrm>
            <a:custGeom>
              <a:avLst/>
              <a:gdLst/>
              <a:ahLst/>
              <a:cxnLst/>
              <a:rect l="l" t="t" r="r" b="b"/>
              <a:pathLst>
                <a:path w="3724" h="2009" extrusionOk="0">
                  <a:moveTo>
                    <a:pt x="1822" y="0"/>
                  </a:moveTo>
                  <a:lnTo>
                    <a:pt x="1" y="1901"/>
                  </a:lnTo>
                  <a:lnTo>
                    <a:pt x="114" y="2009"/>
                  </a:lnTo>
                  <a:lnTo>
                    <a:pt x="1828" y="221"/>
                  </a:lnTo>
                  <a:lnTo>
                    <a:pt x="3616" y="1935"/>
                  </a:lnTo>
                  <a:lnTo>
                    <a:pt x="3724" y="1828"/>
                  </a:lnTo>
                  <a:lnTo>
                    <a:pt x="182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6"/>
            <p:cNvSpPr/>
            <p:nvPr/>
          </p:nvSpPr>
          <p:spPr>
            <a:xfrm>
              <a:off x="2131550" y="2253075"/>
              <a:ext cx="93100" cy="50250"/>
            </a:xfrm>
            <a:custGeom>
              <a:avLst/>
              <a:gdLst/>
              <a:ahLst/>
              <a:cxnLst/>
              <a:rect l="l" t="t" r="r" b="b"/>
              <a:pathLst>
                <a:path w="3724" h="2010" extrusionOk="0">
                  <a:moveTo>
                    <a:pt x="1822" y="1"/>
                  </a:moveTo>
                  <a:lnTo>
                    <a:pt x="1" y="1902"/>
                  </a:lnTo>
                  <a:lnTo>
                    <a:pt x="114" y="2009"/>
                  </a:lnTo>
                  <a:lnTo>
                    <a:pt x="1828" y="221"/>
                  </a:lnTo>
                  <a:lnTo>
                    <a:pt x="3616" y="1941"/>
                  </a:lnTo>
                  <a:lnTo>
                    <a:pt x="3724" y="1828"/>
                  </a:lnTo>
                  <a:lnTo>
                    <a:pt x="18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6"/>
            <p:cNvSpPr/>
            <p:nvPr/>
          </p:nvSpPr>
          <p:spPr>
            <a:xfrm>
              <a:off x="2131550" y="2283200"/>
              <a:ext cx="93100" cy="50250"/>
            </a:xfrm>
            <a:custGeom>
              <a:avLst/>
              <a:gdLst/>
              <a:ahLst/>
              <a:cxnLst/>
              <a:rect l="l" t="t" r="r" b="b"/>
              <a:pathLst>
                <a:path w="3724" h="2010" extrusionOk="0">
                  <a:moveTo>
                    <a:pt x="1822" y="1"/>
                  </a:moveTo>
                  <a:lnTo>
                    <a:pt x="1" y="1902"/>
                  </a:lnTo>
                  <a:lnTo>
                    <a:pt x="114" y="2009"/>
                  </a:lnTo>
                  <a:lnTo>
                    <a:pt x="1828" y="221"/>
                  </a:lnTo>
                  <a:lnTo>
                    <a:pt x="3616" y="1936"/>
                  </a:lnTo>
                  <a:lnTo>
                    <a:pt x="3724" y="1823"/>
                  </a:lnTo>
                  <a:lnTo>
                    <a:pt x="18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1" name="Google Shape;111;p6"/>
          <p:cNvSpPr txBox="1">
            <a:spLocks noGrp="1"/>
          </p:cNvSpPr>
          <p:nvPr>
            <p:ph type="title"/>
          </p:nvPr>
        </p:nvSpPr>
        <p:spPr>
          <a:xfrm>
            <a:off x="726225" y="441350"/>
            <a:ext cx="7691400" cy="572700"/>
          </a:xfrm>
          <a:prstGeom prst="rect">
            <a:avLst/>
          </a:prstGeom>
        </p:spPr>
        <p:txBody>
          <a:bodyPr spcFirstLastPara="1" wrap="square" lIns="91425" tIns="91425" rIns="91425" bIns="91425" anchor="t" anchorCtr="0">
            <a:noAutofit/>
          </a:bodyPr>
          <a:lstStyle>
            <a:lvl1pPr lvl="0" algn="ctr">
              <a:spcBef>
                <a:spcPts val="0"/>
              </a:spcBef>
              <a:spcAft>
                <a:spcPts val="0"/>
              </a:spcAft>
              <a:buSzPts val="3400"/>
              <a:buNone/>
              <a:defRPr/>
            </a:lvl1pPr>
            <a:lvl2pPr lvl="1" algn="ctr">
              <a:spcBef>
                <a:spcPts val="0"/>
              </a:spcBef>
              <a:spcAft>
                <a:spcPts val="0"/>
              </a:spcAft>
              <a:buSzPts val="3400"/>
              <a:buNone/>
              <a:defRPr/>
            </a:lvl2pPr>
            <a:lvl3pPr lvl="2" algn="ctr">
              <a:spcBef>
                <a:spcPts val="0"/>
              </a:spcBef>
              <a:spcAft>
                <a:spcPts val="0"/>
              </a:spcAft>
              <a:buSzPts val="3400"/>
              <a:buNone/>
              <a:defRPr/>
            </a:lvl3pPr>
            <a:lvl4pPr lvl="3" algn="ctr">
              <a:spcBef>
                <a:spcPts val="0"/>
              </a:spcBef>
              <a:spcAft>
                <a:spcPts val="0"/>
              </a:spcAft>
              <a:buSzPts val="3400"/>
              <a:buNone/>
              <a:defRPr/>
            </a:lvl4pPr>
            <a:lvl5pPr lvl="4" algn="ctr">
              <a:spcBef>
                <a:spcPts val="0"/>
              </a:spcBef>
              <a:spcAft>
                <a:spcPts val="0"/>
              </a:spcAft>
              <a:buSzPts val="3400"/>
              <a:buNone/>
              <a:defRPr/>
            </a:lvl5pPr>
            <a:lvl6pPr lvl="5" algn="ctr">
              <a:spcBef>
                <a:spcPts val="0"/>
              </a:spcBef>
              <a:spcAft>
                <a:spcPts val="0"/>
              </a:spcAft>
              <a:buSzPts val="3400"/>
              <a:buNone/>
              <a:defRPr/>
            </a:lvl6pPr>
            <a:lvl7pPr lvl="6" algn="ctr">
              <a:spcBef>
                <a:spcPts val="0"/>
              </a:spcBef>
              <a:spcAft>
                <a:spcPts val="0"/>
              </a:spcAft>
              <a:buSzPts val="3400"/>
              <a:buNone/>
              <a:defRPr/>
            </a:lvl7pPr>
            <a:lvl8pPr lvl="7" algn="ctr">
              <a:spcBef>
                <a:spcPts val="0"/>
              </a:spcBef>
              <a:spcAft>
                <a:spcPts val="0"/>
              </a:spcAft>
              <a:buSzPts val="3400"/>
              <a:buNone/>
              <a:defRPr/>
            </a:lvl8pPr>
            <a:lvl9pPr lvl="8" algn="ctr">
              <a:spcBef>
                <a:spcPts val="0"/>
              </a:spcBef>
              <a:spcAft>
                <a:spcPts val="0"/>
              </a:spcAft>
              <a:buSzPts val="34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matchingName="Main point">
  <p:cSld name="MAIN_POINT">
    <p:spTree>
      <p:nvGrpSpPr>
        <p:cNvPr id="1" name="Shape 126"/>
        <p:cNvGrpSpPr/>
        <p:nvPr/>
      </p:nvGrpSpPr>
      <p:grpSpPr>
        <a:xfrm>
          <a:off x="0" y="0"/>
          <a:ext cx="0" cy="0"/>
          <a:chOff x="0" y="0"/>
          <a:chExt cx="0" cy="0"/>
        </a:xfrm>
      </p:grpSpPr>
      <p:sp>
        <p:nvSpPr>
          <p:cNvPr id="127" name="Google Shape;127;p8"/>
          <p:cNvSpPr txBox="1">
            <a:spLocks noGrp="1"/>
          </p:cNvSpPr>
          <p:nvPr>
            <p:ph type="title"/>
          </p:nvPr>
        </p:nvSpPr>
        <p:spPr>
          <a:xfrm>
            <a:off x="1737450" y="1371750"/>
            <a:ext cx="5669100" cy="2400000"/>
          </a:xfrm>
          <a:prstGeom prst="rect">
            <a:avLst/>
          </a:prstGeom>
        </p:spPr>
        <p:txBody>
          <a:bodyPr spcFirstLastPara="1" wrap="square" lIns="91425" tIns="91425" rIns="91425" bIns="91425" anchor="t" anchorCtr="0">
            <a:noAutofit/>
          </a:bodyPr>
          <a:lstStyle>
            <a:lvl1pPr lvl="0" rtl="0">
              <a:spcBef>
                <a:spcPts val="0"/>
              </a:spcBef>
              <a:spcAft>
                <a:spcPts val="0"/>
              </a:spcAft>
              <a:buSzPts val="3400"/>
              <a:buNone/>
              <a:defRPr sz="9100"/>
            </a:lvl1pPr>
            <a:lvl2pPr lvl="1" algn="ctr" rtl="0">
              <a:spcBef>
                <a:spcPts val="0"/>
              </a:spcBef>
              <a:spcAft>
                <a:spcPts val="0"/>
              </a:spcAft>
              <a:buSzPts val="3400"/>
              <a:buNone/>
              <a:defRPr/>
            </a:lvl2pPr>
            <a:lvl3pPr lvl="2" algn="ctr" rtl="0">
              <a:spcBef>
                <a:spcPts val="0"/>
              </a:spcBef>
              <a:spcAft>
                <a:spcPts val="0"/>
              </a:spcAft>
              <a:buSzPts val="3400"/>
              <a:buNone/>
              <a:defRPr/>
            </a:lvl3pPr>
            <a:lvl4pPr lvl="3" algn="ctr" rtl="0">
              <a:spcBef>
                <a:spcPts val="0"/>
              </a:spcBef>
              <a:spcAft>
                <a:spcPts val="0"/>
              </a:spcAft>
              <a:buSzPts val="3400"/>
              <a:buNone/>
              <a:defRPr/>
            </a:lvl4pPr>
            <a:lvl5pPr lvl="4" algn="ctr" rtl="0">
              <a:spcBef>
                <a:spcPts val="0"/>
              </a:spcBef>
              <a:spcAft>
                <a:spcPts val="0"/>
              </a:spcAft>
              <a:buSzPts val="3400"/>
              <a:buNone/>
              <a:defRPr/>
            </a:lvl5pPr>
            <a:lvl6pPr lvl="5" algn="ctr" rtl="0">
              <a:spcBef>
                <a:spcPts val="0"/>
              </a:spcBef>
              <a:spcAft>
                <a:spcPts val="0"/>
              </a:spcAft>
              <a:buSzPts val="3400"/>
              <a:buNone/>
              <a:defRPr/>
            </a:lvl6pPr>
            <a:lvl7pPr lvl="6" algn="ctr" rtl="0">
              <a:spcBef>
                <a:spcPts val="0"/>
              </a:spcBef>
              <a:spcAft>
                <a:spcPts val="0"/>
              </a:spcAft>
              <a:buSzPts val="3400"/>
              <a:buNone/>
              <a:defRPr/>
            </a:lvl7pPr>
            <a:lvl8pPr lvl="7" algn="ctr" rtl="0">
              <a:spcBef>
                <a:spcPts val="0"/>
              </a:spcBef>
              <a:spcAft>
                <a:spcPts val="0"/>
              </a:spcAft>
              <a:buSzPts val="3400"/>
              <a:buNone/>
              <a:defRPr/>
            </a:lvl8pPr>
            <a:lvl9pPr lvl="8" algn="ctr" rtl="0">
              <a:spcBef>
                <a:spcPts val="0"/>
              </a:spcBef>
              <a:spcAft>
                <a:spcPts val="0"/>
              </a:spcAft>
              <a:buSzPts val="3400"/>
              <a:buNone/>
              <a:defRPr/>
            </a:lvl9pPr>
          </a:lstStyle>
          <a:p>
            <a:endParaRPr/>
          </a:p>
        </p:txBody>
      </p:sp>
      <p:sp>
        <p:nvSpPr>
          <p:cNvPr id="128" name="Google Shape;128;p8"/>
          <p:cNvSpPr/>
          <p:nvPr/>
        </p:nvSpPr>
        <p:spPr>
          <a:xfrm>
            <a:off x="0" y="302213"/>
            <a:ext cx="3588961" cy="4539079"/>
          </a:xfrm>
          <a:custGeom>
            <a:avLst/>
            <a:gdLst/>
            <a:ahLst/>
            <a:cxnLst/>
            <a:rect l="l" t="t" r="r" b="b"/>
            <a:pathLst>
              <a:path w="16646" h="21053" extrusionOk="0">
                <a:moveTo>
                  <a:pt x="7157" y="6370"/>
                </a:moveTo>
                <a:lnTo>
                  <a:pt x="7157" y="6370"/>
                </a:lnTo>
                <a:cubicBezTo>
                  <a:pt x="6484" y="6676"/>
                  <a:pt x="5760" y="7061"/>
                  <a:pt x="4996" y="7513"/>
                </a:cubicBezTo>
                <a:cubicBezTo>
                  <a:pt x="4430" y="7836"/>
                  <a:pt x="3927" y="8090"/>
                  <a:pt x="3497" y="8266"/>
                </a:cubicBezTo>
                <a:cubicBezTo>
                  <a:pt x="3395" y="8305"/>
                  <a:pt x="3310" y="8328"/>
                  <a:pt x="3248" y="8345"/>
                </a:cubicBezTo>
                <a:cubicBezTo>
                  <a:pt x="3259" y="8322"/>
                  <a:pt x="3270" y="8300"/>
                  <a:pt x="3287" y="8271"/>
                </a:cubicBezTo>
                <a:cubicBezTo>
                  <a:pt x="3378" y="8107"/>
                  <a:pt x="3576" y="7830"/>
                  <a:pt x="4006" y="7457"/>
                </a:cubicBezTo>
                <a:cubicBezTo>
                  <a:pt x="4187" y="7298"/>
                  <a:pt x="4425" y="7145"/>
                  <a:pt x="4713" y="7010"/>
                </a:cubicBezTo>
                <a:cubicBezTo>
                  <a:pt x="5075" y="6840"/>
                  <a:pt x="5437" y="6698"/>
                  <a:pt x="5794" y="6597"/>
                </a:cubicBezTo>
                <a:cubicBezTo>
                  <a:pt x="6167" y="6489"/>
                  <a:pt x="6371" y="6472"/>
                  <a:pt x="6461" y="6472"/>
                </a:cubicBezTo>
                <a:cubicBezTo>
                  <a:pt x="6507" y="6472"/>
                  <a:pt x="6552" y="6472"/>
                  <a:pt x="6603" y="6467"/>
                </a:cubicBezTo>
                <a:cubicBezTo>
                  <a:pt x="6790" y="6455"/>
                  <a:pt x="6976" y="6421"/>
                  <a:pt x="7157" y="6370"/>
                </a:cubicBezTo>
                <a:close/>
                <a:moveTo>
                  <a:pt x="5998" y="1"/>
                </a:moveTo>
                <a:cubicBezTo>
                  <a:pt x="5935" y="1"/>
                  <a:pt x="5871" y="2"/>
                  <a:pt x="5805" y="5"/>
                </a:cubicBezTo>
                <a:cubicBezTo>
                  <a:pt x="4849" y="16"/>
                  <a:pt x="3819" y="243"/>
                  <a:pt x="2750" y="667"/>
                </a:cubicBezTo>
                <a:cubicBezTo>
                  <a:pt x="1788" y="1052"/>
                  <a:pt x="866" y="1606"/>
                  <a:pt x="0" y="2314"/>
                </a:cubicBezTo>
                <a:lnTo>
                  <a:pt x="0" y="14291"/>
                </a:lnTo>
                <a:cubicBezTo>
                  <a:pt x="91" y="14342"/>
                  <a:pt x="181" y="14388"/>
                  <a:pt x="272" y="14433"/>
                </a:cubicBezTo>
                <a:cubicBezTo>
                  <a:pt x="1047" y="14829"/>
                  <a:pt x="1884" y="15038"/>
                  <a:pt x="2756" y="15061"/>
                </a:cubicBezTo>
                <a:cubicBezTo>
                  <a:pt x="2822" y="15063"/>
                  <a:pt x="2890" y="15064"/>
                  <a:pt x="2957" y="15064"/>
                </a:cubicBezTo>
                <a:cubicBezTo>
                  <a:pt x="3722" y="15064"/>
                  <a:pt x="4518" y="14917"/>
                  <a:pt x="5324" y="14637"/>
                </a:cubicBezTo>
                <a:cubicBezTo>
                  <a:pt x="6128" y="14359"/>
                  <a:pt x="6971" y="13941"/>
                  <a:pt x="7825" y="13392"/>
                </a:cubicBezTo>
                <a:lnTo>
                  <a:pt x="7836" y="13386"/>
                </a:lnTo>
                <a:cubicBezTo>
                  <a:pt x="8481" y="12967"/>
                  <a:pt x="9036" y="12673"/>
                  <a:pt x="9489" y="12509"/>
                </a:cubicBezTo>
                <a:cubicBezTo>
                  <a:pt x="9692" y="12436"/>
                  <a:pt x="9839" y="12402"/>
                  <a:pt x="9941" y="12385"/>
                </a:cubicBezTo>
                <a:lnTo>
                  <a:pt x="9941" y="12385"/>
                </a:lnTo>
                <a:cubicBezTo>
                  <a:pt x="9907" y="12475"/>
                  <a:pt x="9862" y="12571"/>
                  <a:pt x="9805" y="12679"/>
                </a:cubicBezTo>
                <a:cubicBezTo>
                  <a:pt x="9664" y="12939"/>
                  <a:pt x="9449" y="13194"/>
                  <a:pt x="9177" y="13437"/>
                </a:cubicBezTo>
                <a:cubicBezTo>
                  <a:pt x="8713" y="13833"/>
                  <a:pt x="8278" y="14110"/>
                  <a:pt x="7910" y="14229"/>
                </a:cubicBezTo>
                <a:cubicBezTo>
                  <a:pt x="7463" y="14376"/>
                  <a:pt x="6931" y="14461"/>
                  <a:pt x="6331" y="14478"/>
                </a:cubicBezTo>
                <a:lnTo>
                  <a:pt x="6314" y="14478"/>
                </a:lnTo>
                <a:cubicBezTo>
                  <a:pt x="5585" y="14512"/>
                  <a:pt x="4906" y="14784"/>
                  <a:pt x="4357" y="15259"/>
                </a:cubicBezTo>
                <a:cubicBezTo>
                  <a:pt x="3661" y="15864"/>
                  <a:pt x="3270" y="16662"/>
                  <a:pt x="3231" y="17573"/>
                </a:cubicBezTo>
                <a:cubicBezTo>
                  <a:pt x="3197" y="18439"/>
                  <a:pt x="3474" y="19236"/>
                  <a:pt x="4029" y="19876"/>
                </a:cubicBezTo>
                <a:cubicBezTo>
                  <a:pt x="4368" y="20266"/>
                  <a:pt x="4798" y="20572"/>
                  <a:pt x="5302" y="20775"/>
                </a:cubicBezTo>
                <a:cubicBezTo>
                  <a:pt x="5749" y="20957"/>
                  <a:pt x="6230" y="21053"/>
                  <a:pt x="6733" y="21053"/>
                </a:cubicBezTo>
                <a:lnTo>
                  <a:pt x="6790" y="21053"/>
                </a:lnTo>
                <a:cubicBezTo>
                  <a:pt x="8114" y="21041"/>
                  <a:pt x="9336" y="20798"/>
                  <a:pt x="10422" y="20317"/>
                </a:cubicBezTo>
                <a:cubicBezTo>
                  <a:pt x="11452" y="19865"/>
                  <a:pt x="12470" y="19203"/>
                  <a:pt x="13449" y="18348"/>
                </a:cubicBezTo>
                <a:cubicBezTo>
                  <a:pt x="14456" y="17471"/>
                  <a:pt x="15248" y="16453"/>
                  <a:pt x="15803" y="15310"/>
                </a:cubicBezTo>
                <a:cubicBezTo>
                  <a:pt x="16386" y="14110"/>
                  <a:pt x="16646" y="12860"/>
                  <a:pt x="16567" y="11593"/>
                </a:cubicBezTo>
                <a:cubicBezTo>
                  <a:pt x="16487" y="10235"/>
                  <a:pt x="15961" y="8990"/>
                  <a:pt x="15005" y="7892"/>
                </a:cubicBezTo>
                <a:cubicBezTo>
                  <a:pt x="14309" y="7089"/>
                  <a:pt x="13562" y="6495"/>
                  <a:pt x="12787" y="6116"/>
                </a:cubicBezTo>
                <a:cubicBezTo>
                  <a:pt x="12037" y="5748"/>
                  <a:pt x="11246" y="5564"/>
                  <a:pt x="10426" y="5564"/>
                </a:cubicBezTo>
                <a:cubicBezTo>
                  <a:pt x="10325" y="5564"/>
                  <a:pt x="10224" y="5567"/>
                  <a:pt x="10122" y="5573"/>
                </a:cubicBezTo>
                <a:cubicBezTo>
                  <a:pt x="9409" y="5612"/>
                  <a:pt x="8651" y="5782"/>
                  <a:pt x="7870" y="6076"/>
                </a:cubicBezTo>
                <a:cubicBezTo>
                  <a:pt x="8029" y="5980"/>
                  <a:pt x="8182" y="5872"/>
                  <a:pt x="8329" y="5748"/>
                </a:cubicBezTo>
                <a:cubicBezTo>
                  <a:pt x="8996" y="5165"/>
                  <a:pt x="9375" y="4367"/>
                  <a:pt x="9415" y="3451"/>
                </a:cubicBezTo>
                <a:cubicBezTo>
                  <a:pt x="9449" y="2574"/>
                  <a:pt x="9183" y="1776"/>
                  <a:pt x="8634" y="1148"/>
                </a:cubicBezTo>
                <a:cubicBezTo>
                  <a:pt x="8169" y="618"/>
                  <a:pt x="7343" y="1"/>
                  <a:pt x="5998" y="1"/>
                </a:cubicBezTo>
                <a:close/>
              </a:path>
            </a:pathLst>
          </a:custGeom>
          <a:solidFill>
            <a:srgbClr val="3A60E5">
              <a:alpha val="290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8"/>
          <p:cNvSpPr/>
          <p:nvPr/>
        </p:nvSpPr>
        <p:spPr>
          <a:xfrm>
            <a:off x="8379850" y="4844163"/>
            <a:ext cx="97400" cy="93175"/>
          </a:xfrm>
          <a:custGeom>
            <a:avLst/>
            <a:gdLst/>
            <a:ahLst/>
            <a:cxnLst/>
            <a:rect l="l" t="t" r="r" b="b"/>
            <a:pathLst>
              <a:path w="3896" h="3727" extrusionOk="0">
                <a:moveTo>
                  <a:pt x="550" y="0"/>
                </a:moveTo>
                <a:cubicBezTo>
                  <a:pt x="246" y="0"/>
                  <a:pt x="1" y="307"/>
                  <a:pt x="112" y="627"/>
                </a:cubicBezTo>
                <a:lnTo>
                  <a:pt x="548" y="1866"/>
                </a:lnTo>
                <a:lnTo>
                  <a:pt x="112" y="3105"/>
                </a:lnTo>
                <a:cubicBezTo>
                  <a:pt x="1" y="3420"/>
                  <a:pt x="246" y="3727"/>
                  <a:pt x="550" y="3727"/>
                </a:cubicBezTo>
                <a:cubicBezTo>
                  <a:pt x="601" y="3727"/>
                  <a:pt x="654" y="3718"/>
                  <a:pt x="706" y="3699"/>
                </a:cubicBezTo>
                <a:lnTo>
                  <a:pt x="1951" y="3264"/>
                </a:lnTo>
                <a:lnTo>
                  <a:pt x="3190" y="3699"/>
                </a:lnTo>
                <a:cubicBezTo>
                  <a:pt x="3243" y="3718"/>
                  <a:pt x="3296" y="3727"/>
                  <a:pt x="3347" y="3727"/>
                </a:cubicBezTo>
                <a:cubicBezTo>
                  <a:pt x="3650" y="3727"/>
                  <a:pt x="3896" y="3420"/>
                  <a:pt x="3784" y="3105"/>
                </a:cubicBezTo>
                <a:lnTo>
                  <a:pt x="3349" y="1866"/>
                </a:lnTo>
                <a:lnTo>
                  <a:pt x="3784" y="627"/>
                </a:lnTo>
                <a:cubicBezTo>
                  <a:pt x="3896" y="307"/>
                  <a:pt x="3650" y="0"/>
                  <a:pt x="3347" y="0"/>
                </a:cubicBezTo>
                <a:cubicBezTo>
                  <a:pt x="3296" y="0"/>
                  <a:pt x="3243" y="9"/>
                  <a:pt x="3190" y="27"/>
                </a:cubicBezTo>
                <a:lnTo>
                  <a:pt x="1951" y="463"/>
                </a:lnTo>
                <a:lnTo>
                  <a:pt x="706" y="27"/>
                </a:lnTo>
                <a:cubicBezTo>
                  <a:pt x="654" y="9"/>
                  <a:pt x="601" y="0"/>
                  <a:pt x="550" y="0"/>
                </a:cubicBezTo>
                <a:close/>
              </a:path>
            </a:pathLst>
          </a:custGeom>
          <a:solidFill>
            <a:srgbClr val="3A60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8"/>
          <p:cNvSpPr/>
          <p:nvPr/>
        </p:nvSpPr>
        <p:spPr>
          <a:xfrm>
            <a:off x="7042663" y="4649188"/>
            <a:ext cx="154450" cy="147725"/>
          </a:xfrm>
          <a:custGeom>
            <a:avLst/>
            <a:gdLst/>
            <a:ahLst/>
            <a:cxnLst/>
            <a:rect l="l" t="t" r="r" b="b"/>
            <a:pathLst>
              <a:path w="6178" h="5909" extrusionOk="0">
                <a:moveTo>
                  <a:pt x="873" y="0"/>
                </a:moveTo>
                <a:cubicBezTo>
                  <a:pt x="388" y="0"/>
                  <a:pt x="1" y="488"/>
                  <a:pt x="176" y="987"/>
                </a:cubicBezTo>
                <a:lnTo>
                  <a:pt x="866" y="2956"/>
                </a:lnTo>
                <a:lnTo>
                  <a:pt x="176" y="4920"/>
                </a:lnTo>
                <a:cubicBezTo>
                  <a:pt x="1" y="5423"/>
                  <a:pt x="385" y="5909"/>
                  <a:pt x="868" y="5909"/>
                </a:cubicBezTo>
                <a:cubicBezTo>
                  <a:pt x="950" y="5909"/>
                  <a:pt x="1035" y="5895"/>
                  <a:pt x="1120" y="5865"/>
                </a:cubicBezTo>
                <a:lnTo>
                  <a:pt x="3089" y="5174"/>
                </a:lnTo>
                <a:lnTo>
                  <a:pt x="5053" y="5865"/>
                </a:lnTo>
                <a:cubicBezTo>
                  <a:pt x="5138" y="5895"/>
                  <a:pt x="5223" y="5909"/>
                  <a:pt x="5305" y="5909"/>
                </a:cubicBezTo>
                <a:cubicBezTo>
                  <a:pt x="5789" y="5909"/>
                  <a:pt x="6177" y="5423"/>
                  <a:pt x="5998" y="4920"/>
                </a:cubicBezTo>
                <a:lnTo>
                  <a:pt x="5307" y="2956"/>
                </a:lnTo>
                <a:lnTo>
                  <a:pt x="5998" y="987"/>
                </a:lnTo>
                <a:cubicBezTo>
                  <a:pt x="6177" y="488"/>
                  <a:pt x="5786" y="0"/>
                  <a:pt x="5300" y="0"/>
                </a:cubicBezTo>
                <a:cubicBezTo>
                  <a:pt x="5220" y="0"/>
                  <a:pt x="5136" y="14"/>
                  <a:pt x="5053" y="43"/>
                </a:cubicBezTo>
                <a:lnTo>
                  <a:pt x="3089" y="733"/>
                </a:lnTo>
                <a:lnTo>
                  <a:pt x="1120" y="43"/>
                </a:lnTo>
                <a:cubicBezTo>
                  <a:pt x="1037" y="14"/>
                  <a:pt x="954" y="0"/>
                  <a:pt x="873" y="0"/>
                </a:cubicBezTo>
                <a:close/>
              </a:path>
            </a:pathLst>
          </a:custGeom>
          <a:solidFill>
            <a:srgbClr val="3A60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8"/>
          <p:cNvSpPr/>
          <p:nvPr/>
        </p:nvSpPr>
        <p:spPr>
          <a:xfrm>
            <a:off x="8645100" y="4145588"/>
            <a:ext cx="257700" cy="246525"/>
          </a:xfrm>
          <a:custGeom>
            <a:avLst/>
            <a:gdLst/>
            <a:ahLst/>
            <a:cxnLst/>
            <a:rect l="l" t="t" r="r" b="b"/>
            <a:pathLst>
              <a:path w="10308" h="9861" extrusionOk="0">
                <a:moveTo>
                  <a:pt x="1456" y="0"/>
                </a:moveTo>
                <a:cubicBezTo>
                  <a:pt x="650" y="0"/>
                  <a:pt x="1" y="809"/>
                  <a:pt x="296" y="1652"/>
                </a:cubicBezTo>
                <a:lnTo>
                  <a:pt x="1450" y="4928"/>
                </a:lnTo>
                <a:lnTo>
                  <a:pt x="296" y="8209"/>
                </a:lnTo>
                <a:cubicBezTo>
                  <a:pt x="1" y="9047"/>
                  <a:pt x="651" y="9860"/>
                  <a:pt x="1458" y="9860"/>
                </a:cubicBezTo>
                <a:cubicBezTo>
                  <a:pt x="1594" y="9860"/>
                  <a:pt x="1734" y="9837"/>
                  <a:pt x="1875" y="9788"/>
                </a:cubicBezTo>
                <a:lnTo>
                  <a:pt x="5156" y="8634"/>
                </a:lnTo>
                <a:lnTo>
                  <a:pt x="8438" y="9788"/>
                </a:lnTo>
                <a:cubicBezTo>
                  <a:pt x="8579" y="9837"/>
                  <a:pt x="8719" y="9860"/>
                  <a:pt x="8854" y="9860"/>
                </a:cubicBezTo>
                <a:cubicBezTo>
                  <a:pt x="9660" y="9860"/>
                  <a:pt x="10307" y="9047"/>
                  <a:pt x="10016" y="8209"/>
                </a:cubicBezTo>
                <a:lnTo>
                  <a:pt x="8862" y="4928"/>
                </a:lnTo>
                <a:lnTo>
                  <a:pt x="10016" y="1652"/>
                </a:lnTo>
                <a:cubicBezTo>
                  <a:pt x="10307" y="809"/>
                  <a:pt x="9661" y="0"/>
                  <a:pt x="8856" y="0"/>
                </a:cubicBezTo>
                <a:cubicBezTo>
                  <a:pt x="8720" y="0"/>
                  <a:pt x="8579" y="23"/>
                  <a:pt x="8438" y="73"/>
                </a:cubicBezTo>
                <a:lnTo>
                  <a:pt x="5156" y="1227"/>
                </a:lnTo>
                <a:lnTo>
                  <a:pt x="1875" y="73"/>
                </a:lnTo>
                <a:cubicBezTo>
                  <a:pt x="1733" y="23"/>
                  <a:pt x="1593" y="0"/>
                  <a:pt x="1456" y="0"/>
                </a:cubicBezTo>
                <a:close/>
              </a:path>
            </a:pathLst>
          </a:custGeom>
          <a:solidFill>
            <a:srgbClr val="3A60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8"/>
          <p:cNvSpPr/>
          <p:nvPr/>
        </p:nvSpPr>
        <p:spPr>
          <a:xfrm>
            <a:off x="816050" y="209050"/>
            <a:ext cx="97400" cy="93175"/>
          </a:xfrm>
          <a:custGeom>
            <a:avLst/>
            <a:gdLst/>
            <a:ahLst/>
            <a:cxnLst/>
            <a:rect l="l" t="t" r="r" b="b"/>
            <a:pathLst>
              <a:path w="3896" h="3727" extrusionOk="0">
                <a:moveTo>
                  <a:pt x="550" y="0"/>
                </a:moveTo>
                <a:cubicBezTo>
                  <a:pt x="246" y="0"/>
                  <a:pt x="1" y="307"/>
                  <a:pt x="112" y="627"/>
                </a:cubicBezTo>
                <a:lnTo>
                  <a:pt x="548" y="1866"/>
                </a:lnTo>
                <a:lnTo>
                  <a:pt x="112" y="3105"/>
                </a:lnTo>
                <a:cubicBezTo>
                  <a:pt x="1" y="3420"/>
                  <a:pt x="246" y="3727"/>
                  <a:pt x="550" y="3727"/>
                </a:cubicBezTo>
                <a:cubicBezTo>
                  <a:pt x="601" y="3727"/>
                  <a:pt x="654" y="3718"/>
                  <a:pt x="706" y="3699"/>
                </a:cubicBezTo>
                <a:lnTo>
                  <a:pt x="1951" y="3264"/>
                </a:lnTo>
                <a:lnTo>
                  <a:pt x="3190" y="3699"/>
                </a:lnTo>
                <a:cubicBezTo>
                  <a:pt x="3243" y="3718"/>
                  <a:pt x="3296" y="3727"/>
                  <a:pt x="3347" y="3727"/>
                </a:cubicBezTo>
                <a:cubicBezTo>
                  <a:pt x="3650" y="3727"/>
                  <a:pt x="3896" y="3420"/>
                  <a:pt x="3784" y="3105"/>
                </a:cubicBezTo>
                <a:lnTo>
                  <a:pt x="3349" y="1866"/>
                </a:lnTo>
                <a:lnTo>
                  <a:pt x="3784" y="627"/>
                </a:lnTo>
                <a:cubicBezTo>
                  <a:pt x="3896" y="307"/>
                  <a:pt x="3650" y="0"/>
                  <a:pt x="3347" y="0"/>
                </a:cubicBezTo>
                <a:cubicBezTo>
                  <a:pt x="3296" y="0"/>
                  <a:pt x="3243" y="9"/>
                  <a:pt x="3190" y="27"/>
                </a:cubicBezTo>
                <a:lnTo>
                  <a:pt x="1951" y="463"/>
                </a:lnTo>
                <a:lnTo>
                  <a:pt x="706" y="27"/>
                </a:lnTo>
                <a:cubicBezTo>
                  <a:pt x="654" y="9"/>
                  <a:pt x="601" y="0"/>
                  <a:pt x="550" y="0"/>
                </a:cubicBezTo>
                <a:close/>
              </a:path>
            </a:pathLst>
          </a:custGeom>
          <a:solidFill>
            <a:srgbClr val="3A60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8"/>
          <p:cNvSpPr/>
          <p:nvPr/>
        </p:nvSpPr>
        <p:spPr>
          <a:xfrm>
            <a:off x="2247975" y="539050"/>
            <a:ext cx="257700" cy="246525"/>
          </a:xfrm>
          <a:custGeom>
            <a:avLst/>
            <a:gdLst/>
            <a:ahLst/>
            <a:cxnLst/>
            <a:rect l="l" t="t" r="r" b="b"/>
            <a:pathLst>
              <a:path w="10308" h="9861" extrusionOk="0">
                <a:moveTo>
                  <a:pt x="1456" y="0"/>
                </a:moveTo>
                <a:cubicBezTo>
                  <a:pt x="650" y="0"/>
                  <a:pt x="1" y="809"/>
                  <a:pt x="296" y="1652"/>
                </a:cubicBezTo>
                <a:lnTo>
                  <a:pt x="1450" y="4928"/>
                </a:lnTo>
                <a:lnTo>
                  <a:pt x="296" y="8209"/>
                </a:lnTo>
                <a:cubicBezTo>
                  <a:pt x="1" y="9047"/>
                  <a:pt x="651" y="9860"/>
                  <a:pt x="1458" y="9860"/>
                </a:cubicBezTo>
                <a:cubicBezTo>
                  <a:pt x="1594" y="9860"/>
                  <a:pt x="1734" y="9837"/>
                  <a:pt x="1875" y="9788"/>
                </a:cubicBezTo>
                <a:lnTo>
                  <a:pt x="5156" y="8634"/>
                </a:lnTo>
                <a:lnTo>
                  <a:pt x="8438" y="9788"/>
                </a:lnTo>
                <a:cubicBezTo>
                  <a:pt x="8579" y="9837"/>
                  <a:pt x="8719" y="9860"/>
                  <a:pt x="8854" y="9860"/>
                </a:cubicBezTo>
                <a:cubicBezTo>
                  <a:pt x="9660" y="9860"/>
                  <a:pt x="10307" y="9047"/>
                  <a:pt x="10016" y="8209"/>
                </a:cubicBezTo>
                <a:lnTo>
                  <a:pt x="8862" y="4928"/>
                </a:lnTo>
                <a:lnTo>
                  <a:pt x="10016" y="1652"/>
                </a:lnTo>
                <a:cubicBezTo>
                  <a:pt x="10307" y="809"/>
                  <a:pt x="9661" y="0"/>
                  <a:pt x="8856" y="0"/>
                </a:cubicBezTo>
                <a:cubicBezTo>
                  <a:pt x="8720" y="0"/>
                  <a:pt x="8579" y="23"/>
                  <a:pt x="8438" y="73"/>
                </a:cubicBezTo>
                <a:lnTo>
                  <a:pt x="5156" y="1227"/>
                </a:lnTo>
                <a:lnTo>
                  <a:pt x="1875" y="73"/>
                </a:lnTo>
                <a:cubicBezTo>
                  <a:pt x="1733" y="23"/>
                  <a:pt x="1593" y="0"/>
                  <a:pt x="1456" y="0"/>
                </a:cubicBezTo>
                <a:close/>
              </a:path>
            </a:pathLst>
          </a:custGeom>
          <a:solidFill>
            <a:srgbClr val="3A60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8"/>
          <p:cNvSpPr/>
          <p:nvPr/>
        </p:nvSpPr>
        <p:spPr>
          <a:xfrm>
            <a:off x="369825" y="1237350"/>
            <a:ext cx="154450" cy="147725"/>
          </a:xfrm>
          <a:custGeom>
            <a:avLst/>
            <a:gdLst/>
            <a:ahLst/>
            <a:cxnLst/>
            <a:rect l="l" t="t" r="r" b="b"/>
            <a:pathLst>
              <a:path w="6178" h="5909" extrusionOk="0">
                <a:moveTo>
                  <a:pt x="873" y="0"/>
                </a:moveTo>
                <a:cubicBezTo>
                  <a:pt x="388" y="0"/>
                  <a:pt x="1" y="488"/>
                  <a:pt x="176" y="987"/>
                </a:cubicBezTo>
                <a:lnTo>
                  <a:pt x="866" y="2956"/>
                </a:lnTo>
                <a:lnTo>
                  <a:pt x="176" y="4920"/>
                </a:lnTo>
                <a:cubicBezTo>
                  <a:pt x="1" y="5423"/>
                  <a:pt x="385" y="5909"/>
                  <a:pt x="868" y="5909"/>
                </a:cubicBezTo>
                <a:cubicBezTo>
                  <a:pt x="950" y="5909"/>
                  <a:pt x="1035" y="5895"/>
                  <a:pt x="1120" y="5865"/>
                </a:cubicBezTo>
                <a:lnTo>
                  <a:pt x="3089" y="5174"/>
                </a:lnTo>
                <a:lnTo>
                  <a:pt x="5053" y="5865"/>
                </a:lnTo>
                <a:cubicBezTo>
                  <a:pt x="5138" y="5895"/>
                  <a:pt x="5223" y="5909"/>
                  <a:pt x="5305" y="5909"/>
                </a:cubicBezTo>
                <a:cubicBezTo>
                  <a:pt x="5789" y="5909"/>
                  <a:pt x="6177" y="5423"/>
                  <a:pt x="5998" y="4920"/>
                </a:cubicBezTo>
                <a:lnTo>
                  <a:pt x="5307" y="2956"/>
                </a:lnTo>
                <a:lnTo>
                  <a:pt x="5998" y="987"/>
                </a:lnTo>
                <a:cubicBezTo>
                  <a:pt x="6177" y="488"/>
                  <a:pt x="5786" y="0"/>
                  <a:pt x="5300" y="0"/>
                </a:cubicBezTo>
                <a:cubicBezTo>
                  <a:pt x="5220" y="0"/>
                  <a:pt x="5136" y="14"/>
                  <a:pt x="5053" y="43"/>
                </a:cubicBezTo>
                <a:lnTo>
                  <a:pt x="3089" y="733"/>
                </a:lnTo>
                <a:lnTo>
                  <a:pt x="1120" y="43"/>
                </a:lnTo>
                <a:cubicBezTo>
                  <a:pt x="1037" y="14"/>
                  <a:pt x="954" y="0"/>
                  <a:pt x="873" y="0"/>
                </a:cubicBezTo>
                <a:close/>
              </a:path>
            </a:pathLst>
          </a:custGeom>
          <a:solidFill>
            <a:srgbClr val="3A60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5" name="Google Shape;135;p8"/>
          <p:cNvGrpSpPr/>
          <p:nvPr/>
        </p:nvGrpSpPr>
        <p:grpSpPr>
          <a:xfrm>
            <a:off x="2563467" y="4145611"/>
            <a:ext cx="304102" cy="458848"/>
            <a:chOff x="2131550" y="2253075"/>
            <a:chExt cx="93100" cy="140475"/>
          </a:xfrm>
        </p:grpSpPr>
        <p:sp>
          <p:nvSpPr>
            <p:cNvPr id="136" name="Google Shape;136;p8"/>
            <p:cNvSpPr/>
            <p:nvPr/>
          </p:nvSpPr>
          <p:spPr>
            <a:xfrm>
              <a:off x="2131550" y="2313325"/>
              <a:ext cx="93100" cy="50100"/>
            </a:xfrm>
            <a:custGeom>
              <a:avLst/>
              <a:gdLst/>
              <a:ahLst/>
              <a:cxnLst/>
              <a:rect l="l" t="t" r="r" b="b"/>
              <a:pathLst>
                <a:path w="3724" h="2004" extrusionOk="0">
                  <a:moveTo>
                    <a:pt x="1822" y="1"/>
                  </a:moveTo>
                  <a:lnTo>
                    <a:pt x="1" y="1896"/>
                  </a:lnTo>
                  <a:lnTo>
                    <a:pt x="114" y="2004"/>
                  </a:lnTo>
                  <a:lnTo>
                    <a:pt x="1828" y="216"/>
                  </a:lnTo>
                  <a:lnTo>
                    <a:pt x="3616" y="1936"/>
                  </a:lnTo>
                  <a:lnTo>
                    <a:pt x="3724" y="1823"/>
                  </a:lnTo>
                  <a:lnTo>
                    <a:pt x="18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8"/>
            <p:cNvSpPr/>
            <p:nvPr/>
          </p:nvSpPr>
          <p:spPr>
            <a:xfrm>
              <a:off x="2131550" y="2343325"/>
              <a:ext cx="93100" cy="50225"/>
            </a:xfrm>
            <a:custGeom>
              <a:avLst/>
              <a:gdLst/>
              <a:ahLst/>
              <a:cxnLst/>
              <a:rect l="l" t="t" r="r" b="b"/>
              <a:pathLst>
                <a:path w="3724" h="2009" extrusionOk="0">
                  <a:moveTo>
                    <a:pt x="1822" y="0"/>
                  </a:moveTo>
                  <a:lnTo>
                    <a:pt x="1" y="1901"/>
                  </a:lnTo>
                  <a:lnTo>
                    <a:pt x="114" y="2009"/>
                  </a:lnTo>
                  <a:lnTo>
                    <a:pt x="1828" y="221"/>
                  </a:lnTo>
                  <a:lnTo>
                    <a:pt x="3616" y="1935"/>
                  </a:lnTo>
                  <a:lnTo>
                    <a:pt x="3724" y="1828"/>
                  </a:lnTo>
                  <a:lnTo>
                    <a:pt x="182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8"/>
            <p:cNvSpPr/>
            <p:nvPr/>
          </p:nvSpPr>
          <p:spPr>
            <a:xfrm>
              <a:off x="2131550" y="2253075"/>
              <a:ext cx="93100" cy="50250"/>
            </a:xfrm>
            <a:custGeom>
              <a:avLst/>
              <a:gdLst/>
              <a:ahLst/>
              <a:cxnLst/>
              <a:rect l="l" t="t" r="r" b="b"/>
              <a:pathLst>
                <a:path w="3724" h="2010" extrusionOk="0">
                  <a:moveTo>
                    <a:pt x="1822" y="1"/>
                  </a:moveTo>
                  <a:lnTo>
                    <a:pt x="1" y="1902"/>
                  </a:lnTo>
                  <a:lnTo>
                    <a:pt x="114" y="2009"/>
                  </a:lnTo>
                  <a:lnTo>
                    <a:pt x="1828" y="221"/>
                  </a:lnTo>
                  <a:lnTo>
                    <a:pt x="3616" y="1941"/>
                  </a:lnTo>
                  <a:lnTo>
                    <a:pt x="3724" y="1828"/>
                  </a:lnTo>
                  <a:lnTo>
                    <a:pt x="18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8"/>
            <p:cNvSpPr/>
            <p:nvPr/>
          </p:nvSpPr>
          <p:spPr>
            <a:xfrm>
              <a:off x="2131550" y="2283200"/>
              <a:ext cx="93100" cy="50250"/>
            </a:xfrm>
            <a:custGeom>
              <a:avLst/>
              <a:gdLst/>
              <a:ahLst/>
              <a:cxnLst/>
              <a:rect l="l" t="t" r="r" b="b"/>
              <a:pathLst>
                <a:path w="3724" h="2010" extrusionOk="0">
                  <a:moveTo>
                    <a:pt x="1822" y="1"/>
                  </a:moveTo>
                  <a:lnTo>
                    <a:pt x="1" y="1902"/>
                  </a:lnTo>
                  <a:lnTo>
                    <a:pt x="114" y="2009"/>
                  </a:lnTo>
                  <a:lnTo>
                    <a:pt x="1828" y="221"/>
                  </a:lnTo>
                  <a:lnTo>
                    <a:pt x="3616" y="1936"/>
                  </a:lnTo>
                  <a:lnTo>
                    <a:pt x="3724" y="1823"/>
                  </a:lnTo>
                  <a:lnTo>
                    <a:pt x="18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matchingName="Section title and description">
  <p:cSld name="SECTION_TITLE_AND_DESCRIPTION">
    <p:spTree>
      <p:nvGrpSpPr>
        <p:cNvPr id="1" name="Shape 140"/>
        <p:cNvGrpSpPr/>
        <p:nvPr/>
      </p:nvGrpSpPr>
      <p:grpSpPr>
        <a:xfrm>
          <a:off x="0" y="0"/>
          <a:ext cx="0" cy="0"/>
          <a:chOff x="0" y="0"/>
          <a:chExt cx="0" cy="0"/>
        </a:xfrm>
      </p:grpSpPr>
      <p:sp>
        <p:nvSpPr>
          <p:cNvPr id="141" name="Google Shape;141;p9"/>
          <p:cNvSpPr txBox="1">
            <a:spLocks noGrp="1"/>
          </p:cNvSpPr>
          <p:nvPr>
            <p:ph type="title"/>
          </p:nvPr>
        </p:nvSpPr>
        <p:spPr>
          <a:xfrm>
            <a:off x="3790275" y="1627613"/>
            <a:ext cx="4366800" cy="8097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400"/>
              <a:buNone/>
              <a:defRPr sz="4800"/>
            </a:lvl1pPr>
            <a:lvl2pPr lvl="1" algn="ctr" rtl="0">
              <a:spcBef>
                <a:spcPts val="0"/>
              </a:spcBef>
              <a:spcAft>
                <a:spcPts val="0"/>
              </a:spcAft>
              <a:buSzPts val="3400"/>
              <a:buNone/>
              <a:defRPr/>
            </a:lvl2pPr>
            <a:lvl3pPr lvl="2" algn="ctr" rtl="0">
              <a:spcBef>
                <a:spcPts val="0"/>
              </a:spcBef>
              <a:spcAft>
                <a:spcPts val="0"/>
              </a:spcAft>
              <a:buSzPts val="3400"/>
              <a:buNone/>
              <a:defRPr/>
            </a:lvl3pPr>
            <a:lvl4pPr lvl="3" algn="ctr" rtl="0">
              <a:spcBef>
                <a:spcPts val="0"/>
              </a:spcBef>
              <a:spcAft>
                <a:spcPts val="0"/>
              </a:spcAft>
              <a:buSzPts val="3400"/>
              <a:buNone/>
              <a:defRPr/>
            </a:lvl4pPr>
            <a:lvl5pPr lvl="4" algn="ctr" rtl="0">
              <a:spcBef>
                <a:spcPts val="0"/>
              </a:spcBef>
              <a:spcAft>
                <a:spcPts val="0"/>
              </a:spcAft>
              <a:buSzPts val="3400"/>
              <a:buNone/>
              <a:defRPr/>
            </a:lvl5pPr>
            <a:lvl6pPr lvl="5" algn="ctr" rtl="0">
              <a:spcBef>
                <a:spcPts val="0"/>
              </a:spcBef>
              <a:spcAft>
                <a:spcPts val="0"/>
              </a:spcAft>
              <a:buSzPts val="3400"/>
              <a:buNone/>
              <a:defRPr/>
            </a:lvl6pPr>
            <a:lvl7pPr lvl="6" algn="ctr" rtl="0">
              <a:spcBef>
                <a:spcPts val="0"/>
              </a:spcBef>
              <a:spcAft>
                <a:spcPts val="0"/>
              </a:spcAft>
              <a:buSzPts val="3400"/>
              <a:buNone/>
              <a:defRPr/>
            </a:lvl7pPr>
            <a:lvl8pPr lvl="7" algn="ctr" rtl="0">
              <a:spcBef>
                <a:spcPts val="0"/>
              </a:spcBef>
              <a:spcAft>
                <a:spcPts val="0"/>
              </a:spcAft>
              <a:buSzPts val="3400"/>
              <a:buNone/>
              <a:defRPr/>
            </a:lvl8pPr>
            <a:lvl9pPr lvl="8" algn="ctr" rtl="0">
              <a:spcBef>
                <a:spcPts val="0"/>
              </a:spcBef>
              <a:spcAft>
                <a:spcPts val="0"/>
              </a:spcAft>
              <a:buSzPts val="3400"/>
              <a:buNone/>
              <a:defRPr/>
            </a:lvl9pPr>
          </a:lstStyle>
          <a:p>
            <a:endParaRPr/>
          </a:p>
        </p:txBody>
      </p:sp>
      <p:sp>
        <p:nvSpPr>
          <p:cNvPr id="142" name="Google Shape;142;p9"/>
          <p:cNvSpPr txBox="1">
            <a:spLocks noGrp="1"/>
          </p:cNvSpPr>
          <p:nvPr>
            <p:ph type="subTitle" idx="1"/>
          </p:nvPr>
        </p:nvSpPr>
        <p:spPr>
          <a:xfrm>
            <a:off x="3790275" y="2589713"/>
            <a:ext cx="3636000" cy="9942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800"/>
            </a:lvl1pPr>
            <a:lvl2pPr lvl="1" rtl="0">
              <a:spcBef>
                <a:spcPts val="0"/>
              </a:spcBef>
              <a:spcAft>
                <a:spcPts val="0"/>
              </a:spcAft>
              <a:buNone/>
              <a:defRPr sz="1800"/>
            </a:lvl2pPr>
            <a:lvl3pPr lvl="2" rtl="0">
              <a:spcBef>
                <a:spcPts val="0"/>
              </a:spcBef>
              <a:spcAft>
                <a:spcPts val="0"/>
              </a:spcAft>
              <a:buNone/>
              <a:defRPr sz="1800"/>
            </a:lvl3pPr>
            <a:lvl4pPr lvl="3" rtl="0">
              <a:spcBef>
                <a:spcPts val="0"/>
              </a:spcBef>
              <a:spcAft>
                <a:spcPts val="0"/>
              </a:spcAft>
              <a:buNone/>
              <a:defRPr sz="1800"/>
            </a:lvl4pPr>
            <a:lvl5pPr lvl="4" rtl="0">
              <a:spcBef>
                <a:spcPts val="0"/>
              </a:spcBef>
              <a:spcAft>
                <a:spcPts val="0"/>
              </a:spcAft>
              <a:buNone/>
              <a:defRPr sz="1800"/>
            </a:lvl5pPr>
            <a:lvl6pPr lvl="5" rtl="0">
              <a:spcBef>
                <a:spcPts val="0"/>
              </a:spcBef>
              <a:spcAft>
                <a:spcPts val="0"/>
              </a:spcAft>
              <a:buNone/>
              <a:defRPr sz="1800"/>
            </a:lvl6pPr>
            <a:lvl7pPr lvl="6" rtl="0">
              <a:spcBef>
                <a:spcPts val="0"/>
              </a:spcBef>
              <a:spcAft>
                <a:spcPts val="0"/>
              </a:spcAft>
              <a:buNone/>
              <a:defRPr sz="1800"/>
            </a:lvl7pPr>
            <a:lvl8pPr lvl="7" rtl="0">
              <a:spcBef>
                <a:spcPts val="0"/>
              </a:spcBef>
              <a:spcAft>
                <a:spcPts val="0"/>
              </a:spcAft>
              <a:buNone/>
              <a:defRPr sz="1800"/>
            </a:lvl8pPr>
            <a:lvl9pPr lvl="8" rtl="0">
              <a:spcBef>
                <a:spcPts val="0"/>
              </a:spcBef>
              <a:spcAft>
                <a:spcPts val="0"/>
              </a:spcAft>
              <a:buNone/>
              <a:defRPr sz="1800"/>
            </a:lvl9pPr>
          </a:lstStyle>
          <a:p>
            <a:endParaRPr/>
          </a:p>
        </p:txBody>
      </p:sp>
      <p:sp>
        <p:nvSpPr>
          <p:cNvPr id="143" name="Google Shape;143;p9"/>
          <p:cNvSpPr/>
          <p:nvPr/>
        </p:nvSpPr>
        <p:spPr>
          <a:xfrm>
            <a:off x="0" y="379325"/>
            <a:ext cx="3352612" cy="4452873"/>
          </a:xfrm>
          <a:custGeom>
            <a:avLst/>
            <a:gdLst/>
            <a:ahLst/>
            <a:cxnLst/>
            <a:rect l="l" t="t" r="r" b="b"/>
            <a:pathLst>
              <a:path w="16171" h="21478" extrusionOk="0">
                <a:moveTo>
                  <a:pt x="12783" y="0"/>
                </a:moveTo>
                <a:cubicBezTo>
                  <a:pt x="12160" y="0"/>
                  <a:pt x="11546" y="170"/>
                  <a:pt x="10988" y="498"/>
                </a:cubicBezTo>
                <a:lnTo>
                  <a:pt x="0" y="6892"/>
                </a:lnTo>
                <a:lnTo>
                  <a:pt x="0" y="14026"/>
                </a:lnTo>
                <a:cubicBezTo>
                  <a:pt x="374" y="13947"/>
                  <a:pt x="736" y="13800"/>
                  <a:pt x="1081" y="13585"/>
                </a:cubicBezTo>
                <a:lnTo>
                  <a:pt x="2711" y="12651"/>
                </a:lnTo>
                <a:lnTo>
                  <a:pt x="6422" y="15463"/>
                </a:lnTo>
                <a:lnTo>
                  <a:pt x="5970" y="17302"/>
                </a:lnTo>
                <a:cubicBezTo>
                  <a:pt x="5806" y="17942"/>
                  <a:pt x="5811" y="18570"/>
                  <a:pt x="5981" y="19164"/>
                </a:cubicBezTo>
                <a:cubicBezTo>
                  <a:pt x="6173" y="19837"/>
                  <a:pt x="6564" y="20414"/>
                  <a:pt x="7118" y="20833"/>
                </a:cubicBezTo>
                <a:cubicBezTo>
                  <a:pt x="7678" y="21257"/>
                  <a:pt x="8346" y="21478"/>
                  <a:pt x="9065" y="21478"/>
                </a:cubicBezTo>
                <a:cubicBezTo>
                  <a:pt x="9172" y="21478"/>
                  <a:pt x="9280" y="21472"/>
                  <a:pt x="9393" y="21461"/>
                </a:cubicBezTo>
                <a:cubicBezTo>
                  <a:pt x="10304" y="21376"/>
                  <a:pt x="11096" y="20929"/>
                  <a:pt x="11679" y="20160"/>
                </a:cubicBezTo>
                <a:cubicBezTo>
                  <a:pt x="11922" y="19831"/>
                  <a:pt x="12114" y="19447"/>
                  <a:pt x="12239" y="19011"/>
                </a:cubicBezTo>
                <a:cubicBezTo>
                  <a:pt x="12244" y="18994"/>
                  <a:pt x="12250" y="18977"/>
                  <a:pt x="12256" y="18954"/>
                </a:cubicBezTo>
                <a:lnTo>
                  <a:pt x="15979" y="4300"/>
                </a:lnTo>
                <a:cubicBezTo>
                  <a:pt x="16171" y="3633"/>
                  <a:pt x="16160" y="2942"/>
                  <a:pt x="15939" y="2303"/>
                </a:cubicBezTo>
                <a:cubicBezTo>
                  <a:pt x="15735" y="1703"/>
                  <a:pt x="15373" y="1177"/>
                  <a:pt x="14887" y="787"/>
                </a:cubicBezTo>
                <a:cubicBezTo>
                  <a:pt x="14355" y="323"/>
                  <a:pt x="13698" y="51"/>
                  <a:pt x="12980" y="6"/>
                </a:cubicBezTo>
                <a:cubicBezTo>
                  <a:pt x="12914" y="2"/>
                  <a:pt x="12849" y="0"/>
                  <a:pt x="12783" y="0"/>
                </a:cubicBezTo>
                <a:close/>
              </a:path>
            </a:pathLst>
          </a:custGeom>
          <a:solidFill>
            <a:srgbClr val="FF7CAD">
              <a:alpha val="22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9"/>
          <p:cNvSpPr/>
          <p:nvPr/>
        </p:nvSpPr>
        <p:spPr>
          <a:xfrm>
            <a:off x="7826250" y="1205975"/>
            <a:ext cx="97400" cy="93175"/>
          </a:xfrm>
          <a:custGeom>
            <a:avLst/>
            <a:gdLst/>
            <a:ahLst/>
            <a:cxnLst/>
            <a:rect l="l" t="t" r="r" b="b"/>
            <a:pathLst>
              <a:path w="3896" h="3727" extrusionOk="0">
                <a:moveTo>
                  <a:pt x="550" y="0"/>
                </a:moveTo>
                <a:cubicBezTo>
                  <a:pt x="246" y="0"/>
                  <a:pt x="1" y="307"/>
                  <a:pt x="112" y="627"/>
                </a:cubicBezTo>
                <a:lnTo>
                  <a:pt x="548" y="1866"/>
                </a:lnTo>
                <a:lnTo>
                  <a:pt x="112" y="3105"/>
                </a:lnTo>
                <a:cubicBezTo>
                  <a:pt x="1" y="3420"/>
                  <a:pt x="246" y="3727"/>
                  <a:pt x="550" y="3727"/>
                </a:cubicBezTo>
                <a:cubicBezTo>
                  <a:pt x="601" y="3727"/>
                  <a:pt x="654" y="3718"/>
                  <a:pt x="706" y="3699"/>
                </a:cubicBezTo>
                <a:lnTo>
                  <a:pt x="1951" y="3264"/>
                </a:lnTo>
                <a:lnTo>
                  <a:pt x="3190" y="3699"/>
                </a:lnTo>
                <a:cubicBezTo>
                  <a:pt x="3243" y="3718"/>
                  <a:pt x="3296" y="3727"/>
                  <a:pt x="3347" y="3727"/>
                </a:cubicBezTo>
                <a:cubicBezTo>
                  <a:pt x="3650" y="3727"/>
                  <a:pt x="3896" y="3420"/>
                  <a:pt x="3784" y="3105"/>
                </a:cubicBezTo>
                <a:lnTo>
                  <a:pt x="3349" y="1866"/>
                </a:lnTo>
                <a:lnTo>
                  <a:pt x="3784" y="627"/>
                </a:lnTo>
                <a:cubicBezTo>
                  <a:pt x="3896" y="307"/>
                  <a:pt x="3650" y="0"/>
                  <a:pt x="3347" y="0"/>
                </a:cubicBezTo>
                <a:cubicBezTo>
                  <a:pt x="3296" y="0"/>
                  <a:pt x="3243" y="9"/>
                  <a:pt x="3190" y="27"/>
                </a:cubicBezTo>
                <a:lnTo>
                  <a:pt x="1951" y="463"/>
                </a:lnTo>
                <a:lnTo>
                  <a:pt x="706" y="27"/>
                </a:lnTo>
                <a:cubicBezTo>
                  <a:pt x="654" y="9"/>
                  <a:pt x="601" y="0"/>
                  <a:pt x="550" y="0"/>
                </a:cubicBezTo>
                <a:close/>
              </a:path>
            </a:pathLst>
          </a:custGeom>
          <a:solidFill>
            <a:srgbClr val="3A60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9"/>
          <p:cNvSpPr/>
          <p:nvPr/>
        </p:nvSpPr>
        <p:spPr>
          <a:xfrm>
            <a:off x="7581800" y="825950"/>
            <a:ext cx="154450" cy="147725"/>
          </a:xfrm>
          <a:custGeom>
            <a:avLst/>
            <a:gdLst/>
            <a:ahLst/>
            <a:cxnLst/>
            <a:rect l="l" t="t" r="r" b="b"/>
            <a:pathLst>
              <a:path w="6178" h="5909" extrusionOk="0">
                <a:moveTo>
                  <a:pt x="873" y="0"/>
                </a:moveTo>
                <a:cubicBezTo>
                  <a:pt x="388" y="0"/>
                  <a:pt x="1" y="488"/>
                  <a:pt x="176" y="987"/>
                </a:cubicBezTo>
                <a:lnTo>
                  <a:pt x="866" y="2956"/>
                </a:lnTo>
                <a:lnTo>
                  <a:pt x="176" y="4920"/>
                </a:lnTo>
                <a:cubicBezTo>
                  <a:pt x="1" y="5423"/>
                  <a:pt x="385" y="5909"/>
                  <a:pt x="868" y="5909"/>
                </a:cubicBezTo>
                <a:cubicBezTo>
                  <a:pt x="950" y="5909"/>
                  <a:pt x="1035" y="5895"/>
                  <a:pt x="1120" y="5865"/>
                </a:cubicBezTo>
                <a:lnTo>
                  <a:pt x="3089" y="5174"/>
                </a:lnTo>
                <a:lnTo>
                  <a:pt x="5053" y="5865"/>
                </a:lnTo>
                <a:cubicBezTo>
                  <a:pt x="5138" y="5895"/>
                  <a:pt x="5223" y="5909"/>
                  <a:pt x="5305" y="5909"/>
                </a:cubicBezTo>
                <a:cubicBezTo>
                  <a:pt x="5789" y="5909"/>
                  <a:pt x="6177" y="5423"/>
                  <a:pt x="5998" y="4920"/>
                </a:cubicBezTo>
                <a:lnTo>
                  <a:pt x="5307" y="2956"/>
                </a:lnTo>
                <a:lnTo>
                  <a:pt x="5998" y="987"/>
                </a:lnTo>
                <a:cubicBezTo>
                  <a:pt x="6177" y="488"/>
                  <a:pt x="5786" y="0"/>
                  <a:pt x="5300" y="0"/>
                </a:cubicBezTo>
                <a:cubicBezTo>
                  <a:pt x="5220" y="0"/>
                  <a:pt x="5136" y="14"/>
                  <a:pt x="5053" y="43"/>
                </a:cubicBezTo>
                <a:lnTo>
                  <a:pt x="3089" y="733"/>
                </a:lnTo>
                <a:lnTo>
                  <a:pt x="1120" y="43"/>
                </a:lnTo>
                <a:cubicBezTo>
                  <a:pt x="1037" y="14"/>
                  <a:pt x="954" y="0"/>
                  <a:pt x="873" y="0"/>
                </a:cubicBezTo>
                <a:close/>
              </a:path>
            </a:pathLst>
          </a:custGeom>
          <a:solidFill>
            <a:srgbClr val="3A60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9"/>
          <p:cNvSpPr/>
          <p:nvPr/>
        </p:nvSpPr>
        <p:spPr>
          <a:xfrm>
            <a:off x="8102150" y="773275"/>
            <a:ext cx="257700" cy="246525"/>
          </a:xfrm>
          <a:custGeom>
            <a:avLst/>
            <a:gdLst/>
            <a:ahLst/>
            <a:cxnLst/>
            <a:rect l="l" t="t" r="r" b="b"/>
            <a:pathLst>
              <a:path w="10308" h="9861" extrusionOk="0">
                <a:moveTo>
                  <a:pt x="1456" y="0"/>
                </a:moveTo>
                <a:cubicBezTo>
                  <a:pt x="650" y="0"/>
                  <a:pt x="1" y="809"/>
                  <a:pt x="296" y="1652"/>
                </a:cubicBezTo>
                <a:lnTo>
                  <a:pt x="1450" y="4928"/>
                </a:lnTo>
                <a:lnTo>
                  <a:pt x="296" y="8209"/>
                </a:lnTo>
                <a:cubicBezTo>
                  <a:pt x="1" y="9047"/>
                  <a:pt x="651" y="9860"/>
                  <a:pt x="1458" y="9860"/>
                </a:cubicBezTo>
                <a:cubicBezTo>
                  <a:pt x="1594" y="9860"/>
                  <a:pt x="1734" y="9837"/>
                  <a:pt x="1875" y="9788"/>
                </a:cubicBezTo>
                <a:lnTo>
                  <a:pt x="5156" y="8634"/>
                </a:lnTo>
                <a:lnTo>
                  <a:pt x="8438" y="9788"/>
                </a:lnTo>
                <a:cubicBezTo>
                  <a:pt x="8579" y="9837"/>
                  <a:pt x="8719" y="9860"/>
                  <a:pt x="8854" y="9860"/>
                </a:cubicBezTo>
                <a:cubicBezTo>
                  <a:pt x="9660" y="9860"/>
                  <a:pt x="10307" y="9047"/>
                  <a:pt x="10016" y="8209"/>
                </a:cubicBezTo>
                <a:lnTo>
                  <a:pt x="8862" y="4928"/>
                </a:lnTo>
                <a:lnTo>
                  <a:pt x="10016" y="1652"/>
                </a:lnTo>
                <a:cubicBezTo>
                  <a:pt x="10307" y="809"/>
                  <a:pt x="9661" y="0"/>
                  <a:pt x="8856" y="0"/>
                </a:cubicBezTo>
                <a:cubicBezTo>
                  <a:pt x="8720" y="0"/>
                  <a:pt x="8579" y="23"/>
                  <a:pt x="8438" y="73"/>
                </a:cubicBezTo>
                <a:lnTo>
                  <a:pt x="5156" y="1227"/>
                </a:lnTo>
                <a:lnTo>
                  <a:pt x="1875" y="73"/>
                </a:lnTo>
                <a:cubicBezTo>
                  <a:pt x="1733" y="23"/>
                  <a:pt x="1593" y="0"/>
                  <a:pt x="1456" y="0"/>
                </a:cubicBezTo>
                <a:close/>
              </a:path>
            </a:pathLst>
          </a:custGeom>
          <a:solidFill>
            <a:srgbClr val="3A60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9"/>
          <p:cNvSpPr/>
          <p:nvPr/>
        </p:nvSpPr>
        <p:spPr>
          <a:xfrm>
            <a:off x="856025" y="4257675"/>
            <a:ext cx="97400" cy="93175"/>
          </a:xfrm>
          <a:custGeom>
            <a:avLst/>
            <a:gdLst/>
            <a:ahLst/>
            <a:cxnLst/>
            <a:rect l="l" t="t" r="r" b="b"/>
            <a:pathLst>
              <a:path w="3896" h="3727" extrusionOk="0">
                <a:moveTo>
                  <a:pt x="550" y="0"/>
                </a:moveTo>
                <a:cubicBezTo>
                  <a:pt x="246" y="0"/>
                  <a:pt x="1" y="307"/>
                  <a:pt x="112" y="627"/>
                </a:cubicBezTo>
                <a:lnTo>
                  <a:pt x="548" y="1866"/>
                </a:lnTo>
                <a:lnTo>
                  <a:pt x="112" y="3105"/>
                </a:lnTo>
                <a:cubicBezTo>
                  <a:pt x="1" y="3420"/>
                  <a:pt x="246" y="3727"/>
                  <a:pt x="550" y="3727"/>
                </a:cubicBezTo>
                <a:cubicBezTo>
                  <a:pt x="601" y="3727"/>
                  <a:pt x="654" y="3718"/>
                  <a:pt x="706" y="3699"/>
                </a:cubicBezTo>
                <a:lnTo>
                  <a:pt x="1951" y="3264"/>
                </a:lnTo>
                <a:lnTo>
                  <a:pt x="3190" y="3699"/>
                </a:lnTo>
                <a:cubicBezTo>
                  <a:pt x="3243" y="3718"/>
                  <a:pt x="3296" y="3727"/>
                  <a:pt x="3347" y="3727"/>
                </a:cubicBezTo>
                <a:cubicBezTo>
                  <a:pt x="3650" y="3727"/>
                  <a:pt x="3896" y="3420"/>
                  <a:pt x="3784" y="3105"/>
                </a:cubicBezTo>
                <a:lnTo>
                  <a:pt x="3349" y="1866"/>
                </a:lnTo>
                <a:lnTo>
                  <a:pt x="3784" y="627"/>
                </a:lnTo>
                <a:cubicBezTo>
                  <a:pt x="3896" y="307"/>
                  <a:pt x="3650" y="0"/>
                  <a:pt x="3347" y="0"/>
                </a:cubicBezTo>
                <a:cubicBezTo>
                  <a:pt x="3296" y="0"/>
                  <a:pt x="3243" y="9"/>
                  <a:pt x="3190" y="27"/>
                </a:cubicBezTo>
                <a:lnTo>
                  <a:pt x="1951" y="463"/>
                </a:lnTo>
                <a:lnTo>
                  <a:pt x="706" y="27"/>
                </a:lnTo>
                <a:cubicBezTo>
                  <a:pt x="654" y="9"/>
                  <a:pt x="601" y="0"/>
                  <a:pt x="550" y="0"/>
                </a:cubicBezTo>
                <a:close/>
              </a:path>
            </a:pathLst>
          </a:custGeom>
          <a:solidFill>
            <a:srgbClr val="3A60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9"/>
          <p:cNvSpPr/>
          <p:nvPr/>
        </p:nvSpPr>
        <p:spPr>
          <a:xfrm>
            <a:off x="611575" y="3877650"/>
            <a:ext cx="154450" cy="147725"/>
          </a:xfrm>
          <a:custGeom>
            <a:avLst/>
            <a:gdLst/>
            <a:ahLst/>
            <a:cxnLst/>
            <a:rect l="l" t="t" r="r" b="b"/>
            <a:pathLst>
              <a:path w="6178" h="5909" extrusionOk="0">
                <a:moveTo>
                  <a:pt x="873" y="0"/>
                </a:moveTo>
                <a:cubicBezTo>
                  <a:pt x="388" y="0"/>
                  <a:pt x="1" y="488"/>
                  <a:pt x="176" y="987"/>
                </a:cubicBezTo>
                <a:lnTo>
                  <a:pt x="866" y="2956"/>
                </a:lnTo>
                <a:lnTo>
                  <a:pt x="176" y="4920"/>
                </a:lnTo>
                <a:cubicBezTo>
                  <a:pt x="1" y="5423"/>
                  <a:pt x="385" y="5909"/>
                  <a:pt x="868" y="5909"/>
                </a:cubicBezTo>
                <a:cubicBezTo>
                  <a:pt x="950" y="5909"/>
                  <a:pt x="1035" y="5895"/>
                  <a:pt x="1120" y="5865"/>
                </a:cubicBezTo>
                <a:lnTo>
                  <a:pt x="3089" y="5174"/>
                </a:lnTo>
                <a:lnTo>
                  <a:pt x="5053" y="5865"/>
                </a:lnTo>
                <a:cubicBezTo>
                  <a:pt x="5138" y="5895"/>
                  <a:pt x="5223" y="5909"/>
                  <a:pt x="5305" y="5909"/>
                </a:cubicBezTo>
                <a:cubicBezTo>
                  <a:pt x="5789" y="5909"/>
                  <a:pt x="6177" y="5423"/>
                  <a:pt x="5998" y="4920"/>
                </a:cubicBezTo>
                <a:lnTo>
                  <a:pt x="5307" y="2956"/>
                </a:lnTo>
                <a:lnTo>
                  <a:pt x="5998" y="987"/>
                </a:lnTo>
                <a:cubicBezTo>
                  <a:pt x="6177" y="488"/>
                  <a:pt x="5786" y="0"/>
                  <a:pt x="5300" y="0"/>
                </a:cubicBezTo>
                <a:cubicBezTo>
                  <a:pt x="5220" y="0"/>
                  <a:pt x="5136" y="14"/>
                  <a:pt x="5053" y="43"/>
                </a:cubicBezTo>
                <a:lnTo>
                  <a:pt x="3089" y="733"/>
                </a:lnTo>
                <a:lnTo>
                  <a:pt x="1120" y="43"/>
                </a:lnTo>
                <a:cubicBezTo>
                  <a:pt x="1037" y="14"/>
                  <a:pt x="954" y="0"/>
                  <a:pt x="873" y="0"/>
                </a:cubicBezTo>
                <a:close/>
              </a:path>
            </a:pathLst>
          </a:custGeom>
          <a:solidFill>
            <a:srgbClr val="3A60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9"/>
          <p:cNvSpPr/>
          <p:nvPr/>
        </p:nvSpPr>
        <p:spPr>
          <a:xfrm>
            <a:off x="1131925" y="3824975"/>
            <a:ext cx="257700" cy="246525"/>
          </a:xfrm>
          <a:custGeom>
            <a:avLst/>
            <a:gdLst/>
            <a:ahLst/>
            <a:cxnLst/>
            <a:rect l="l" t="t" r="r" b="b"/>
            <a:pathLst>
              <a:path w="10308" h="9861" extrusionOk="0">
                <a:moveTo>
                  <a:pt x="1456" y="0"/>
                </a:moveTo>
                <a:cubicBezTo>
                  <a:pt x="650" y="0"/>
                  <a:pt x="1" y="809"/>
                  <a:pt x="296" y="1652"/>
                </a:cubicBezTo>
                <a:lnTo>
                  <a:pt x="1450" y="4928"/>
                </a:lnTo>
                <a:lnTo>
                  <a:pt x="296" y="8209"/>
                </a:lnTo>
                <a:cubicBezTo>
                  <a:pt x="1" y="9047"/>
                  <a:pt x="651" y="9860"/>
                  <a:pt x="1458" y="9860"/>
                </a:cubicBezTo>
                <a:cubicBezTo>
                  <a:pt x="1594" y="9860"/>
                  <a:pt x="1734" y="9837"/>
                  <a:pt x="1875" y="9788"/>
                </a:cubicBezTo>
                <a:lnTo>
                  <a:pt x="5156" y="8634"/>
                </a:lnTo>
                <a:lnTo>
                  <a:pt x="8438" y="9788"/>
                </a:lnTo>
                <a:cubicBezTo>
                  <a:pt x="8579" y="9837"/>
                  <a:pt x="8719" y="9860"/>
                  <a:pt x="8854" y="9860"/>
                </a:cubicBezTo>
                <a:cubicBezTo>
                  <a:pt x="9660" y="9860"/>
                  <a:pt x="10307" y="9047"/>
                  <a:pt x="10016" y="8209"/>
                </a:cubicBezTo>
                <a:lnTo>
                  <a:pt x="8862" y="4928"/>
                </a:lnTo>
                <a:lnTo>
                  <a:pt x="10016" y="1652"/>
                </a:lnTo>
                <a:cubicBezTo>
                  <a:pt x="10307" y="809"/>
                  <a:pt x="9661" y="0"/>
                  <a:pt x="8856" y="0"/>
                </a:cubicBezTo>
                <a:cubicBezTo>
                  <a:pt x="8720" y="0"/>
                  <a:pt x="8579" y="23"/>
                  <a:pt x="8438" y="73"/>
                </a:cubicBezTo>
                <a:lnTo>
                  <a:pt x="5156" y="1227"/>
                </a:lnTo>
                <a:lnTo>
                  <a:pt x="1875" y="73"/>
                </a:lnTo>
                <a:cubicBezTo>
                  <a:pt x="1733" y="23"/>
                  <a:pt x="1593" y="0"/>
                  <a:pt x="1456" y="0"/>
                </a:cubicBezTo>
                <a:close/>
              </a:path>
            </a:pathLst>
          </a:custGeom>
          <a:solidFill>
            <a:srgbClr val="3A60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9"/>
          <p:cNvSpPr/>
          <p:nvPr/>
        </p:nvSpPr>
        <p:spPr>
          <a:xfrm>
            <a:off x="8621425" y="3824975"/>
            <a:ext cx="97400" cy="93175"/>
          </a:xfrm>
          <a:custGeom>
            <a:avLst/>
            <a:gdLst/>
            <a:ahLst/>
            <a:cxnLst/>
            <a:rect l="l" t="t" r="r" b="b"/>
            <a:pathLst>
              <a:path w="3896" h="3727" extrusionOk="0">
                <a:moveTo>
                  <a:pt x="550" y="0"/>
                </a:moveTo>
                <a:cubicBezTo>
                  <a:pt x="246" y="0"/>
                  <a:pt x="1" y="307"/>
                  <a:pt x="112" y="627"/>
                </a:cubicBezTo>
                <a:lnTo>
                  <a:pt x="548" y="1866"/>
                </a:lnTo>
                <a:lnTo>
                  <a:pt x="112" y="3105"/>
                </a:lnTo>
                <a:cubicBezTo>
                  <a:pt x="1" y="3420"/>
                  <a:pt x="246" y="3727"/>
                  <a:pt x="550" y="3727"/>
                </a:cubicBezTo>
                <a:cubicBezTo>
                  <a:pt x="601" y="3727"/>
                  <a:pt x="654" y="3718"/>
                  <a:pt x="706" y="3699"/>
                </a:cubicBezTo>
                <a:lnTo>
                  <a:pt x="1951" y="3264"/>
                </a:lnTo>
                <a:lnTo>
                  <a:pt x="3190" y="3699"/>
                </a:lnTo>
                <a:cubicBezTo>
                  <a:pt x="3243" y="3718"/>
                  <a:pt x="3296" y="3727"/>
                  <a:pt x="3347" y="3727"/>
                </a:cubicBezTo>
                <a:cubicBezTo>
                  <a:pt x="3650" y="3727"/>
                  <a:pt x="3896" y="3420"/>
                  <a:pt x="3784" y="3105"/>
                </a:cubicBezTo>
                <a:lnTo>
                  <a:pt x="3349" y="1866"/>
                </a:lnTo>
                <a:lnTo>
                  <a:pt x="3784" y="627"/>
                </a:lnTo>
                <a:cubicBezTo>
                  <a:pt x="3896" y="307"/>
                  <a:pt x="3650" y="0"/>
                  <a:pt x="3347" y="0"/>
                </a:cubicBezTo>
                <a:cubicBezTo>
                  <a:pt x="3296" y="0"/>
                  <a:pt x="3243" y="9"/>
                  <a:pt x="3190" y="27"/>
                </a:cubicBezTo>
                <a:lnTo>
                  <a:pt x="1951" y="463"/>
                </a:lnTo>
                <a:lnTo>
                  <a:pt x="706" y="27"/>
                </a:lnTo>
                <a:cubicBezTo>
                  <a:pt x="654" y="9"/>
                  <a:pt x="601" y="0"/>
                  <a:pt x="550" y="0"/>
                </a:cubicBezTo>
                <a:close/>
              </a:path>
            </a:pathLst>
          </a:custGeom>
          <a:solidFill>
            <a:srgbClr val="3A60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9"/>
          <p:cNvSpPr/>
          <p:nvPr/>
        </p:nvSpPr>
        <p:spPr>
          <a:xfrm>
            <a:off x="4158475" y="1241850"/>
            <a:ext cx="97400" cy="93175"/>
          </a:xfrm>
          <a:custGeom>
            <a:avLst/>
            <a:gdLst/>
            <a:ahLst/>
            <a:cxnLst/>
            <a:rect l="l" t="t" r="r" b="b"/>
            <a:pathLst>
              <a:path w="3896" h="3727" extrusionOk="0">
                <a:moveTo>
                  <a:pt x="550" y="0"/>
                </a:moveTo>
                <a:cubicBezTo>
                  <a:pt x="246" y="0"/>
                  <a:pt x="1" y="307"/>
                  <a:pt x="112" y="627"/>
                </a:cubicBezTo>
                <a:lnTo>
                  <a:pt x="548" y="1866"/>
                </a:lnTo>
                <a:lnTo>
                  <a:pt x="112" y="3105"/>
                </a:lnTo>
                <a:cubicBezTo>
                  <a:pt x="1" y="3420"/>
                  <a:pt x="246" y="3727"/>
                  <a:pt x="550" y="3727"/>
                </a:cubicBezTo>
                <a:cubicBezTo>
                  <a:pt x="601" y="3727"/>
                  <a:pt x="654" y="3718"/>
                  <a:pt x="706" y="3699"/>
                </a:cubicBezTo>
                <a:lnTo>
                  <a:pt x="1951" y="3264"/>
                </a:lnTo>
                <a:lnTo>
                  <a:pt x="3190" y="3699"/>
                </a:lnTo>
                <a:cubicBezTo>
                  <a:pt x="3243" y="3718"/>
                  <a:pt x="3296" y="3727"/>
                  <a:pt x="3347" y="3727"/>
                </a:cubicBezTo>
                <a:cubicBezTo>
                  <a:pt x="3650" y="3727"/>
                  <a:pt x="3896" y="3420"/>
                  <a:pt x="3784" y="3105"/>
                </a:cubicBezTo>
                <a:lnTo>
                  <a:pt x="3349" y="1866"/>
                </a:lnTo>
                <a:lnTo>
                  <a:pt x="3784" y="627"/>
                </a:lnTo>
                <a:cubicBezTo>
                  <a:pt x="3896" y="307"/>
                  <a:pt x="3650" y="0"/>
                  <a:pt x="3347" y="0"/>
                </a:cubicBezTo>
                <a:cubicBezTo>
                  <a:pt x="3296" y="0"/>
                  <a:pt x="3243" y="9"/>
                  <a:pt x="3190" y="27"/>
                </a:cubicBezTo>
                <a:lnTo>
                  <a:pt x="1951" y="463"/>
                </a:lnTo>
                <a:lnTo>
                  <a:pt x="706" y="27"/>
                </a:lnTo>
                <a:cubicBezTo>
                  <a:pt x="654" y="9"/>
                  <a:pt x="601" y="0"/>
                  <a:pt x="550" y="0"/>
                </a:cubicBezTo>
                <a:close/>
              </a:path>
            </a:pathLst>
          </a:custGeom>
          <a:solidFill>
            <a:srgbClr val="3A60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9"/>
          <p:cNvSpPr/>
          <p:nvPr/>
        </p:nvSpPr>
        <p:spPr>
          <a:xfrm>
            <a:off x="5766575" y="3583925"/>
            <a:ext cx="154450" cy="147725"/>
          </a:xfrm>
          <a:custGeom>
            <a:avLst/>
            <a:gdLst/>
            <a:ahLst/>
            <a:cxnLst/>
            <a:rect l="l" t="t" r="r" b="b"/>
            <a:pathLst>
              <a:path w="6178" h="5909" extrusionOk="0">
                <a:moveTo>
                  <a:pt x="873" y="0"/>
                </a:moveTo>
                <a:cubicBezTo>
                  <a:pt x="388" y="0"/>
                  <a:pt x="1" y="488"/>
                  <a:pt x="176" y="987"/>
                </a:cubicBezTo>
                <a:lnTo>
                  <a:pt x="866" y="2956"/>
                </a:lnTo>
                <a:lnTo>
                  <a:pt x="176" y="4920"/>
                </a:lnTo>
                <a:cubicBezTo>
                  <a:pt x="1" y="5423"/>
                  <a:pt x="385" y="5909"/>
                  <a:pt x="868" y="5909"/>
                </a:cubicBezTo>
                <a:cubicBezTo>
                  <a:pt x="950" y="5909"/>
                  <a:pt x="1035" y="5895"/>
                  <a:pt x="1120" y="5865"/>
                </a:cubicBezTo>
                <a:lnTo>
                  <a:pt x="3089" y="5174"/>
                </a:lnTo>
                <a:lnTo>
                  <a:pt x="5053" y="5865"/>
                </a:lnTo>
                <a:cubicBezTo>
                  <a:pt x="5138" y="5895"/>
                  <a:pt x="5223" y="5909"/>
                  <a:pt x="5305" y="5909"/>
                </a:cubicBezTo>
                <a:cubicBezTo>
                  <a:pt x="5789" y="5909"/>
                  <a:pt x="6177" y="5423"/>
                  <a:pt x="5998" y="4920"/>
                </a:cubicBezTo>
                <a:lnTo>
                  <a:pt x="5307" y="2956"/>
                </a:lnTo>
                <a:lnTo>
                  <a:pt x="5998" y="987"/>
                </a:lnTo>
                <a:cubicBezTo>
                  <a:pt x="6177" y="488"/>
                  <a:pt x="5786" y="0"/>
                  <a:pt x="5300" y="0"/>
                </a:cubicBezTo>
                <a:cubicBezTo>
                  <a:pt x="5220" y="0"/>
                  <a:pt x="5136" y="14"/>
                  <a:pt x="5053" y="43"/>
                </a:cubicBezTo>
                <a:lnTo>
                  <a:pt x="3089" y="733"/>
                </a:lnTo>
                <a:lnTo>
                  <a:pt x="1120" y="43"/>
                </a:lnTo>
                <a:cubicBezTo>
                  <a:pt x="1037" y="14"/>
                  <a:pt x="954" y="0"/>
                  <a:pt x="873" y="0"/>
                </a:cubicBezTo>
                <a:close/>
              </a:path>
            </a:pathLst>
          </a:custGeom>
          <a:solidFill>
            <a:srgbClr val="3A60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3" name="Google Shape;153;p9"/>
          <p:cNvGrpSpPr/>
          <p:nvPr/>
        </p:nvGrpSpPr>
        <p:grpSpPr>
          <a:xfrm>
            <a:off x="2256067" y="773286"/>
            <a:ext cx="304102" cy="458848"/>
            <a:chOff x="2131550" y="2253075"/>
            <a:chExt cx="93100" cy="140475"/>
          </a:xfrm>
        </p:grpSpPr>
        <p:sp>
          <p:nvSpPr>
            <p:cNvPr id="154" name="Google Shape;154;p9"/>
            <p:cNvSpPr/>
            <p:nvPr/>
          </p:nvSpPr>
          <p:spPr>
            <a:xfrm>
              <a:off x="2131550" y="2313325"/>
              <a:ext cx="93100" cy="50100"/>
            </a:xfrm>
            <a:custGeom>
              <a:avLst/>
              <a:gdLst/>
              <a:ahLst/>
              <a:cxnLst/>
              <a:rect l="l" t="t" r="r" b="b"/>
              <a:pathLst>
                <a:path w="3724" h="2004" extrusionOk="0">
                  <a:moveTo>
                    <a:pt x="1822" y="1"/>
                  </a:moveTo>
                  <a:lnTo>
                    <a:pt x="1" y="1896"/>
                  </a:lnTo>
                  <a:lnTo>
                    <a:pt x="114" y="2004"/>
                  </a:lnTo>
                  <a:lnTo>
                    <a:pt x="1828" y="216"/>
                  </a:lnTo>
                  <a:lnTo>
                    <a:pt x="3616" y="1936"/>
                  </a:lnTo>
                  <a:lnTo>
                    <a:pt x="3724" y="1823"/>
                  </a:lnTo>
                  <a:lnTo>
                    <a:pt x="18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9"/>
            <p:cNvSpPr/>
            <p:nvPr/>
          </p:nvSpPr>
          <p:spPr>
            <a:xfrm>
              <a:off x="2131550" y="2343325"/>
              <a:ext cx="93100" cy="50225"/>
            </a:xfrm>
            <a:custGeom>
              <a:avLst/>
              <a:gdLst/>
              <a:ahLst/>
              <a:cxnLst/>
              <a:rect l="l" t="t" r="r" b="b"/>
              <a:pathLst>
                <a:path w="3724" h="2009" extrusionOk="0">
                  <a:moveTo>
                    <a:pt x="1822" y="0"/>
                  </a:moveTo>
                  <a:lnTo>
                    <a:pt x="1" y="1901"/>
                  </a:lnTo>
                  <a:lnTo>
                    <a:pt x="114" y="2009"/>
                  </a:lnTo>
                  <a:lnTo>
                    <a:pt x="1828" y="221"/>
                  </a:lnTo>
                  <a:lnTo>
                    <a:pt x="3616" y="1935"/>
                  </a:lnTo>
                  <a:lnTo>
                    <a:pt x="3724" y="1828"/>
                  </a:lnTo>
                  <a:lnTo>
                    <a:pt x="182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9"/>
            <p:cNvSpPr/>
            <p:nvPr/>
          </p:nvSpPr>
          <p:spPr>
            <a:xfrm>
              <a:off x="2131550" y="2253075"/>
              <a:ext cx="93100" cy="50250"/>
            </a:xfrm>
            <a:custGeom>
              <a:avLst/>
              <a:gdLst/>
              <a:ahLst/>
              <a:cxnLst/>
              <a:rect l="l" t="t" r="r" b="b"/>
              <a:pathLst>
                <a:path w="3724" h="2010" extrusionOk="0">
                  <a:moveTo>
                    <a:pt x="1822" y="1"/>
                  </a:moveTo>
                  <a:lnTo>
                    <a:pt x="1" y="1902"/>
                  </a:lnTo>
                  <a:lnTo>
                    <a:pt x="114" y="2009"/>
                  </a:lnTo>
                  <a:lnTo>
                    <a:pt x="1828" y="221"/>
                  </a:lnTo>
                  <a:lnTo>
                    <a:pt x="3616" y="1941"/>
                  </a:lnTo>
                  <a:lnTo>
                    <a:pt x="3724" y="1828"/>
                  </a:lnTo>
                  <a:lnTo>
                    <a:pt x="18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9"/>
            <p:cNvSpPr/>
            <p:nvPr/>
          </p:nvSpPr>
          <p:spPr>
            <a:xfrm>
              <a:off x="2131550" y="2283200"/>
              <a:ext cx="93100" cy="50250"/>
            </a:xfrm>
            <a:custGeom>
              <a:avLst/>
              <a:gdLst/>
              <a:ahLst/>
              <a:cxnLst/>
              <a:rect l="l" t="t" r="r" b="b"/>
              <a:pathLst>
                <a:path w="3724" h="2010" extrusionOk="0">
                  <a:moveTo>
                    <a:pt x="1822" y="1"/>
                  </a:moveTo>
                  <a:lnTo>
                    <a:pt x="1" y="1902"/>
                  </a:lnTo>
                  <a:lnTo>
                    <a:pt x="114" y="2009"/>
                  </a:lnTo>
                  <a:lnTo>
                    <a:pt x="1828" y="221"/>
                  </a:lnTo>
                  <a:lnTo>
                    <a:pt x="3616" y="1936"/>
                  </a:lnTo>
                  <a:lnTo>
                    <a:pt x="3724" y="1823"/>
                  </a:lnTo>
                  <a:lnTo>
                    <a:pt x="18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matchingName="Big number">
  <p:cSld name="BIG_NUMBER">
    <p:spTree>
      <p:nvGrpSpPr>
        <p:cNvPr id="1" name="Shape 178"/>
        <p:cNvGrpSpPr/>
        <p:nvPr/>
      </p:nvGrpSpPr>
      <p:grpSpPr>
        <a:xfrm>
          <a:off x="0" y="0"/>
          <a:ext cx="0" cy="0"/>
          <a:chOff x="0" y="0"/>
          <a:chExt cx="0" cy="0"/>
        </a:xfrm>
      </p:grpSpPr>
      <p:sp>
        <p:nvSpPr>
          <p:cNvPr id="179" name="Google Shape;179;p11"/>
          <p:cNvSpPr txBox="1">
            <a:spLocks noGrp="1"/>
          </p:cNvSpPr>
          <p:nvPr>
            <p:ph type="title" hasCustomPrompt="1"/>
          </p:nvPr>
        </p:nvSpPr>
        <p:spPr>
          <a:xfrm>
            <a:off x="1315425" y="2648813"/>
            <a:ext cx="6514500" cy="14013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accent1"/>
              </a:buClr>
              <a:buSzPts val="7200"/>
              <a:buNone/>
              <a:defRPr sz="9000">
                <a:solidFill>
                  <a:schemeClr val="accent1"/>
                </a:solidFill>
              </a:defRPr>
            </a:lvl1pPr>
            <a:lvl2pPr lvl="1" algn="ctr">
              <a:spcBef>
                <a:spcPts val="0"/>
              </a:spcBef>
              <a:spcAft>
                <a:spcPts val="0"/>
              </a:spcAft>
              <a:buClr>
                <a:schemeClr val="accent1"/>
              </a:buClr>
              <a:buSzPts val="7200"/>
              <a:buNone/>
              <a:defRPr sz="7200">
                <a:solidFill>
                  <a:schemeClr val="accent1"/>
                </a:solidFill>
              </a:defRPr>
            </a:lvl2pPr>
            <a:lvl3pPr lvl="2" algn="ctr">
              <a:spcBef>
                <a:spcPts val="0"/>
              </a:spcBef>
              <a:spcAft>
                <a:spcPts val="0"/>
              </a:spcAft>
              <a:buClr>
                <a:schemeClr val="accent1"/>
              </a:buClr>
              <a:buSzPts val="7200"/>
              <a:buNone/>
              <a:defRPr sz="7200">
                <a:solidFill>
                  <a:schemeClr val="accent1"/>
                </a:solidFill>
              </a:defRPr>
            </a:lvl3pPr>
            <a:lvl4pPr lvl="3" algn="ctr">
              <a:spcBef>
                <a:spcPts val="0"/>
              </a:spcBef>
              <a:spcAft>
                <a:spcPts val="0"/>
              </a:spcAft>
              <a:buClr>
                <a:schemeClr val="accent1"/>
              </a:buClr>
              <a:buSzPts val="7200"/>
              <a:buNone/>
              <a:defRPr sz="7200">
                <a:solidFill>
                  <a:schemeClr val="accent1"/>
                </a:solidFill>
              </a:defRPr>
            </a:lvl4pPr>
            <a:lvl5pPr lvl="4" algn="ctr">
              <a:spcBef>
                <a:spcPts val="0"/>
              </a:spcBef>
              <a:spcAft>
                <a:spcPts val="0"/>
              </a:spcAft>
              <a:buClr>
                <a:schemeClr val="accent1"/>
              </a:buClr>
              <a:buSzPts val="7200"/>
              <a:buNone/>
              <a:defRPr sz="7200">
                <a:solidFill>
                  <a:schemeClr val="accent1"/>
                </a:solidFill>
              </a:defRPr>
            </a:lvl5pPr>
            <a:lvl6pPr lvl="5" algn="ctr">
              <a:spcBef>
                <a:spcPts val="0"/>
              </a:spcBef>
              <a:spcAft>
                <a:spcPts val="0"/>
              </a:spcAft>
              <a:buClr>
                <a:schemeClr val="accent1"/>
              </a:buClr>
              <a:buSzPts val="7200"/>
              <a:buNone/>
              <a:defRPr sz="7200">
                <a:solidFill>
                  <a:schemeClr val="accent1"/>
                </a:solidFill>
              </a:defRPr>
            </a:lvl6pPr>
            <a:lvl7pPr lvl="6" algn="ctr">
              <a:spcBef>
                <a:spcPts val="0"/>
              </a:spcBef>
              <a:spcAft>
                <a:spcPts val="0"/>
              </a:spcAft>
              <a:buClr>
                <a:schemeClr val="accent1"/>
              </a:buClr>
              <a:buSzPts val="7200"/>
              <a:buNone/>
              <a:defRPr sz="7200">
                <a:solidFill>
                  <a:schemeClr val="accent1"/>
                </a:solidFill>
              </a:defRPr>
            </a:lvl7pPr>
            <a:lvl8pPr lvl="7" algn="ctr">
              <a:spcBef>
                <a:spcPts val="0"/>
              </a:spcBef>
              <a:spcAft>
                <a:spcPts val="0"/>
              </a:spcAft>
              <a:buClr>
                <a:schemeClr val="accent1"/>
              </a:buClr>
              <a:buSzPts val="7200"/>
              <a:buNone/>
              <a:defRPr sz="7200">
                <a:solidFill>
                  <a:schemeClr val="accent1"/>
                </a:solidFill>
              </a:defRPr>
            </a:lvl8pPr>
            <a:lvl9pPr lvl="8" algn="ctr">
              <a:spcBef>
                <a:spcPts val="0"/>
              </a:spcBef>
              <a:spcAft>
                <a:spcPts val="0"/>
              </a:spcAft>
              <a:buClr>
                <a:schemeClr val="accent1"/>
              </a:buClr>
              <a:buSzPts val="7200"/>
              <a:buNone/>
              <a:defRPr sz="7200">
                <a:solidFill>
                  <a:schemeClr val="accent1"/>
                </a:solidFill>
              </a:defRPr>
            </a:lvl9pPr>
          </a:lstStyle>
          <a:p>
            <a:r>
              <a:t>xx%</a:t>
            </a:r>
          </a:p>
        </p:txBody>
      </p:sp>
      <p:sp>
        <p:nvSpPr>
          <p:cNvPr id="180" name="Google Shape;180;p11"/>
          <p:cNvSpPr txBox="1">
            <a:spLocks noGrp="1"/>
          </p:cNvSpPr>
          <p:nvPr>
            <p:ph type="subTitle" idx="1"/>
          </p:nvPr>
        </p:nvSpPr>
        <p:spPr>
          <a:xfrm>
            <a:off x="1815538" y="4015300"/>
            <a:ext cx="5511600" cy="464100"/>
          </a:xfrm>
          <a:prstGeom prst="rect">
            <a:avLst/>
          </a:prstGeom>
        </p:spPr>
        <p:txBody>
          <a:bodyPr spcFirstLastPara="1" wrap="square" lIns="91425" tIns="91425" rIns="91425" bIns="91425" anchor="t" anchorCtr="0">
            <a:noAutofit/>
          </a:bodyPr>
          <a:lstStyle>
            <a:lvl1pPr lvl="0" algn="ctr">
              <a:spcBef>
                <a:spcPts val="0"/>
              </a:spcBef>
              <a:spcAft>
                <a:spcPts val="0"/>
              </a:spcAft>
              <a:buNone/>
              <a:defRPr sz="2000"/>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a:endParaRPr/>
          </a:p>
        </p:txBody>
      </p:sp>
      <p:sp>
        <p:nvSpPr>
          <p:cNvPr id="181" name="Google Shape;181;p11"/>
          <p:cNvSpPr/>
          <p:nvPr/>
        </p:nvSpPr>
        <p:spPr>
          <a:xfrm>
            <a:off x="0" y="636825"/>
            <a:ext cx="3130543" cy="4283842"/>
          </a:xfrm>
          <a:custGeom>
            <a:avLst/>
            <a:gdLst/>
            <a:ahLst/>
            <a:cxnLst/>
            <a:rect l="l" t="t" r="r" b="b"/>
            <a:pathLst>
              <a:path w="16539" h="22632" extrusionOk="0">
                <a:moveTo>
                  <a:pt x="5434" y="1"/>
                </a:moveTo>
                <a:cubicBezTo>
                  <a:pt x="4774" y="1"/>
                  <a:pt x="4128" y="199"/>
                  <a:pt x="3548" y="584"/>
                </a:cubicBezTo>
                <a:lnTo>
                  <a:pt x="0" y="2944"/>
                </a:lnTo>
                <a:lnTo>
                  <a:pt x="0" y="15770"/>
                </a:lnTo>
                <a:lnTo>
                  <a:pt x="3570" y="21134"/>
                </a:lnTo>
                <a:cubicBezTo>
                  <a:pt x="4079" y="21898"/>
                  <a:pt x="4815" y="22396"/>
                  <a:pt x="5698" y="22565"/>
                </a:cubicBezTo>
                <a:cubicBezTo>
                  <a:pt x="5918" y="22610"/>
                  <a:pt x="6138" y="22631"/>
                  <a:pt x="6356" y="22631"/>
                </a:cubicBezTo>
                <a:cubicBezTo>
                  <a:pt x="7004" y="22631"/>
                  <a:pt x="7632" y="22437"/>
                  <a:pt x="8204" y="22056"/>
                </a:cubicBezTo>
                <a:lnTo>
                  <a:pt x="14881" y="17615"/>
                </a:lnTo>
                <a:cubicBezTo>
                  <a:pt x="15537" y="17179"/>
                  <a:pt x="16006" y="16579"/>
                  <a:pt x="16244" y="15872"/>
                </a:cubicBezTo>
                <a:cubicBezTo>
                  <a:pt x="16272" y="15787"/>
                  <a:pt x="16301" y="15697"/>
                  <a:pt x="16323" y="15606"/>
                </a:cubicBezTo>
                <a:cubicBezTo>
                  <a:pt x="16538" y="14729"/>
                  <a:pt x="16380" y="13824"/>
                  <a:pt x="15871" y="13060"/>
                </a:cubicBezTo>
                <a:cubicBezTo>
                  <a:pt x="15390" y="12336"/>
                  <a:pt x="14666" y="11861"/>
                  <a:pt x="13783" y="11680"/>
                </a:cubicBezTo>
                <a:cubicBezTo>
                  <a:pt x="13565" y="11638"/>
                  <a:pt x="13348" y="11617"/>
                  <a:pt x="13133" y="11617"/>
                </a:cubicBezTo>
                <a:cubicBezTo>
                  <a:pt x="12479" y="11617"/>
                  <a:pt x="11846" y="11811"/>
                  <a:pt x="11271" y="12194"/>
                </a:cubicBezTo>
                <a:lnTo>
                  <a:pt x="7440" y="14741"/>
                </a:lnTo>
                <a:lnTo>
                  <a:pt x="7090" y="14214"/>
                </a:lnTo>
                <a:lnTo>
                  <a:pt x="10020" y="12257"/>
                </a:lnTo>
                <a:cubicBezTo>
                  <a:pt x="10750" y="11776"/>
                  <a:pt x="11248" y="11091"/>
                  <a:pt x="11463" y="10288"/>
                </a:cubicBezTo>
                <a:cubicBezTo>
                  <a:pt x="11695" y="9411"/>
                  <a:pt x="11542" y="8500"/>
                  <a:pt x="11022" y="7725"/>
                </a:cubicBezTo>
                <a:cubicBezTo>
                  <a:pt x="10501" y="6944"/>
                  <a:pt x="9754" y="6446"/>
                  <a:pt x="8855" y="6299"/>
                </a:cubicBezTo>
                <a:cubicBezTo>
                  <a:pt x="8665" y="6266"/>
                  <a:pt x="8476" y="6250"/>
                  <a:pt x="8288" y="6250"/>
                </a:cubicBezTo>
                <a:cubicBezTo>
                  <a:pt x="7631" y="6250"/>
                  <a:pt x="6993" y="6449"/>
                  <a:pt x="6416" y="6836"/>
                </a:cubicBezTo>
                <a:lnTo>
                  <a:pt x="3480" y="8788"/>
                </a:lnTo>
                <a:lnTo>
                  <a:pt x="3327" y="8556"/>
                </a:lnTo>
                <a:lnTo>
                  <a:pt x="7157" y="6005"/>
                </a:lnTo>
                <a:cubicBezTo>
                  <a:pt x="7882" y="5524"/>
                  <a:pt x="8380" y="4839"/>
                  <a:pt x="8595" y="4041"/>
                </a:cubicBezTo>
                <a:cubicBezTo>
                  <a:pt x="8826" y="3159"/>
                  <a:pt x="8674" y="2248"/>
                  <a:pt x="8153" y="1473"/>
                </a:cubicBezTo>
                <a:cubicBezTo>
                  <a:pt x="7633" y="692"/>
                  <a:pt x="6886" y="200"/>
                  <a:pt x="5986" y="47"/>
                </a:cubicBezTo>
                <a:cubicBezTo>
                  <a:pt x="5802" y="16"/>
                  <a:pt x="5618" y="1"/>
                  <a:pt x="5434" y="1"/>
                </a:cubicBezTo>
                <a:close/>
              </a:path>
            </a:pathLst>
          </a:custGeom>
          <a:solidFill>
            <a:srgbClr val="FF7CAD">
              <a:alpha val="21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1"/>
          <p:cNvSpPr/>
          <p:nvPr/>
        </p:nvSpPr>
        <p:spPr>
          <a:xfrm>
            <a:off x="8287950" y="2796350"/>
            <a:ext cx="97400" cy="93175"/>
          </a:xfrm>
          <a:custGeom>
            <a:avLst/>
            <a:gdLst/>
            <a:ahLst/>
            <a:cxnLst/>
            <a:rect l="l" t="t" r="r" b="b"/>
            <a:pathLst>
              <a:path w="3896" h="3727" extrusionOk="0">
                <a:moveTo>
                  <a:pt x="550" y="0"/>
                </a:moveTo>
                <a:cubicBezTo>
                  <a:pt x="246" y="0"/>
                  <a:pt x="1" y="307"/>
                  <a:pt x="112" y="627"/>
                </a:cubicBezTo>
                <a:lnTo>
                  <a:pt x="548" y="1866"/>
                </a:lnTo>
                <a:lnTo>
                  <a:pt x="112" y="3105"/>
                </a:lnTo>
                <a:cubicBezTo>
                  <a:pt x="1" y="3420"/>
                  <a:pt x="246" y="3727"/>
                  <a:pt x="550" y="3727"/>
                </a:cubicBezTo>
                <a:cubicBezTo>
                  <a:pt x="601" y="3727"/>
                  <a:pt x="654" y="3718"/>
                  <a:pt x="706" y="3699"/>
                </a:cubicBezTo>
                <a:lnTo>
                  <a:pt x="1951" y="3264"/>
                </a:lnTo>
                <a:lnTo>
                  <a:pt x="3190" y="3699"/>
                </a:lnTo>
                <a:cubicBezTo>
                  <a:pt x="3243" y="3718"/>
                  <a:pt x="3296" y="3727"/>
                  <a:pt x="3347" y="3727"/>
                </a:cubicBezTo>
                <a:cubicBezTo>
                  <a:pt x="3650" y="3727"/>
                  <a:pt x="3896" y="3420"/>
                  <a:pt x="3784" y="3105"/>
                </a:cubicBezTo>
                <a:lnTo>
                  <a:pt x="3349" y="1866"/>
                </a:lnTo>
                <a:lnTo>
                  <a:pt x="3784" y="627"/>
                </a:lnTo>
                <a:cubicBezTo>
                  <a:pt x="3896" y="307"/>
                  <a:pt x="3650" y="0"/>
                  <a:pt x="3347" y="0"/>
                </a:cubicBezTo>
                <a:cubicBezTo>
                  <a:pt x="3296" y="0"/>
                  <a:pt x="3243" y="9"/>
                  <a:pt x="3190" y="27"/>
                </a:cubicBezTo>
                <a:lnTo>
                  <a:pt x="1951" y="463"/>
                </a:lnTo>
                <a:lnTo>
                  <a:pt x="706" y="27"/>
                </a:lnTo>
                <a:cubicBezTo>
                  <a:pt x="654" y="9"/>
                  <a:pt x="601" y="0"/>
                  <a:pt x="550" y="0"/>
                </a:cubicBezTo>
                <a:close/>
              </a:path>
            </a:pathLst>
          </a:custGeom>
          <a:solidFill>
            <a:srgbClr val="3A60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1"/>
          <p:cNvSpPr/>
          <p:nvPr/>
        </p:nvSpPr>
        <p:spPr>
          <a:xfrm>
            <a:off x="7556375" y="1065100"/>
            <a:ext cx="154450" cy="147725"/>
          </a:xfrm>
          <a:custGeom>
            <a:avLst/>
            <a:gdLst/>
            <a:ahLst/>
            <a:cxnLst/>
            <a:rect l="l" t="t" r="r" b="b"/>
            <a:pathLst>
              <a:path w="6178" h="5909" extrusionOk="0">
                <a:moveTo>
                  <a:pt x="873" y="0"/>
                </a:moveTo>
                <a:cubicBezTo>
                  <a:pt x="388" y="0"/>
                  <a:pt x="1" y="488"/>
                  <a:pt x="176" y="987"/>
                </a:cubicBezTo>
                <a:lnTo>
                  <a:pt x="866" y="2956"/>
                </a:lnTo>
                <a:lnTo>
                  <a:pt x="176" y="4920"/>
                </a:lnTo>
                <a:cubicBezTo>
                  <a:pt x="1" y="5423"/>
                  <a:pt x="385" y="5909"/>
                  <a:pt x="868" y="5909"/>
                </a:cubicBezTo>
                <a:cubicBezTo>
                  <a:pt x="950" y="5909"/>
                  <a:pt x="1035" y="5895"/>
                  <a:pt x="1120" y="5865"/>
                </a:cubicBezTo>
                <a:lnTo>
                  <a:pt x="3089" y="5174"/>
                </a:lnTo>
                <a:lnTo>
                  <a:pt x="5053" y="5865"/>
                </a:lnTo>
                <a:cubicBezTo>
                  <a:pt x="5138" y="5895"/>
                  <a:pt x="5223" y="5909"/>
                  <a:pt x="5305" y="5909"/>
                </a:cubicBezTo>
                <a:cubicBezTo>
                  <a:pt x="5789" y="5909"/>
                  <a:pt x="6177" y="5423"/>
                  <a:pt x="5998" y="4920"/>
                </a:cubicBezTo>
                <a:lnTo>
                  <a:pt x="5307" y="2956"/>
                </a:lnTo>
                <a:lnTo>
                  <a:pt x="5998" y="987"/>
                </a:lnTo>
                <a:cubicBezTo>
                  <a:pt x="6177" y="488"/>
                  <a:pt x="5786" y="0"/>
                  <a:pt x="5300" y="0"/>
                </a:cubicBezTo>
                <a:cubicBezTo>
                  <a:pt x="5220" y="0"/>
                  <a:pt x="5136" y="14"/>
                  <a:pt x="5053" y="43"/>
                </a:cubicBezTo>
                <a:lnTo>
                  <a:pt x="3089" y="733"/>
                </a:lnTo>
                <a:lnTo>
                  <a:pt x="1120" y="43"/>
                </a:lnTo>
                <a:cubicBezTo>
                  <a:pt x="1037" y="14"/>
                  <a:pt x="954" y="0"/>
                  <a:pt x="873" y="0"/>
                </a:cubicBezTo>
                <a:close/>
              </a:path>
            </a:pathLst>
          </a:custGeom>
          <a:solidFill>
            <a:srgbClr val="3A60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11"/>
          <p:cNvSpPr/>
          <p:nvPr/>
        </p:nvSpPr>
        <p:spPr>
          <a:xfrm>
            <a:off x="8320300" y="966300"/>
            <a:ext cx="257700" cy="246525"/>
          </a:xfrm>
          <a:custGeom>
            <a:avLst/>
            <a:gdLst/>
            <a:ahLst/>
            <a:cxnLst/>
            <a:rect l="l" t="t" r="r" b="b"/>
            <a:pathLst>
              <a:path w="10308" h="9861" extrusionOk="0">
                <a:moveTo>
                  <a:pt x="1456" y="0"/>
                </a:moveTo>
                <a:cubicBezTo>
                  <a:pt x="650" y="0"/>
                  <a:pt x="1" y="809"/>
                  <a:pt x="296" y="1652"/>
                </a:cubicBezTo>
                <a:lnTo>
                  <a:pt x="1450" y="4928"/>
                </a:lnTo>
                <a:lnTo>
                  <a:pt x="296" y="8209"/>
                </a:lnTo>
                <a:cubicBezTo>
                  <a:pt x="1" y="9047"/>
                  <a:pt x="651" y="9860"/>
                  <a:pt x="1458" y="9860"/>
                </a:cubicBezTo>
                <a:cubicBezTo>
                  <a:pt x="1594" y="9860"/>
                  <a:pt x="1734" y="9837"/>
                  <a:pt x="1875" y="9788"/>
                </a:cubicBezTo>
                <a:lnTo>
                  <a:pt x="5156" y="8634"/>
                </a:lnTo>
                <a:lnTo>
                  <a:pt x="8438" y="9788"/>
                </a:lnTo>
                <a:cubicBezTo>
                  <a:pt x="8579" y="9837"/>
                  <a:pt x="8719" y="9860"/>
                  <a:pt x="8854" y="9860"/>
                </a:cubicBezTo>
                <a:cubicBezTo>
                  <a:pt x="9660" y="9860"/>
                  <a:pt x="10307" y="9047"/>
                  <a:pt x="10016" y="8209"/>
                </a:cubicBezTo>
                <a:lnTo>
                  <a:pt x="8862" y="4928"/>
                </a:lnTo>
                <a:lnTo>
                  <a:pt x="10016" y="1652"/>
                </a:lnTo>
                <a:cubicBezTo>
                  <a:pt x="10307" y="809"/>
                  <a:pt x="9661" y="0"/>
                  <a:pt x="8856" y="0"/>
                </a:cubicBezTo>
                <a:cubicBezTo>
                  <a:pt x="8720" y="0"/>
                  <a:pt x="8579" y="23"/>
                  <a:pt x="8438" y="73"/>
                </a:cubicBezTo>
                <a:lnTo>
                  <a:pt x="5156" y="1227"/>
                </a:lnTo>
                <a:lnTo>
                  <a:pt x="1875" y="73"/>
                </a:lnTo>
                <a:cubicBezTo>
                  <a:pt x="1733" y="23"/>
                  <a:pt x="1593" y="0"/>
                  <a:pt x="1456" y="0"/>
                </a:cubicBezTo>
                <a:close/>
              </a:path>
            </a:pathLst>
          </a:custGeom>
          <a:solidFill>
            <a:srgbClr val="3A60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11"/>
          <p:cNvSpPr/>
          <p:nvPr/>
        </p:nvSpPr>
        <p:spPr>
          <a:xfrm>
            <a:off x="400750" y="2932450"/>
            <a:ext cx="97400" cy="93175"/>
          </a:xfrm>
          <a:custGeom>
            <a:avLst/>
            <a:gdLst/>
            <a:ahLst/>
            <a:cxnLst/>
            <a:rect l="l" t="t" r="r" b="b"/>
            <a:pathLst>
              <a:path w="3896" h="3727" extrusionOk="0">
                <a:moveTo>
                  <a:pt x="550" y="0"/>
                </a:moveTo>
                <a:cubicBezTo>
                  <a:pt x="246" y="0"/>
                  <a:pt x="1" y="307"/>
                  <a:pt x="112" y="627"/>
                </a:cubicBezTo>
                <a:lnTo>
                  <a:pt x="548" y="1866"/>
                </a:lnTo>
                <a:lnTo>
                  <a:pt x="112" y="3105"/>
                </a:lnTo>
                <a:cubicBezTo>
                  <a:pt x="1" y="3420"/>
                  <a:pt x="246" y="3727"/>
                  <a:pt x="550" y="3727"/>
                </a:cubicBezTo>
                <a:cubicBezTo>
                  <a:pt x="601" y="3727"/>
                  <a:pt x="654" y="3718"/>
                  <a:pt x="706" y="3699"/>
                </a:cubicBezTo>
                <a:lnTo>
                  <a:pt x="1951" y="3264"/>
                </a:lnTo>
                <a:lnTo>
                  <a:pt x="3190" y="3699"/>
                </a:lnTo>
                <a:cubicBezTo>
                  <a:pt x="3243" y="3718"/>
                  <a:pt x="3296" y="3727"/>
                  <a:pt x="3347" y="3727"/>
                </a:cubicBezTo>
                <a:cubicBezTo>
                  <a:pt x="3650" y="3727"/>
                  <a:pt x="3896" y="3420"/>
                  <a:pt x="3784" y="3105"/>
                </a:cubicBezTo>
                <a:lnTo>
                  <a:pt x="3349" y="1866"/>
                </a:lnTo>
                <a:lnTo>
                  <a:pt x="3784" y="627"/>
                </a:lnTo>
                <a:cubicBezTo>
                  <a:pt x="3896" y="307"/>
                  <a:pt x="3650" y="0"/>
                  <a:pt x="3347" y="0"/>
                </a:cubicBezTo>
                <a:cubicBezTo>
                  <a:pt x="3296" y="0"/>
                  <a:pt x="3243" y="9"/>
                  <a:pt x="3190" y="27"/>
                </a:cubicBezTo>
                <a:lnTo>
                  <a:pt x="1951" y="463"/>
                </a:lnTo>
                <a:lnTo>
                  <a:pt x="706" y="27"/>
                </a:lnTo>
                <a:cubicBezTo>
                  <a:pt x="654" y="9"/>
                  <a:pt x="601" y="0"/>
                  <a:pt x="550" y="0"/>
                </a:cubicBezTo>
                <a:close/>
              </a:path>
            </a:pathLst>
          </a:custGeom>
          <a:solidFill>
            <a:srgbClr val="3A60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1"/>
          <p:cNvSpPr/>
          <p:nvPr/>
        </p:nvSpPr>
        <p:spPr>
          <a:xfrm>
            <a:off x="1149500" y="3502225"/>
            <a:ext cx="257700" cy="246525"/>
          </a:xfrm>
          <a:custGeom>
            <a:avLst/>
            <a:gdLst/>
            <a:ahLst/>
            <a:cxnLst/>
            <a:rect l="l" t="t" r="r" b="b"/>
            <a:pathLst>
              <a:path w="10308" h="9861" extrusionOk="0">
                <a:moveTo>
                  <a:pt x="1456" y="0"/>
                </a:moveTo>
                <a:cubicBezTo>
                  <a:pt x="650" y="0"/>
                  <a:pt x="1" y="809"/>
                  <a:pt x="296" y="1652"/>
                </a:cubicBezTo>
                <a:lnTo>
                  <a:pt x="1450" y="4928"/>
                </a:lnTo>
                <a:lnTo>
                  <a:pt x="296" y="8209"/>
                </a:lnTo>
                <a:cubicBezTo>
                  <a:pt x="1" y="9047"/>
                  <a:pt x="651" y="9860"/>
                  <a:pt x="1458" y="9860"/>
                </a:cubicBezTo>
                <a:cubicBezTo>
                  <a:pt x="1594" y="9860"/>
                  <a:pt x="1734" y="9837"/>
                  <a:pt x="1875" y="9788"/>
                </a:cubicBezTo>
                <a:lnTo>
                  <a:pt x="5156" y="8634"/>
                </a:lnTo>
                <a:lnTo>
                  <a:pt x="8438" y="9788"/>
                </a:lnTo>
                <a:cubicBezTo>
                  <a:pt x="8579" y="9837"/>
                  <a:pt x="8719" y="9860"/>
                  <a:pt x="8854" y="9860"/>
                </a:cubicBezTo>
                <a:cubicBezTo>
                  <a:pt x="9660" y="9860"/>
                  <a:pt x="10307" y="9047"/>
                  <a:pt x="10016" y="8209"/>
                </a:cubicBezTo>
                <a:lnTo>
                  <a:pt x="8862" y="4928"/>
                </a:lnTo>
                <a:lnTo>
                  <a:pt x="10016" y="1652"/>
                </a:lnTo>
                <a:cubicBezTo>
                  <a:pt x="10307" y="809"/>
                  <a:pt x="9661" y="0"/>
                  <a:pt x="8856" y="0"/>
                </a:cubicBezTo>
                <a:cubicBezTo>
                  <a:pt x="8720" y="0"/>
                  <a:pt x="8579" y="23"/>
                  <a:pt x="8438" y="73"/>
                </a:cubicBezTo>
                <a:lnTo>
                  <a:pt x="5156" y="1227"/>
                </a:lnTo>
                <a:lnTo>
                  <a:pt x="1875" y="73"/>
                </a:lnTo>
                <a:cubicBezTo>
                  <a:pt x="1733" y="23"/>
                  <a:pt x="1593" y="0"/>
                  <a:pt x="1456" y="0"/>
                </a:cubicBezTo>
                <a:close/>
              </a:path>
            </a:pathLst>
          </a:custGeom>
          <a:solidFill>
            <a:srgbClr val="3A60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1"/>
          <p:cNvSpPr/>
          <p:nvPr/>
        </p:nvSpPr>
        <p:spPr>
          <a:xfrm>
            <a:off x="806800" y="1681175"/>
            <a:ext cx="154450" cy="147725"/>
          </a:xfrm>
          <a:custGeom>
            <a:avLst/>
            <a:gdLst/>
            <a:ahLst/>
            <a:cxnLst/>
            <a:rect l="l" t="t" r="r" b="b"/>
            <a:pathLst>
              <a:path w="6178" h="5909" extrusionOk="0">
                <a:moveTo>
                  <a:pt x="873" y="0"/>
                </a:moveTo>
                <a:cubicBezTo>
                  <a:pt x="388" y="0"/>
                  <a:pt x="1" y="488"/>
                  <a:pt x="176" y="987"/>
                </a:cubicBezTo>
                <a:lnTo>
                  <a:pt x="866" y="2956"/>
                </a:lnTo>
                <a:lnTo>
                  <a:pt x="176" y="4920"/>
                </a:lnTo>
                <a:cubicBezTo>
                  <a:pt x="1" y="5423"/>
                  <a:pt x="385" y="5909"/>
                  <a:pt x="868" y="5909"/>
                </a:cubicBezTo>
                <a:cubicBezTo>
                  <a:pt x="950" y="5909"/>
                  <a:pt x="1035" y="5895"/>
                  <a:pt x="1120" y="5865"/>
                </a:cubicBezTo>
                <a:lnTo>
                  <a:pt x="3089" y="5174"/>
                </a:lnTo>
                <a:lnTo>
                  <a:pt x="5053" y="5865"/>
                </a:lnTo>
                <a:cubicBezTo>
                  <a:pt x="5138" y="5895"/>
                  <a:pt x="5223" y="5909"/>
                  <a:pt x="5305" y="5909"/>
                </a:cubicBezTo>
                <a:cubicBezTo>
                  <a:pt x="5789" y="5909"/>
                  <a:pt x="6177" y="5423"/>
                  <a:pt x="5998" y="4920"/>
                </a:cubicBezTo>
                <a:lnTo>
                  <a:pt x="5307" y="2956"/>
                </a:lnTo>
                <a:lnTo>
                  <a:pt x="5998" y="987"/>
                </a:lnTo>
                <a:cubicBezTo>
                  <a:pt x="6177" y="488"/>
                  <a:pt x="5786" y="0"/>
                  <a:pt x="5300" y="0"/>
                </a:cubicBezTo>
                <a:cubicBezTo>
                  <a:pt x="5220" y="0"/>
                  <a:pt x="5136" y="14"/>
                  <a:pt x="5053" y="43"/>
                </a:cubicBezTo>
                <a:lnTo>
                  <a:pt x="3089" y="733"/>
                </a:lnTo>
                <a:lnTo>
                  <a:pt x="1120" y="43"/>
                </a:lnTo>
                <a:cubicBezTo>
                  <a:pt x="1037" y="14"/>
                  <a:pt x="954" y="0"/>
                  <a:pt x="873" y="0"/>
                </a:cubicBezTo>
                <a:close/>
              </a:path>
            </a:pathLst>
          </a:custGeom>
          <a:solidFill>
            <a:srgbClr val="3A60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8" name="Google Shape;188;p11"/>
          <p:cNvGrpSpPr/>
          <p:nvPr/>
        </p:nvGrpSpPr>
        <p:grpSpPr>
          <a:xfrm>
            <a:off x="8617367" y="3844736"/>
            <a:ext cx="304102" cy="458848"/>
            <a:chOff x="2131550" y="2253075"/>
            <a:chExt cx="93100" cy="140475"/>
          </a:xfrm>
        </p:grpSpPr>
        <p:sp>
          <p:nvSpPr>
            <p:cNvPr id="189" name="Google Shape;189;p11"/>
            <p:cNvSpPr/>
            <p:nvPr/>
          </p:nvSpPr>
          <p:spPr>
            <a:xfrm>
              <a:off x="2131550" y="2313325"/>
              <a:ext cx="93100" cy="50100"/>
            </a:xfrm>
            <a:custGeom>
              <a:avLst/>
              <a:gdLst/>
              <a:ahLst/>
              <a:cxnLst/>
              <a:rect l="l" t="t" r="r" b="b"/>
              <a:pathLst>
                <a:path w="3724" h="2004" extrusionOk="0">
                  <a:moveTo>
                    <a:pt x="1822" y="1"/>
                  </a:moveTo>
                  <a:lnTo>
                    <a:pt x="1" y="1896"/>
                  </a:lnTo>
                  <a:lnTo>
                    <a:pt x="114" y="2004"/>
                  </a:lnTo>
                  <a:lnTo>
                    <a:pt x="1828" y="216"/>
                  </a:lnTo>
                  <a:lnTo>
                    <a:pt x="3616" y="1936"/>
                  </a:lnTo>
                  <a:lnTo>
                    <a:pt x="3724" y="1823"/>
                  </a:lnTo>
                  <a:lnTo>
                    <a:pt x="18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1"/>
            <p:cNvSpPr/>
            <p:nvPr/>
          </p:nvSpPr>
          <p:spPr>
            <a:xfrm>
              <a:off x="2131550" y="2343325"/>
              <a:ext cx="93100" cy="50225"/>
            </a:xfrm>
            <a:custGeom>
              <a:avLst/>
              <a:gdLst/>
              <a:ahLst/>
              <a:cxnLst/>
              <a:rect l="l" t="t" r="r" b="b"/>
              <a:pathLst>
                <a:path w="3724" h="2009" extrusionOk="0">
                  <a:moveTo>
                    <a:pt x="1822" y="0"/>
                  </a:moveTo>
                  <a:lnTo>
                    <a:pt x="1" y="1901"/>
                  </a:lnTo>
                  <a:lnTo>
                    <a:pt x="114" y="2009"/>
                  </a:lnTo>
                  <a:lnTo>
                    <a:pt x="1828" y="221"/>
                  </a:lnTo>
                  <a:lnTo>
                    <a:pt x="3616" y="1935"/>
                  </a:lnTo>
                  <a:lnTo>
                    <a:pt x="3724" y="1828"/>
                  </a:lnTo>
                  <a:lnTo>
                    <a:pt x="182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1"/>
            <p:cNvSpPr/>
            <p:nvPr/>
          </p:nvSpPr>
          <p:spPr>
            <a:xfrm>
              <a:off x="2131550" y="2253075"/>
              <a:ext cx="93100" cy="50250"/>
            </a:xfrm>
            <a:custGeom>
              <a:avLst/>
              <a:gdLst/>
              <a:ahLst/>
              <a:cxnLst/>
              <a:rect l="l" t="t" r="r" b="b"/>
              <a:pathLst>
                <a:path w="3724" h="2010" extrusionOk="0">
                  <a:moveTo>
                    <a:pt x="1822" y="1"/>
                  </a:moveTo>
                  <a:lnTo>
                    <a:pt x="1" y="1902"/>
                  </a:lnTo>
                  <a:lnTo>
                    <a:pt x="114" y="2009"/>
                  </a:lnTo>
                  <a:lnTo>
                    <a:pt x="1828" y="221"/>
                  </a:lnTo>
                  <a:lnTo>
                    <a:pt x="3616" y="1941"/>
                  </a:lnTo>
                  <a:lnTo>
                    <a:pt x="3724" y="1828"/>
                  </a:lnTo>
                  <a:lnTo>
                    <a:pt x="18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1"/>
            <p:cNvSpPr/>
            <p:nvPr/>
          </p:nvSpPr>
          <p:spPr>
            <a:xfrm>
              <a:off x="2131550" y="2283200"/>
              <a:ext cx="93100" cy="50250"/>
            </a:xfrm>
            <a:custGeom>
              <a:avLst/>
              <a:gdLst/>
              <a:ahLst/>
              <a:cxnLst/>
              <a:rect l="l" t="t" r="r" b="b"/>
              <a:pathLst>
                <a:path w="3724" h="2010" extrusionOk="0">
                  <a:moveTo>
                    <a:pt x="1822" y="1"/>
                  </a:moveTo>
                  <a:lnTo>
                    <a:pt x="1" y="1902"/>
                  </a:lnTo>
                  <a:lnTo>
                    <a:pt x="114" y="2009"/>
                  </a:lnTo>
                  <a:lnTo>
                    <a:pt x="1828" y="221"/>
                  </a:lnTo>
                  <a:lnTo>
                    <a:pt x="3616" y="1936"/>
                  </a:lnTo>
                  <a:lnTo>
                    <a:pt x="3724" y="1823"/>
                  </a:lnTo>
                  <a:lnTo>
                    <a:pt x="18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3" name="Google Shape;193;p11"/>
          <p:cNvGrpSpPr/>
          <p:nvPr/>
        </p:nvGrpSpPr>
        <p:grpSpPr>
          <a:xfrm>
            <a:off x="297392" y="370361"/>
            <a:ext cx="304102" cy="458848"/>
            <a:chOff x="2131550" y="2253075"/>
            <a:chExt cx="93100" cy="140475"/>
          </a:xfrm>
        </p:grpSpPr>
        <p:sp>
          <p:nvSpPr>
            <p:cNvPr id="194" name="Google Shape;194;p11"/>
            <p:cNvSpPr/>
            <p:nvPr/>
          </p:nvSpPr>
          <p:spPr>
            <a:xfrm>
              <a:off x="2131550" y="2313325"/>
              <a:ext cx="93100" cy="50100"/>
            </a:xfrm>
            <a:custGeom>
              <a:avLst/>
              <a:gdLst/>
              <a:ahLst/>
              <a:cxnLst/>
              <a:rect l="l" t="t" r="r" b="b"/>
              <a:pathLst>
                <a:path w="3724" h="2004" extrusionOk="0">
                  <a:moveTo>
                    <a:pt x="1822" y="1"/>
                  </a:moveTo>
                  <a:lnTo>
                    <a:pt x="1" y="1896"/>
                  </a:lnTo>
                  <a:lnTo>
                    <a:pt x="114" y="2004"/>
                  </a:lnTo>
                  <a:lnTo>
                    <a:pt x="1828" y="216"/>
                  </a:lnTo>
                  <a:lnTo>
                    <a:pt x="3616" y="1936"/>
                  </a:lnTo>
                  <a:lnTo>
                    <a:pt x="3724" y="1823"/>
                  </a:lnTo>
                  <a:lnTo>
                    <a:pt x="18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1"/>
            <p:cNvSpPr/>
            <p:nvPr/>
          </p:nvSpPr>
          <p:spPr>
            <a:xfrm>
              <a:off x="2131550" y="2343325"/>
              <a:ext cx="93100" cy="50225"/>
            </a:xfrm>
            <a:custGeom>
              <a:avLst/>
              <a:gdLst/>
              <a:ahLst/>
              <a:cxnLst/>
              <a:rect l="l" t="t" r="r" b="b"/>
              <a:pathLst>
                <a:path w="3724" h="2009" extrusionOk="0">
                  <a:moveTo>
                    <a:pt x="1822" y="0"/>
                  </a:moveTo>
                  <a:lnTo>
                    <a:pt x="1" y="1901"/>
                  </a:lnTo>
                  <a:lnTo>
                    <a:pt x="114" y="2009"/>
                  </a:lnTo>
                  <a:lnTo>
                    <a:pt x="1828" y="221"/>
                  </a:lnTo>
                  <a:lnTo>
                    <a:pt x="3616" y="1935"/>
                  </a:lnTo>
                  <a:lnTo>
                    <a:pt x="3724" y="1828"/>
                  </a:lnTo>
                  <a:lnTo>
                    <a:pt x="182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1"/>
            <p:cNvSpPr/>
            <p:nvPr/>
          </p:nvSpPr>
          <p:spPr>
            <a:xfrm>
              <a:off x="2131550" y="2253075"/>
              <a:ext cx="93100" cy="50250"/>
            </a:xfrm>
            <a:custGeom>
              <a:avLst/>
              <a:gdLst/>
              <a:ahLst/>
              <a:cxnLst/>
              <a:rect l="l" t="t" r="r" b="b"/>
              <a:pathLst>
                <a:path w="3724" h="2010" extrusionOk="0">
                  <a:moveTo>
                    <a:pt x="1822" y="1"/>
                  </a:moveTo>
                  <a:lnTo>
                    <a:pt x="1" y="1902"/>
                  </a:lnTo>
                  <a:lnTo>
                    <a:pt x="114" y="2009"/>
                  </a:lnTo>
                  <a:lnTo>
                    <a:pt x="1828" y="221"/>
                  </a:lnTo>
                  <a:lnTo>
                    <a:pt x="3616" y="1941"/>
                  </a:lnTo>
                  <a:lnTo>
                    <a:pt x="3724" y="1828"/>
                  </a:lnTo>
                  <a:lnTo>
                    <a:pt x="18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1"/>
            <p:cNvSpPr/>
            <p:nvPr/>
          </p:nvSpPr>
          <p:spPr>
            <a:xfrm>
              <a:off x="2131550" y="2283200"/>
              <a:ext cx="93100" cy="50250"/>
            </a:xfrm>
            <a:custGeom>
              <a:avLst/>
              <a:gdLst/>
              <a:ahLst/>
              <a:cxnLst/>
              <a:rect l="l" t="t" r="r" b="b"/>
              <a:pathLst>
                <a:path w="3724" h="2010" extrusionOk="0">
                  <a:moveTo>
                    <a:pt x="1822" y="1"/>
                  </a:moveTo>
                  <a:lnTo>
                    <a:pt x="1" y="1902"/>
                  </a:lnTo>
                  <a:lnTo>
                    <a:pt x="114" y="2009"/>
                  </a:lnTo>
                  <a:lnTo>
                    <a:pt x="1828" y="221"/>
                  </a:lnTo>
                  <a:lnTo>
                    <a:pt x="3616" y="1936"/>
                  </a:lnTo>
                  <a:lnTo>
                    <a:pt x="3724" y="1823"/>
                  </a:lnTo>
                  <a:lnTo>
                    <a:pt x="18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matchingName="Blank" type="blank">
  <p:cSld name="BLANK">
    <p:spTree>
      <p:nvGrpSpPr>
        <p:cNvPr id="1" name="Shape 198"/>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rgbClr val="FAE9F6"/>
            </a:gs>
            <a:gs pos="100000">
              <a:srgbClr val="EAF4F8"/>
            </a:gs>
          </a:gsLst>
          <a:lin ang="13500032"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6225" y="441350"/>
            <a:ext cx="7691400" cy="572700"/>
          </a:xfrm>
          <a:prstGeom prst="rect">
            <a:avLst/>
          </a:prstGeom>
          <a:noFill/>
          <a:ln>
            <a:noFill/>
          </a:ln>
        </p:spPr>
        <p:txBody>
          <a:bodyPr spcFirstLastPara="1" wrap="square" lIns="91425" tIns="91425" rIns="91425" bIns="91425" anchor="t" anchorCtr="0">
            <a:noAutofit/>
          </a:bodyPr>
          <a:lstStyle>
            <a:lvl1pPr lvl="0" algn="ctr">
              <a:lnSpc>
                <a:spcPct val="80000"/>
              </a:lnSpc>
              <a:spcBef>
                <a:spcPts val="0"/>
              </a:spcBef>
              <a:spcAft>
                <a:spcPts val="0"/>
              </a:spcAft>
              <a:buClr>
                <a:schemeClr val="dk1"/>
              </a:buClr>
              <a:buSzPts val="3400"/>
              <a:buFont typeface="Carter One"/>
              <a:buNone/>
              <a:defRPr sz="3400">
                <a:solidFill>
                  <a:schemeClr val="dk1"/>
                </a:solidFill>
                <a:latin typeface="Carter One"/>
                <a:ea typeface="Carter One"/>
                <a:cs typeface="Carter One"/>
                <a:sym typeface="Carter One"/>
              </a:defRPr>
            </a:lvl1pPr>
            <a:lvl2pPr lvl="1" algn="ctr">
              <a:lnSpc>
                <a:spcPct val="80000"/>
              </a:lnSpc>
              <a:spcBef>
                <a:spcPts val="0"/>
              </a:spcBef>
              <a:spcAft>
                <a:spcPts val="0"/>
              </a:spcAft>
              <a:buClr>
                <a:schemeClr val="dk1"/>
              </a:buClr>
              <a:buSzPts val="3400"/>
              <a:buFont typeface="Carter One"/>
              <a:buNone/>
              <a:defRPr sz="3400">
                <a:solidFill>
                  <a:schemeClr val="dk1"/>
                </a:solidFill>
                <a:latin typeface="Carter One"/>
                <a:ea typeface="Carter One"/>
                <a:cs typeface="Carter One"/>
                <a:sym typeface="Carter One"/>
              </a:defRPr>
            </a:lvl2pPr>
            <a:lvl3pPr lvl="2" algn="ctr">
              <a:lnSpc>
                <a:spcPct val="80000"/>
              </a:lnSpc>
              <a:spcBef>
                <a:spcPts val="0"/>
              </a:spcBef>
              <a:spcAft>
                <a:spcPts val="0"/>
              </a:spcAft>
              <a:buClr>
                <a:schemeClr val="dk1"/>
              </a:buClr>
              <a:buSzPts val="3400"/>
              <a:buFont typeface="Carter One"/>
              <a:buNone/>
              <a:defRPr sz="3400">
                <a:solidFill>
                  <a:schemeClr val="dk1"/>
                </a:solidFill>
                <a:latin typeface="Carter One"/>
                <a:ea typeface="Carter One"/>
                <a:cs typeface="Carter One"/>
                <a:sym typeface="Carter One"/>
              </a:defRPr>
            </a:lvl3pPr>
            <a:lvl4pPr lvl="3" algn="ctr">
              <a:lnSpc>
                <a:spcPct val="80000"/>
              </a:lnSpc>
              <a:spcBef>
                <a:spcPts val="0"/>
              </a:spcBef>
              <a:spcAft>
                <a:spcPts val="0"/>
              </a:spcAft>
              <a:buClr>
                <a:schemeClr val="dk1"/>
              </a:buClr>
              <a:buSzPts val="3400"/>
              <a:buFont typeface="Carter One"/>
              <a:buNone/>
              <a:defRPr sz="3400">
                <a:solidFill>
                  <a:schemeClr val="dk1"/>
                </a:solidFill>
                <a:latin typeface="Carter One"/>
                <a:ea typeface="Carter One"/>
                <a:cs typeface="Carter One"/>
                <a:sym typeface="Carter One"/>
              </a:defRPr>
            </a:lvl4pPr>
            <a:lvl5pPr lvl="4" algn="ctr">
              <a:lnSpc>
                <a:spcPct val="80000"/>
              </a:lnSpc>
              <a:spcBef>
                <a:spcPts val="0"/>
              </a:spcBef>
              <a:spcAft>
                <a:spcPts val="0"/>
              </a:spcAft>
              <a:buClr>
                <a:schemeClr val="dk1"/>
              </a:buClr>
              <a:buSzPts val="3400"/>
              <a:buFont typeface="Carter One"/>
              <a:buNone/>
              <a:defRPr sz="3400">
                <a:solidFill>
                  <a:schemeClr val="dk1"/>
                </a:solidFill>
                <a:latin typeface="Carter One"/>
                <a:ea typeface="Carter One"/>
                <a:cs typeface="Carter One"/>
                <a:sym typeface="Carter One"/>
              </a:defRPr>
            </a:lvl5pPr>
            <a:lvl6pPr lvl="5" algn="ctr">
              <a:lnSpc>
                <a:spcPct val="80000"/>
              </a:lnSpc>
              <a:spcBef>
                <a:spcPts val="0"/>
              </a:spcBef>
              <a:spcAft>
                <a:spcPts val="0"/>
              </a:spcAft>
              <a:buClr>
                <a:schemeClr val="dk1"/>
              </a:buClr>
              <a:buSzPts val="3400"/>
              <a:buFont typeface="Carter One"/>
              <a:buNone/>
              <a:defRPr sz="3400">
                <a:solidFill>
                  <a:schemeClr val="dk1"/>
                </a:solidFill>
                <a:latin typeface="Carter One"/>
                <a:ea typeface="Carter One"/>
                <a:cs typeface="Carter One"/>
                <a:sym typeface="Carter One"/>
              </a:defRPr>
            </a:lvl6pPr>
            <a:lvl7pPr lvl="6" algn="ctr">
              <a:lnSpc>
                <a:spcPct val="80000"/>
              </a:lnSpc>
              <a:spcBef>
                <a:spcPts val="0"/>
              </a:spcBef>
              <a:spcAft>
                <a:spcPts val="0"/>
              </a:spcAft>
              <a:buClr>
                <a:schemeClr val="dk1"/>
              </a:buClr>
              <a:buSzPts val="3400"/>
              <a:buFont typeface="Carter One"/>
              <a:buNone/>
              <a:defRPr sz="3400">
                <a:solidFill>
                  <a:schemeClr val="dk1"/>
                </a:solidFill>
                <a:latin typeface="Carter One"/>
                <a:ea typeface="Carter One"/>
                <a:cs typeface="Carter One"/>
                <a:sym typeface="Carter One"/>
              </a:defRPr>
            </a:lvl7pPr>
            <a:lvl8pPr lvl="7" algn="ctr">
              <a:lnSpc>
                <a:spcPct val="80000"/>
              </a:lnSpc>
              <a:spcBef>
                <a:spcPts val="0"/>
              </a:spcBef>
              <a:spcAft>
                <a:spcPts val="0"/>
              </a:spcAft>
              <a:buClr>
                <a:schemeClr val="dk1"/>
              </a:buClr>
              <a:buSzPts val="3400"/>
              <a:buFont typeface="Carter One"/>
              <a:buNone/>
              <a:defRPr sz="3400">
                <a:solidFill>
                  <a:schemeClr val="dk1"/>
                </a:solidFill>
                <a:latin typeface="Carter One"/>
                <a:ea typeface="Carter One"/>
                <a:cs typeface="Carter One"/>
                <a:sym typeface="Carter One"/>
              </a:defRPr>
            </a:lvl8pPr>
            <a:lvl9pPr lvl="8" algn="ctr">
              <a:lnSpc>
                <a:spcPct val="80000"/>
              </a:lnSpc>
              <a:spcBef>
                <a:spcPts val="0"/>
              </a:spcBef>
              <a:spcAft>
                <a:spcPts val="0"/>
              </a:spcAft>
              <a:buClr>
                <a:schemeClr val="dk1"/>
              </a:buClr>
              <a:buSzPts val="3400"/>
              <a:buFont typeface="Carter One"/>
              <a:buNone/>
              <a:defRPr sz="3400">
                <a:solidFill>
                  <a:schemeClr val="dk1"/>
                </a:solidFill>
                <a:latin typeface="Carter One"/>
                <a:ea typeface="Carter One"/>
                <a:cs typeface="Carter One"/>
                <a:sym typeface="Carter One"/>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ctr" anchorCtr="0">
            <a:noAutofit/>
          </a:bodyPr>
          <a:lstStyle>
            <a:lvl1pPr marL="457200" lvl="0" indent="-330200">
              <a:lnSpc>
                <a:spcPct val="100000"/>
              </a:lnSpc>
              <a:spcBef>
                <a:spcPts val="0"/>
              </a:spcBef>
              <a:spcAft>
                <a:spcPts val="0"/>
              </a:spcAft>
              <a:buClr>
                <a:schemeClr val="dk1"/>
              </a:buClr>
              <a:buSzPts val="1600"/>
              <a:buFont typeface="Assistant Medium"/>
              <a:buChar char="●"/>
              <a:defRPr sz="1600">
                <a:solidFill>
                  <a:schemeClr val="dk1"/>
                </a:solidFill>
                <a:latin typeface="Assistant Medium"/>
                <a:ea typeface="Assistant Medium"/>
                <a:cs typeface="Assistant Medium"/>
                <a:sym typeface="Assistant Medium"/>
              </a:defRPr>
            </a:lvl1pPr>
            <a:lvl2pPr marL="914400" lvl="1" indent="-330200">
              <a:lnSpc>
                <a:spcPct val="100000"/>
              </a:lnSpc>
              <a:spcBef>
                <a:spcPts val="0"/>
              </a:spcBef>
              <a:spcAft>
                <a:spcPts val="0"/>
              </a:spcAft>
              <a:buClr>
                <a:schemeClr val="dk1"/>
              </a:buClr>
              <a:buSzPts val="1600"/>
              <a:buFont typeface="Assistant Medium"/>
              <a:buChar char="○"/>
              <a:defRPr sz="1600">
                <a:solidFill>
                  <a:schemeClr val="dk1"/>
                </a:solidFill>
                <a:latin typeface="Assistant Medium"/>
                <a:ea typeface="Assistant Medium"/>
                <a:cs typeface="Assistant Medium"/>
                <a:sym typeface="Assistant Medium"/>
              </a:defRPr>
            </a:lvl2pPr>
            <a:lvl3pPr marL="1371600" lvl="2" indent="-330200">
              <a:lnSpc>
                <a:spcPct val="100000"/>
              </a:lnSpc>
              <a:spcBef>
                <a:spcPts val="0"/>
              </a:spcBef>
              <a:spcAft>
                <a:spcPts val="0"/>
              </a:spcAft>
              <a:buClr>
                <a:schemeClr val="dk1"/>
              </a:buClr>
              <a:buSzPts val="1600"/>
              <a:buFont typeface="Assistant Medium"/>
              <a:buChar char="■"/>
              <a:defRPr sz="1600">
                <a:solidFill>
                  <a:schemeClr val="dk1"/>
                </a:solidFill>
                <a:latin typeface="Assistant Medium"/>
                <a:ea typeface="Assistant Medium"/>
                <a:cs typeface="Assistant Medium"/>
                <a:sym typeface="Assistant Medium"/>
              </a:defRPr>
            </a:lvl3pPr>
            <a:lvl4pPr marL="1828800" lvl="3" indent="-330200">
              <a:lnSpc>
                <a:spcPct val="100000"/>
              </a:lnSpc>
              <a:spcBef>
                <a:spcPts val="0"/>
              </a:spcBef>
              <a:spcAft>
                <a:spcPts val="0"/>
              </a:spcAft>
              <a:buClr>
                <a:schemeClr val="dk1"/>
              </a:buClr>
              <a:buSzPts val="1600"/>
              <a:buFont typeface="Assistant Medium"/>
              <a:buChar char="●"/>
              <a:defRPr sz="1600">
                <a:solidFill>
                  <a:schemeClr val="dk1"/>
                </a:solidFill>
                <a:latin typeface="Assistant Medium"/>
                <a:ea typeface="Assistant Medium"/>
                <a:cs typeface="Assistant Medium"/>
                <a:sym typeface="Assistant Medium"/>
              </a:defRPr>
            </a:lvl4pPr>
            <a:lvl5pPr marL="2286000" lvl="4" indent="-330200">
              <a:lnSpc>
                <a:spcPct val="100000"/>
              </a:lnSpc>
              <a:spcBef>
                <a:spcPts val="0"/>
              </a:spcBef>
              <a:spcAft>
                <a:spcPts val="0"/>
              </a:spcAft>
              <a:buClr>
                <a:schemeClr val="dk1"/>
              </a:buClr>
              <a:buSzPts val="1600"/>
              <a:buFont typeface="Assistant Medium"/>
              <a:buChar char="○"/>
              <a:defRPr sz="1600">
                <a:solidFill>
                  <a:schemeClr val="dk1"/>
                </a:solidFill>
                <a:latin typeface="Assistant Medium"/>
                <a:ea typeface="Assistant Medium"/>
                <a:cs typeface="Assistant Medium"/>
                <a:sym typeface="Assistant Medium"/>
              </a:defRPr>
            </a:lvl5pPr>
            <a:lvl6pPr marL="2743200" lvl="5" indent="-330200">
              <a:lnSpc>
                <a:spcPct val="100000"/>
              </a:lnSpc>
              <a:spcBef>
                <a:spcPts val="0"/>
              </a:spcBef>
              <a:spcAft>
                <a:spcPts val="0"/>
              </a:spcAft>
              <a:buClr>
                <a:schemeClr val="dk1"/>
              </a:buClr>
              <a:buSzPts val="1600"/>
              <a:buFont typeface="Assistant Medium"/>
              <a:buChar char="■"/>
              <a:defRPr sz="1600">
                <a:solidFill>
                  <a:schemeClr val="dk1"/>
                </a:solidFill>
                <a:latin typeface="Assistant Medium"/>
                <a:ea typeface="Assistant Medium"/>
                <a:cs typeface="Assistant Medium"/>
                <a:sym typeface="Assistant Medium"/>
              </a:defRPr>
            </a:lvl6pPr>
            <a:lvl7pPr marL="3200400" lvl="6" indent="-330200">
              <a:lnSpc>
                <a:spcPct val="100000"/>
              </a:lnSpc>
              <a:spcBef>
                <a:spcPts val="0"/>
              </a:spcBef>
              <a:spcAft>
                <a:spcPts val="0"/>
              </a:spcAft>
              <a:buClr>
                <a:schemeClr val="dk1"/>
              </a:buClr>
              <a:buSzPts val="1600"/>
              <a:buFont typeface="Assistant Medium"/>
              <a:buChar char="●"/>
              <a:defRPr sz="1600">
                <a:solidFill>
                  <a:schemeClr val="dk1"/>
                </a:solidFill>
                <a:latin typeface="Assistant Medium"/>
                <a:ea typeface="Assistant Medium"/>
                <a:cs typeface="Assistant Medium"/>
                <a:sym typeface="Assistant Medium"/>
              </a:defRPr>
            </a:lvl7pPr>
            <a:lvl8pPr marL="3657600" lvl="7" indent="-330200">
              <a:lnSpc>
                <a:spcPct val="100000"/>
              </a:lnSpc>
              <a:spcBef>
                <a:spcPts val="0"/>
              </a:spcBef>
              <a:spcAft>
                <a:spcPts val="0"/>
              </a:spcAft>
              <a:buClr>
                <a:schemeClr val="dk1"/>
              </a:buClr>
              <a:buSzPts val="1600"/>
              <a:buFont typeface="Assistant Medium"/>
              <a:buChar char="○"/>
              <a:defRPr sz="1600">
                <a:solidFill>
                  <a:schemeClr val="dk1"/>
                </a:solidFill>
                <a:latin typeface="Assistant Medium"/>
                <a:ea typeface="Assistant Medium"/>
                <a:cs typeface="Assistant Medium"/>
                <a:sym typeface="Assistant Medium"/>
              </a:defRPr>
            </a:lvl8pPr>
            <a:lvl9pPr marL="4114800" lvl="8" indent="-330200">
              <a:lnSpc>
                <a:spcPct val="100000"/>
              </a:lnSpc>
              <a:spcBef>
                <a:spcPts val="0"/>
              </a:spcBef>
              <a:spcAft>
                <a:spcPts val="0"/>
              </a:spcAft>
              <a:buClr>
                <a:schemeClr val="dk1"/>
              </a:buClr>
              <a:buSzPts val="1600"/>
              <a:buFont typeface="Assistant Medium"/>
              <a:buChar char="■"/>
              <a:defRPr sz="1600">
                <a:solidFill>
                  <a:schemeClr val="dk1"/>
                </a:solidFill>
                <a:latin typeface="Assistant Medium"/>
                <a:ea typeface="Assistant Medium"/>
                <a:cs typeface="Assistant Medium"/>
                <a:sym typeface="Assistant Medium"/>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4" r:id="rId6"/>
    <p:sldLayoutId id="2147483655" r:id="rId7"/>
    <p:sldLayoutId id="2147483657" r:id="rId8"/>
    <p:sldLayoutId id="2147483658" r:id="rId9"/>
    <p:sldLayoutId id="2147483659" r:id="rId10"/>
    <p:sldLayoutId id="2147483660" r:id="rId11"/>
    <p:sldLayoutId id="2147483661" r:id="rId12"/>
    <p:sldLayoutId id="2147483662" r:id="rId13"/>
    <p:sldLayoutId id="2147483663" r:id="rId14"/>
    <p:sldLayoutId id="2147483664" r:id="rId15"/>
    <p:sldLayoutId id="2147483665" r:id="rId16"/>
    <p:sldLayoutId id="2147483666" r:id="rId17"/>
    <p:sldLayoutId id="2147483667" r:id="rId18"/>
    <p:sldLayoutId id="2147483668" r:id="rId19"/>
    <p:sldLayoutId id="2147483669" r:id="rId20"/>
    <p:sldLayoutId id="2147483670" r:id="rId21"/>
    <p:sldLayoutId id="2147483671" r:id="rId22"/>
    <p:sldLayoutId id="2147483672" r:id="rId23"/>
    <p:sldLayoutId id="2147483673" r:id="rId24"/>
    <p:sldLayoutId id="2147483674" r:id="rId25"/>
    <p:sldLayoutId id="2147483675" r:id="rId26"/>
    <p:sldLayoutId id="2147483676" r:id="rId27"/>
    <p:sldLayoutId id="2147483677" r:id="rId28"/>
    <p:sldLayoutId id="2147483678" r:id="rId2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619"/>
        <p:cNvGrpSpPr/>
        <p:nvPr/>
      </p:nvGrpSpPr>
      <p:grpSpPr>
        <a:xfrm>
          <a:off x="0" y="0"/>
          <a:ext cx="0" cy="0"/>
          <a:chOff x="0" y="0"/>
          <a:chExt cx="0" cy="0"/>
        </a:xfrm>
      </p:grpSpPr>
      <p:sp>
        <p:nvSpPr>
          <p:cNvPr id="620" name="Google Shape;620;p33"/>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621" name="Google Shape;621;p33"/>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79"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15.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jpg"/><Relationship Id="rId2" Type="http://schemas.openxmlformats.org/officeDocument/2006/relationships/notesSlide" Target="../notesSlides/notesSlide11.xml"/><Relationship Id="rId1" Type="http://schemas.openxmlformats.org/officeDocument/2006/relationships/slideLayout" Target="../slideLayouts/slideLayout1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image" Target="../media/image22.png"/><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5.xml"/><Relationship Id="rId5" Type="http://schemas.openxmlformats.org/officeDocument/2006/relationships/image" Target="../media/image29.png"/><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8.xml"/><Relationship Id="rId5" Type="http://schemas.openxmlformats.org/officeDocument/2006/relationships/image" Target="../media/image32.png"/><Relationship Id="rId4" Type="http://schemas.openxmlformats.org/officeDocument/2006/relationships/image" Target="../media/image31.png"/></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13.xml"/><Relationship Id="rId4" Type="http://schemas.openxmlformats.org/officeDocument/2006/relationships/image" Target="../media/image34.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3.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3.xml"/></Relationships>
</file>

<file path=ppt/slides/_rels/slide29.xml.rels><?xml version="1.0" encoding="UTF-8" standalone="yes"?>
<Relationships xmlns="http://schemas.openxmlformats.org/package/2006/relationships"><Relationship Id="rId3" Type="http://schemas.openxmlformats.org/officeDocument/2006/relationships/hyperlink" Target="https://docs.google.com/spreadsheets/d/1RFK5c9I5g3bowFm4Q6YbPsn0e2yHwmLBfxCc_nSITeE/copy#gid=1654711040" TargetMode="External"/><Relationship Id="rId2" Type="http://schemas.openxmlformats.org/officeDocument/2006/relationships/notesSlide" Target="../notesSlides/notesSlide27.xml"/><Relationship Id="rId1" Type="http://schemas.openxmlformats.org/officeDocument/2006/relationships/slideLayout" Target="../slideLayouts/slideLayout5.xml"/><Relationship Id="rId5"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image" Target="../media/image35.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9.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32.xml"/><Relationship Id="rId1" Type="http://schemas.openxmlformats.org/officeDocument/2006/relationships/slideLayout" Target="../slideLayouts/slideLayout17.xml"/></Relationships>
</file>

<file path=ppt/slides/_rels/slide3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3.xml"/><Relationship Id="rId1" Type="http://schemas.openxmlformats.org/officeDocument/2006/relationships/slideLayout" Target="../slideLayouts/slideLayout20.xml"/></Relationships>
</file>

<file path=ppt/slides/_rels/slide36.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34.xml"/><Relationship Id="rId1" Type="http://schemas.openxmlformats.org/officeDocument/2006/relationships/slideLayout" Target="../slideLayouts/slideLayout1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3.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4.xml"/><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8" Type="http://schemas.openxmlformats.org/officeDocument/2006/relationships/hyperlink" Target="https://www.freepik.com/free-vector/flat-university-concept_4491727.htm/?utm_source=slidesgo_template&amp;utm_medium=referral-link&amp;utm_campaign=sg_resources&amp;utm_content=freepik" TargetMode="External"/><Relationship Id="rId3" Type="http://schemas.openxmlformats.org/officeDocument/2006/relationships/hyperlink" Target="https://www.freepik.com/free-vector/flat-sale-instagram-stories_15680918.htm/?utm_source=slidesgo_template&amp;utm_medium=referral-link&amp;utm_campaign=sg_resources&amp;utm_content=freepik" TargetMode="External"/><Relationship Id="rId7" Type="http://schemas.openxmlformats.org/officeDocument/2006/relationships/hyperlink" Target="https://www.freepik.com/free-vector/flat-dia-motorista-illustration_14213685.htm/?utm_source=slidesgo_template&amp;utm_medium=referral-link&amp;utm_campaign=sg_resources&amp;utm_content=freepik" TargetMode="External"/><Relationship Id="rId2" Type="http://schemas.openxmlformats.org/officeDocument/2006/relationships/notesSlide" Target="../notesSlides/notesSlide38.xml"/><Relationship Id="rId1" Type="http://schemas.openxmlformats.org/officeDocument/2006/relationships/slideLayout" Target="../slideLayouts/slideLayout5.xml"/><Relationship Id="rId6" Type="http://schemas.openxmlformats.org/officeDocument/2006/relationships/hyperlink" Target="https://www.freepik.com/free-vector/flat-design-cash-delivery-scene_12064951.htm/?utm_source=slidesgo_template&amp;utm_medium=referral-link&amp;utm_campaign=sg_resources&amp;utm_content=freepik" TargetMode="External"/><Relationship Id="rId11" Type="http://schemas.openxmlformats.org/officeDocument/2006/relationships/hyperlink" Target="https://www.freepik.com/free-photo/close-up-hands-getting-box_11380248.htm#position=3/?utm_source=slidesgo_template&amp;utm_medium=referral-link&amp;utm_campaign=sg_resources&amp;utm_content=freepik" TargetMode="External"/><Relationship Id="rId5" Type="http://schemas.openxmlformats.org/officeDocument/2006/relationships/hyperlink" Target="https://www.freepik.com/free-vector/flat-sale-instagram-story-collection_15516609.htm/?utm_source=slidesgo_template&amp;utm_medium=referral-link&amp;utm_campaign=sg_resources&amp;utm_content=freepik" TargetMode="External"/><Relationship Id="rId10" Type="http://schemas.openxmlformats.org/officeDocument/2006/relationships/hyperlink" Target="https://www.freepik.com/free-photo/full-shot-man-carrying-box_13291089.htm/?utm_source=slidesgo_template&amp;utm_medium=referral-link&amp;utm_campaign=sg_resources&amp;utm_content=freepik" TargetMode="External"/><Relationship Id="rId4" Type="http://schemas.openxmlformats.org/officeDocument/2006/relationships/hyperlink" Target="https://www.freepik.com/free-vector/flat-design-sale-instagram-story-collection_15186083.htm/?utm_source=slidesgo_template&amp;utm_medium=referral-link&amp;utm_campaign=sg_resources&amp;utm_content=freepik" TargetMode="External"/><Relationship Id="rId9" Type="http://schemas.openxmlformats.org/officeDocument/2006/relationships/hyperlink" Target="https://www.freepik.com/free-vector/course-app-interface-concept_10175344.htm/?utm_source=slidesgo_template&amp;utm_medium=referral-link&amp;utm_campaign=sg_resources&amp;utm_content=freepik" TargetMode="External"/></Relationships>
</file>

<file path=ppt/slides/_rels/slide41.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39.xml"/><Relationship Id="rId1" Type="http://schemas.openxmlformats.org/officeDocument/2006/relationships/slideLayout" Target="../slideLayouts/slideLayout30.xml"/><Relationship Id="rId6" Type="http://schemas.openxmlformats.org/officeDocument/2006/relationships/hyperlink" Target="http://bit.ly/30B07Gq" TargetMode="External"/><Relationship Id="rId5" Type="http://schemas.openxmlformats.org/officeDocument/2006/relationships/hyperlink" Target="http://bit.ly/33VAFh3" TargetMode="External"/><Relationship Id="rId4" Type="http://schemas.openxmlformats.org/officeDocument/2006/relationships/slide" Target="slide37.xml"/></Relationships>
</file>

<file path=ppt/slides/_rels/slide42.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40.xml"/><Relationship Id="rId1" Type="http://schemas.openxmlformats.org/officeDocument/2006/relationships/slideLayout" Target="../slideLayouts/slideLayout30.xml"/><Relationship Id="rId5" Type="http://schemas.openxmlformats.org/officeDocument/2006/relationships/hyperlink" Target="http://bit.ly/30B07Gq" TargetMode="External"/><Relationship Id="rId4" Type="http://schemas.openxmlformats.org/officeDocument/2006/relationships/hyperlink" Target="http://bit.ly/33VAFh3" TargetMode="External"/></Relationships>
</file>

<file path=ppt/slides/_rels/slide43.xml.rels><?xml version="1.0" encoding="UTF-8" standalone="yes"?>
<Relationships xmlns="http://schemas.openxmlformats.org/package/2006/relationships"><Relationship Id="rId3" Type="http://schemas.openxmlformats.org/officeDocument/2006/relationships/hyperlink" Target="https://fonts.google.com/specimen/Carter+One" TargetMode="External"/><Relationship Id="rId2" Type="http://schemas.openxmlformats.org/officeDocument/2006/relationships/notesSlide" Target="../notesSlides/notesSlide41.xml"/><Relationship Id="rId1" Type="http://schemas.openxmlformats.org/officeDocument/2006/relationships/slideLayout" Target="../slideLayouts/slideLayout30.xml"/><Relationship Id="rId4" Type="http://schemas.openxmlformats.org/officeDocument/2006/relationships/hyperlink" Target="https://fonts.google.com/specimen/Assistant" TargetMode="External"/></Relationships>
</file>

<file path=ppt/slides/_rels/slide44.xml.rels><?xml version="1.0" encoding="UTF-8" standalone="yes"?>
<Relationships xmlns="http://schemas.openxmlformats.org/package/2006/relationships"><Relationship Id="rId8" Type="http://schemas.openxmlformats.org/officeDocument/2006/relationships/hyperlink" Target="https://storyset.com/rafiki?utm_source=slidesgo_template&amp;utm_medium=referral-link&amp;utm_campaign=slidesgo_final_slides&amp;utm_term=rafiki&amp;utm_content=storyset" TargetMode="External"/><Relationship Id="rId13" Type="http://schemas.openxmlformats.org/officeDocument/2006/relationships/hyperlink" Target="https://storyset.com/cuate?utm_source=slidesgo_template&amp;utm_medium=referral-link&amp;utm_campaign=slidesgo_final_slides&amp;utm_term=cuate&amp;utm_content=storyset" TargetMode="Externa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7" Type="http://schemas.openxmlformats.org/officeDocument/2006/relationships/hyperlink" Target="https://storyset.com/bro?utm_source=slidesgo_template&amp;utm_medium=referral-link&amp;utm_campaign=slidesgo_final_slides&amp;utm_term=bro&amp;utm_content=storyset" TargetMode="External"/><Relationship Id="rId12" Type="http://schemas.openxmlformats.org/officeDocument/2006/relationships/image" Target="../media/image43.gif"/><Relationship Id="rId2" Type="http://schemas.openxmlformats.org/officeDocument/2006/relationships/notesSlide" Target="../notesSlides/notesSlide42.xml"/><Relationship Id="rId1" Type="http://schemas.openxmlformats.org/officeDocument/2006/relationships/slideLayout" Target="../slideLayouts/slideLayout30.xml"/><Relationship Id="rId6"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image" Target="../media/image42.gif"/><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10" Type="http://schemas.openxmlformats.org/officeDocument/2006/relationships/image" Target="../media/image41.gif"/><Relationship Id="rId4" Type="http://schemas.openxmlformats.org/officeDocument/2006/relationships/image" Target="../media/image39.gif"/><Relationship Id="rId9" Type="http://schemas.openxmlformats.org/officeDocument/2006/relationships/image" Target="../media/image40.gif"/></Relationships>
</file>

<file path=ppt/slides/_rels/slide45.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43.xml"/><Relationship Id="rId1" Type="http://schemas.openxmlformats.org/officeDocument/2006/relationships/slideLayout" Target="../slideLayouts/slideLayout30.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0.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0.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0.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0.xml"/></Relationships>
</file>

<file path=ppt/slides/_rels/slide51.xml.rels><?xml version="1.0" encoding="UTF-8" standalone="yes"?>
<Relationships xmlns="http://schemas.openxmlformats.org/package/2006/relationships"><Relationship Id="rId3" Type="http://schemas.openxmlformats.org/officeDocument/2006/relationships/hyperlink" Target="https://chrome.google.com/webstore/detail/flaticon-for-gsuit-gslide/haekgjfnhhdkgfgmldhfokhmfkgmciba" TargetMode="External"/><Relationship Id="rId2" Type="http://schemas.openxmlformats.org/officeDocument/2006/relationships/notesSlide" Target="../notesSlides/notesSlide49.xml"/><Relationship Id="rId1" Type="http://schemas.openxmlformats.org/officeDocument/2006/relationships/slideLayout" Target="../slideLayouts/slideLayout30.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0.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0.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0.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0.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0.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0.xml"/></Relationships>
</file>

<file path=ppt/slides/_rels/slide58.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56.xml"/><Relationship Id="rId1" Type="http://schemas.openxmlformats.org/officeDocument/2006/relationships/slideLayout" Target="../slideLayouts/slideLayout30.xml"/><Relationship Id="rId4" Type="http://schemas.openxmlformats.org/officeDocument/2006/relationships/image" Target="../media/image44.png"/></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Shape 626"/>
        <p:cNvGrpSpPr/>
        <p:nvPr/>
      </p:nvGrpSpPr>
      <p:grpSpPr>
        <a:xfrm>
          <a:off x="0" y="0"/>
          <a:ext cx="0" cy="0"/>
          <a:chOff x="0" y="0"/>
          <a:chExt cx="0" cy="0"/>
        </a:xfrm>
      </p:grpSpPr>
      <p:sp>
        <p:nvSpPr>
          <p:cNvPr id="627" name="Google Shape;627;p35"/>
          <p:cNvSpPr/>
          <p:nvPr/>
        </p:nvSpPr>
        <p:spPr>
          <a:xfrm rot="-5400000">
            <a:off x="8089775" y="-195362"/>
            <a:ext cx="444300" cy="1677900"/>
          </a:xfrm>
          <a:prstGeom prst="round2SameRect">
            <a:avLst>
              <a:gd name="adj1" fmla="val 50000"/>
              <a:gd name="adj2" fmla="val 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35"/>
          <p:cNvSpPr/>
          <p:nvPr/>
        </p:nvSpPr>
        <p:spPr>
          <a:xfrm>
            <a:off x="3617625" y="3202248"/>
            <a:ext cx="4706400" cy="4476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1" name="Google Shape;631;p35"/>
          <p:cNvSpPr txBox="1">
            <a:spLocks noGrp="1"/>
          </p:cNvSpPr>
          <p:nvPr>
            <p:ph type="ctrTitle"/>
          </p:nvPr>
        </p:nvSpPr>
        <p:spPr>
          <a:xfrm>
            <a:off x="3588975" y="1335059"/>
            <a:ext cx="4828800" cy="1681566"/>
          </a:xfrm>
          <a:prstGeom prst="rect">
            <a:avLst/>
          </a:prstGeom>
        </p:spPr>
        <p:txBody>
          <a:bodyPr spcFirstLastPara="1" wrap="square" lIns="91425" tIns="91425" rIns="91425" bIns="91425" anchor="b" anchorCtr="0">
            <a:noAutofit/>
          </a:bodyPr>
          <a:lstStyle/>
          <a:p>
            <a:r>
              <a:rPr lang="es-PE" b="1" u="sng" dirty="0"/>
              <a:t>Business Case -Farmauna</a:t>
            </a:r>
            <a:br>
              <a:rPr lang="es-PE" dirty="0"/>
            </a:br>
            <a:endParaRPr dirty="0"/>
          </a:p>
        </p:txBody>
      </p:sp>
      <p:sp>
        <p:nvSpPr>
          <p:cNvPr id="632" name="Google Shape;632;p35"/>
          <p:cNvSpPr txBox="1"/>
          <p:nvPr/>
        </p:nvSpPr>
        <p:spPr>
          <a:xfrm>
            <a:off x="3667875" y="3241526"/>
            <a:ext cx="4605900" cy="393924"/>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None/>
            </a:pPr>
            <a:r>
              <a:rPr lang="en" sz="1700" dirty="0">
                <a:solidFill>
                  <a:schemeClr val="lt1"/>
                </a:solidFill>
                <a:latin typeface="Carter One"/>
                <a:ea typeface="Carter One"/>
                <a:cs typeface="Carter One"/>
                <a:sym typeface="Carter One"/>
              </a:rPr>
              <a:t>Jauregui Romero Eduardo</a:t>
            </a:r>
            <a:endParaRPr sz="1000" dirty="0">
              <a:solidFill>
                <a:schemeClr val="lt1"/>
              </a:solidFill>
              <a:latin typeface="Carter One"/>
              <a:ea typeface="Carter One"/>
              <a:cs typeface="Carter One"/>
              <a:sym typeface="Carter One"/>
            </a:endParaRPr>
          </a:p>
        </p:txBody>
      </p:sp>
      <p:grpSp>
        <p:nvGrpSpPr>
          <p:cNvPr id="633" name="Google Shape;633;p35"/>
          <p:cNvGrpSpPr/>
          <p:nvPr/>
        </p:nvGrpSpPr>
        <p:grpSpPr>
          <a:xfrm>
            <a:off x="275000" y="851736"/>
            <a:ext cx="2834125" cy="3717938"/>
            <a:chOff x="275000" y="539048"/>
            <a:chExt cx="2834125" cy="3717938"/>
          </a:xfrm>
        </p:grpSpPr>
        <p:sp>
          <p:nvSpPr>
            <p:cNvPr id="634" name="Google Shape;634;p35"/>
            <p:cNvSpPr/>
            <p:nvPr/>
          </p:nvSpPr>
          <p:spPr>
            <a:xfrm rot="-5400000">
              <a:off x="582975" y="601662"/>
              <a:ext cx="2433000" cy="2619300"/>
            </a:xfrm>
            <a:prstGeom prst="flowChartDelay">
              <a:avLst/>
            </a:prstGeom>
            <a:solidFill>
              <a:srgbClr val="3A60E5">
                <a:alpha val="290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5" name="Google Shape;635;p35"/>
            <p:cNvGrpSpPr/>
            <p:nvPr/>
          </p:nvGrpSpPr>
          <p:grpSpPr>
            <a:xfrm>
              <a:off x="622276" y="866451"/>
              <a:ext cx="2354145" cy="3390536"/>
              <a:chOff x="1400250" y="539050"/>
              <a:chExt cx="2268399" cy="3517153"/>
            </a:xfrm>
          </p:grpSpPr>
          <p:sp>
            <p:nvSpPr>
              <p:cNvPr id="636" name="Google Shape;636;p35"/>
              <p:cNvSpPr/>
              <p:nvPr/>
            </p:nvSpPr>
            <p:spPr>
              <a:xfrm>
                <a:off x="1619728" y="2218044"/>
                <a:ext cx="1827152" cy="922864"/>
              </a:xfrm>
              <a:custGeom>
                <a:avLst/>
                <a:gdLst/>
                <a:ahLst/>
                <a:cxnLst/>
                <a:rect l="l" t="t" r="r" b="b"/>
                <a:pathLst>
                  <a:path w="7967" h="4024" extrusionOk="0">
                    <a:moveTo>
                      <a:pt x="3966" y="1"/>
                    </a:moveTo>
                    <a:lnTo>
                      <a:pt x="0" y="1987"/>
                    </a:lnTo>
                    <a:lnTo>
                      <a:pt x="3966" y="4024"/>
                    </a:lnTo>
                    <a:lnTo>
                      <a:pt x="7966" y="2049"/>
                    </a:lnTo>
                    <a:lnTo>
                      <a:pt x="3966" y="1"/>
                    </a:lnTo>
                    <a:close/>
                  </a:path>
                </a:pathLst>
              </a:custGeom>
              <a:solidFill>
                <a:srgbClr val="FCC1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35"/>
              <p:cNvSpPr/>
              <p:nvPr/>
            </p:nvSpPr>
            <p:spPr>
              <a:xfrm>
                <a:off x="1619728" y="2673512"/>
                <a:ext cx="909792" cy="1382232"/>
              </a:xfrm>
              <a:custGeom>
                <a:avLst/>
                <a:gdLst/>
                <a:ahLst/>
                <a:cxnLst/>
                <a:rect l="l" t="t" r="r" b="b"/>
                <a:pathLst>
                  <a:path w="3967" h="6027" extrusionOk="0">
                    <a:moveTo>
                      <a:pt x="0" y="1"/>
                    </a:moveTo>
                    <a:lnTo>
                      <a:pt x="0" y="3990"/>
                    </a:lnTo>
                    <a:cubicBezTo>
                      <a:pt x="0" y="4041"/>
                      <a:pt x="3966" y="6026"/>
                      <a:pt x="3966" y="6026"/>
                    </a:cubicBezTo>
                    <a:lnTo>
                      <a:pt x="3966" y="2038"/>
                    </a:lnTo>
                    <a:lnTo>
                      <a:pt x="0" y="1"/>
                    </a:lnTo>
                    <a:close/>
                  </a:path>
                </a:pathLst>
              </a:custGeom>
              <a:solidFill>
                <a:srgbClr val="F9A2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35"/>
              <p:cNvSpPr/>
              <p:nvPr/>
            </p:nvSpPr>
            <p:spPr>
              <a:xfrm>
                <a:off x="2529288" y="2687961"/>
                <a:ext cx="917589" cy="1368242"/>
              </a:xfrm>
              <a:custGeom>
                <a:avLst/>
                <a:gdLst/>
                <a:ahLst/>
                <a:cxnLst/>
                <a:rect l="l" t="t" r="r" b="b"/>
                <a:pathLst>
                  <a:path w="4001" h="5966" extrusionOk="0">
                    <a:moveTo>
                      <a:pt x="4000" y="0"/>
                    </a:moveTo>
                    <a:lnTo>
                      <a:pt x="0" y="1975"/>
                    </a:lnTo>
                    <a:lnTo>
                      <a:pt x="0" y="5963"/>
                    </a:lnTo>
                    <a:cubicBezTo>
                      <a:pt x="0" y="5965"/>
                      <a:pt x="2" y="5966"/>
                      <a:pt x="5" y="5966"/>
                    </a:cubicBezTo>
                    <a:cubicBezTo>
                      <a:pt x="151" y="5966"/>
                      <a:pt x="4000" y="3995"/>
                      <a:pt x="4000" y="3995"/>
                    </a:cubicBezTo>
                    <a:lnTo>
                      <a:pt x="4000" y="0"/>
                    </a:lnTo>
                    <a:close/>
                  </a:path>
                </a:pathLst>
              </a:custGeom>
              <a:solidFill>
                <a:srgbClr val="FAB1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35"/>
              <p:cNvSpPr/>
              <p:nvPr/>
            </p:nvSpPr>
            <p:spPr>
              <a:xfrm>
                <a:off x="2069921" y="2447842"/>
                <a:ext cx="921488" cy="1378333"/>
              </a:xfrm>
              <a:custGeom>
                <a:avLst/>
                <a:gdLst/>
                <a:ahLst/>
                <a:cxnLst/>
                <a:rect l="l" t="t" r="r" b="b"/>
                <a:pathLst>
                  <a:path w="4018" h="6010" extrusionOk="0">
                    <a:moveTo>
                      <a:pt x="3995" y="0"/>
                    </a:moveTo>
                    <a:lnTo>
                      <a:pt x="0" y="1986"/>
                    </a:lnTo>
                    <a:lnTo>
                      <a:pt x="0" y="6009"/>
                    </a:lnTo>
                    <a:lnTo>
                      <a:pt x="46" y="6009"/>
                    </a:lnTo>
                    <a:lnTo>
                      <a:pt x="46" y="2015"/>
                    </a:lnTo>
                    <a:lnTo>
                      <a:pt x="4018" y="46"/>
                    </a:lnTo>
                    <a:lnTo>
                      <a:pt x="3995" y="0"/>
                    </a:lnTo>
                    <a:close/>
                  </a:path>
                </a:pathLst>
              </a:custGeom>
              <a:solidFill>
                <a:srgbClr val="2222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35"/>
              <p:cNvSpPr/>
              <p:nvPr/>
            </p:nvSpPr>
            <p:spPr>
              <a:xfrm>
                <a:off x="2072444" y="2447842"/>
                <a:ext cx="921488" cy="1378333"/>
              </a:xfrm>
              <a:custGeom>
                <a:avLst/>
                <a:gdLst/>
                <a:ahLst/>
                <a:cxnLst/>
                <a:rect l="l" t="t" r="r" b="b"/>
                <a:pathLst>
                  <a:path w="4018" h="6010" extrusionOk="0">
                    <a:moveTo>
                      <a:pt x="23" y="0"/>
                    </a:moveTo>
                    <a:lnTo>
                      <a:pt x="1" y="46"/>
                    </a:lnTo>
                    <a:lnTo>
                      <a:pt x="3973" y="2015"/>
                    </a:lnTo>
                    <a:lnTo>
                      <a:pt x="3973" y="6009"/>
                    </a:lnTo>
                    <a:lnTo>
                      <a:pt x="4018" y="6009"/>
                    </a:lnTo>
                    <a:lnTo>
                      <a:pt x="4018" y="1986"/>
                    </a:lnTo>
                    <a:lnTo>
                      <a:pt x="23" y="0"/>
                    </a:lnTo>
                    <a:close/>
                  </a:path>
                </a:pathLst>
              </a:custGeom>
              <a:solidFill>
                <a:srgbClr val="2222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35"/>
              <p:cNvSpPr/>
              <p:nvPr/>
            </p:nvSpPr>
            <p:spPr>
              <a:xfrm>
                <a:off x="2177481" y="3642930"/>
                <a:ext cx="11926" cy="126137"/>
              </a:xfrm>
              <a:custGeom>
                <a:avLst/>
                <a:gdLst/>
                <a:ahLst/>
                <a:cxnLst/>
                <a:rect l="l" t="t" r="r" b="b"/>
                <a:pathLst>
                  <a:path w="52" h="550" extrusionOk="0">
                    <a:moveTo>
                      <a:pt x="1" y="0"/>
                    </a:moveTo>
                    <a:lnTo>
                      <a:pt x="1" y="549"/>
                    </a:lnTo>
                    <a:lnTo>
                      <a:pt x="52" y="549"/>
                    </a:lnTo>
                    <a:lnTo>
                      <a:pt x="52" y="0"/>
                    </a:lnTo>
                    <a:close/>
                  </a:path>
                </a:pathLst>
              </a:custGeom>
              <a:solidFill>
                <a:srgbClr val="2222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5"/>
              <p:cNvSpPr/>
              <p:nvPr/>
            </p:nvSpPr>
            <p:spPr>
              <a:xfrm>
                <a:off x="2204773" y="3655773"/>
                <a:ext cx="10779" cy="126137"/>
              </a:xfrm>
              <a:custGeom>
                <a:avLst/>
                <a:gdLst/>
                <a:ahLst/>
                <a:cxnLst/>
                <a:rect l="l" t="t" r="r" b="b"/>
                <a:pathLst>
                  <a:path w="47" h="550" extrusionOk="0">
                    <a:moveTo>
                      <a:pt x="1" y="1"/>
                    </a:moveTo>
                    <a:lnTo>
                      <a:pt x="1" y="550"/>
                    </a:lnTo>
                    <a:lnTo>
                      <a:pt x="46" y="550"/>
                    </a:lnTo>
                    <a:lnTo>
                      <a:pt x="46" y="1"/>
                    </a:lnTo>
                    <a:close/>
                  </a:path>
                </a:pathLst>
              </a:custGeom>
              <a:solidFill>
                <a:srgbClr val="2222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35"/>
              <p:cNvSpPr/>
              <p:nvPr/>
            </p:nvSpPr>
            <p:spPr>
              <a:xfrm>
                <a:off x="2232064" y="3668846"/>
                <a:ext cx="10550" cy="126137"/>
              </a:xfrm>
              <a:custGeom>
                <a:avLst/>
                <a:gdLst/>
                <a:ahLst/>
                <a:cxnLst/>
                <a:rect l="l" t="t" r="r" b="b"/>
                <a:pathLst>
                  <a:path w="46" h="550" extrusionOk="0">
                    <a:moveTo>
                      <a:pt x="1" y="0"/>
                    </a:moveTo>
                    <a:lnTo>
                      <a:pt x="1" y="549"/>
                    </a:lnTo>
                    <a:lnTo>
                      <a:pt x="46" y="549"/>
                    </a:lnTo>
                    <a:lnTo>
                      <a:pt x="46" y="0"/>
                    </a:lnTo>
                    <a:close/>
                  </a:path>
                </a:pathLst>
              </a:custGeom>
              <a:solidFill>
                <a:srgbClr val="2222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35"/>
              <p:cNvSpPr/>
              <p:nvPr/>
            </p:nvSpPr>
            <p:spPr>
              <a:xfrm>
                <a:off x="2259356" y="3683065"/>
                <a:ext cx="10550" cy="126137"/>
              </a:xfrm>
              <a:custGeom>
                <a:avLst/>
                <a:gdLst/>
                <a:ahLst/>
                <a:cxnLst/>
                <a:rect l="l" t="t" r="r" b="b"/>
                <a:pathLst>
                  <a:path w="46" h="550" extrusionOk="0">
                    <a:moveTo>
                      <a:pt x="0" y="1"/>
                    </a:moveTo>
                    <a:lnTo>
                      <a:pt x="0" y="549"/>
                    </a:lnTo>
                    <a:lnTo>
                      <a:pt x="46" y="549"/>
                    </a:lnTo>
                    <a:lnTo>
                      <a:pt x="46" y="1"/>
                    </a:lnTo>
                    <a:close/>
                  </a:path>
                </a:pathLst>
              </a:custGeom>
              <a:solidFill>
                <a:srgbClr val="2222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5"/>
              <p:cNvSpPr/>
              <p:nvPr/>
            </p:nvSpPr>
            <p:spPr>
              <a:xfrm>
                <a:off x="2286647" y="3696137"/>
                <a:ext cx="10550" cy="126137"/>
              </a:xfrm>
              <a:custGeom>
                <a:avLst/>
                <a:gdLst/>
                <a:ahLst/>
                <a:cxnLst/>
                <a:rect l="l" t="t" r="r" b="b"/>
                <a:pathLst>
                  <a:path w="46" h="550" extrusionOk="0">
                    <a:moveTo>
                      <a:pt x="0" y="0"/>
                    </a:moveTo>
                    <a:lnTo>
                      <a:pt x="0" y="549"/>
                    </a:lnTo>
                    <a:lnTo>
                      <a:pt x="46" y="549"/>
                    </a:lnTo>
                    <a:lnTo>
                      <a:pt x="46" y="0"/>
                    </a:lnTo>
                    <a:close/>
                  </a:path>
                </a:pathLst>
              </a:custGeom>
              <a:solidFill>
                <a:srgbClr val="2222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35"/>
              <p:cNvSpPr/>
              <p:nvPr/>
            </p:nvSpPr>
            <p:spPr>
              <a:xfrm>
                <a:off x="2312562" y="3710356"/>
                <a:ext cx="11926" cy="126137"/>
              </a:xfrm>
              <a:custGeom>
                <a:avLst/>
                <a:gdLst/>
                <a:ahLst/>
                <a:cxnLst/>
                <a:rect l="l" t="t" r="r" b="b"/>
                <a:pathLst>
                  <a:path w="52" h="550" extrusionOk="0">
                    <a:moveTo>
                      <a:pt x="0" y="0"/>
                    </a:moveTo>
                    <a:lnTo>
                      <a:pt x="0" y="549"/>
                    </a:lnTo>
                    <a:lnTo>
                      <a:pt x="51" y="549"/>
                    </a:lnTo>
                    <a:lnTo>
                      <a:pt x="51" y="0"/>
                    </a:lnTo>
                    <a:close/>
                  </a:path>
                </a:pathLst>
              </a:custGeom>
              <a:solidFill>
                <a:srgbClr val="2222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35"/>
              <p:cNvSpPr/>
              <p:nvPr/>
            </p:nvSpPr>
            <p:spPr>
              <a:xfrm>
                <a:off x="2339854" y="3723428"/>
                <a:ext cx="11926" cy="127284"/>
              </a:xfrm>
              <a:custGeom>
                <a:avLst/>
                <a:gdLst/>
                <a:ahLst/>
                <a:cxnLst/>
                <a:rect l="l" t="t" r="r" b="b"/>
                <a:pathLst>
                  <a:path w="52" h="555" extrusionOk="0">
                    <a:moveTo>
                      <a:pt x="0" y="0"/>
                    </a:moveTo>
                    <a:lnTo>
                      <a:pt x="0" y="555"/>
                    </a:lnTo>
                    <a:lnTo>
                      <a:pt x="51" y="555"/>
                    </a:lnTo>
                    <a:lnTo>
                      <a:pt x="51" y="0"/>
                    </a:lnTo>
                    <a:close/>
                  </a:path>
                </a:pathLst>
              </a:custGeom>
              <a:solidFill>
                <a:srgbClr val="2222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35"/>
              <p:cNvSpPr/>
              <p:nvPr/>
            </p:nvSpPr>
            <p:spPr>
              <a:xfrm>
                <a:off x="2367145" y="3737647"/>
                <a:ext cx="10550" cy="126137"/>
              </a:xfrm>
              <a:custGeom>
                <a:avLst/>
                <a:gdLst/>
                <a:ahLst/>
                <a:cxnLst/>
                <a:rect l="l" t="t" r="r" b="b"/>
                <a:pathLst>
                  <a:path w="46" h="550" extrusionOk="0">
                    <a:moveTo>
                      <a:pt x="0" y="0"/>
                    </a:moveTo>
                    <a:lnTo>
                      <a:pt x="0" y="549"/>
                    </a:lnTo>
                    <a:lnTo>
                      <a:pt x="45" y="549"/>
                    </a:lnTo>
                    <a:lnTo>
                      <a:pt x="45" y="0"/>
                    </a:lnTo>
                    <a:close/>
                  </a:path>
                </a:pathLst>
              </a:custGeom>
              <a:solidFill>
                <a:srgbClr val="2222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35"/>
              <p:cNvSpPr/>
              <p:nvPr/>
            </p:nvSpPr>
            <p:spPr>
              <a:xfrm>
                <a:off x="2394207" y="3750490"/>
                <a:ext cx="10779" cy="126137"/>
              </a:xfrm>
              <a:custGeom>
                <a:avLst/>
                <a:gdLst/>
                <a:ahLst/>
                <a:cxnLst/>
                <a:rect l="l" t="t" r="r" b="b"/>
                <a:pathLst>
                  <a:path w="47" h="550" extrusionOk="0">
                    <a:moveTo>
                      <a:pt x="1" y="1"/>
                    </a:moveTo>
                    <a:lnTo>
                      <a:pt x="1" y="550"/>
                    </a:lnTo>
                    <a:lnTo>
                      <a:pt x="46" y="550"/>
                    </a:lnTo>
                    <a:lnTo>
                      <a:pt x="46" y="1"/>
                    </a:lnTo>
                    <a:close/>
                  </a:path>
                </a:pathLst>
              </a:custGeom>
              <a:solidFill>
                <a:srgbClr val="2222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35"/>
              <p:cNvSpPr/>
              <p:nvPr/>
            </p:nvSpPr>
            <p:spPr>
              <a:xfrm>
                <a:off x="2421499" y="3766086"/>
                <a:ext cx="10550" cy="126137"/>
              </a:xfrm>
              <a:custGeom>
                <a:avLst/>
                <a:gdLst/>
                <a:ahLst/>
                <a:cxnLst/>
                <a:rect l="l" t="t" r="r" b="b"/>
                <a:pathLst>
                  <a:path w="46" h="550" extrusionOk="0">
                    <a:moveTo>
                      <a:pt x="1" y="1"/>
                    </a:moveTo>
                    <a:lnTo>
                      <a:pt x="1" y="550"/>
                    </a:lnTo>
                    <a:lnTo>
                      <a:pt x="46" y="550"/>
                    </a:lnTo>
                    <a:lnTo>
                      <a:pt x="46" y="1"/>
                    </a:lnTo>
                    <a:close/>
                  </a:path>
                </a:pathLst>
              </a:custGeom>
              <a:solidFill>
                <a:srgbClr val="2222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35"/>
              <p:cNvSpPr/>
              <p:nvPr/>
            </p:nvSpPr>
            <p:spPr>
              <a:xfrm>
                <a:off x="2191930" y="3647976"/>
                <a:ext cx="10550" cy="126137"/>
              </a:xfrm>
              <a:custGeom>
                <a:avLst/>
                <a:gdLst/>
                <a:ahLst/>
                <a:cxnLst/>
                <a:rect l="l" t="t" r="r" b="b"/>
                <a:pathLst>
                  <a:path w="46" h="550" extrusionOk="0">
                    <a:moveTo>
                      <a:pt x="0" y="1"/>
                    </a:moveTo>
                    <a:lnTo>
                      <a:pt x="0" y="550"/>
                    </a:lnTo>
                    <a:lnTo>
                      <a:pt x="45" y="550"/>
                    </a:lnTo>
                    <a:lnTo>
                      <a:pt x="45" y="1"/>
                    </a:lnTo>
                    <a:close/>
                  </a:path>
                </a:pathLst>
              </a:custGeom>
              <a:solidFill>
                <a:srgbClr val="2222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35"/>
              <p:cNvSpPr/>
              <p:nvPr/>
            </p:nvSpPr>
            <p:spPr>
              <a:xfrm>
                <a:off x="2219221" y="3661048"/>
                <a:ext cx="10550" cy="126137"/>
              </a:xfrm>
              <a:custGeom>
                <a:avLst/>
                <a:gdLst/>
                <a:ahLst/>
                <a:cxnLst/>
                <a:rect l="l" t="t" r="r" b="b"/>
                <a:pathLst>
                  <a:path w="46" h="550" extrusionOk="0">
                    <a:moveTo>
                      <a:pt x="0" y="0"/>
                    </a:moveTo>
                    <a:lnTo>
                      <a:pt x="0" y="549"/>
                    </a:lnTo>
                    <a:lnTo>
                      <a:pt x="45" y="549"/>
                    </a:lnTo>
                    <a:lnTo>
                      <a:pt x="45" y="0"/>
                    </a:lnTo>
                    <a:close/>
                  </a:path>
                </a:pathLst>
              </a:custGeom>
              <a:solidFill>
                <a:srgbClr val="2222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35"/>
              <p:cNvSpPr/>
              <p:nvPr/>
            </p:nvSpPr>
            <p:spPr>
              <a:xfrm>
                <a:off x="2245137" y="3674120"/>
                <a:ext cx="11926" cy="127284"/>
              </a:xfrm>
              <a:custGeom>
                <a:avLst/>
                <a:gdLst/>
                <a:ahLst/>
                <a:cxnLst/>
                <a:rect l="l" t="t" r="r" b="b"/>
                <a:pathLst>
                  <a:path w="52" h="555" extrusionOk="0">
                    <a:moveTo>
                      <a:pt x="0" y="0"/>
                    </a:moveTo>
                    <a:lnTo>
                      <a:pt x="0" y="555"/>
                    </a:lnTo>
                    <a:lnTo>
                      <a:pt x="51" y="555"/>
                    </a:lnTo>
                    <a:lnTo>
                      <a:pt x="51" y="0"/>
                    </a:lnTo>
                    <a:close/>
                  </a:path>
                </a:pathLst>
              </a:custGeom>
              <a:solidFill>
                <a:srgbClr val="2222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35"/>
              <p:cNvSpPr/>
              <p:nvPr/>
            </p:nvSpPr>
            <p:spPr>
              <a:xfrm>
                <a:off x="2272428" y="3688340"/>
                <a:ext cx="11696" cy="126137"/>
              </a:xfrm>
              <a:custGeom>
                <a:avLst/>
                <a:gdLst/>
                <a:ahLst/>
                <a:cxnLst/>
                <a:rect l="l" t="t" r="r" b="b"/>
                <a:pathLst>
                  <a:path w="51" h="550" extrusionOk="0">
                    <a:moveTo>
                      <a:pt x="0" y="0"/>
                    </a:moveTo>
                    <a:lnTo>
                      <a:pt x="0" y="549"/>
                    </a:lnTo>
                    <a:lnTo>
                      <a:pt x="51" y="549"/>
                    </a:lnTo>
                    <a:lnTo>
                      <a:pt x="51" y="0"/>
                    </a:lnTo>
                    <a:close/>
                  </a:path>
                </a:pathLst>
              </a:custGeom>
              <a:solidFill>
                <a:srgbClr val="2222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35"/>
              <p:cNvSpPr/>
              <p:nvPr/>
            </p:nvSpPr>
            <p:spPr>
              <a:xfrm>
                <a:off x="2299490" y="3702559"/>
                <a:ext cx="10779" cy="126137"/>
              </a:xfrm>
              <a:custGeom>
                <a:avLst/>
                <a:gdLst/>
                <a:ahLst/>
                <a:cxnLst/>
                <a:rect l="l" t="t" r="r" b="b"/>
                <a:pathLst>
                  <a:path w="47" h="550" extrusionOk="0">
                    <a:moveTo>
                      <a:pt x="1" y="1"/>
                    </a:moveTo>
                    <a:lnTo>
                      <a:pt x="1" y="549"/>
                    </a:lnTo>
                    <a:lnTo>
                      <a:pt x="46" y="549"/>
                    </a:lnTo>
                    <a:lnTo>
                      <a:pt x="46" y="1"/>
                    </a:lnTo>
                    <a:close/>
                  </a:path>
                </a:pathLst>
              </a:custGeom>
              <a:solidFill>
                <a:srgbClr val="2222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35"/>
              <p:cNvSpPr/>
              <p:nvPr/>
            </p:nvSpPr>
            <p:spPr>
              <a:xfrm>
                <a:off x="2326781" y="3715631"/>
                <a:ext cx="10550" cy="125908"/>
              </a:xfrm>
              <a:custGeom>
                <a:avLst/>
                <a:gdLst/>
                <a:ahLst/>
                <a:cxnLst/>
                <a:rect l="l" t="t" r="r" b="b"/>
                <a:pathLst>
                  <a:path w="46" h="549" extrusionOk="0">
                    <a:moveTo>
                      <a:pt x="1" y="0"/>
                    </a:moveTo>
                    <a:lnTo>
                      <a:pt x="1" y="549"/>
                    </a:lnTo>
                    <a:lnTo>
                      <a:pt x="46" y="549"/>
                    </a:lnTo>
                    <a:lnTo>
                      <a:pt x="46" y="0"/>
                    </a:lnTo>
                    <a:close/>
                  </a:path>
                </a:pathLst>
              </a:custGeom>
              <a:solidFill>
                <a:srgbClr val="2222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35"/>
              <p:cNvSpPr/>
              <p:nvPr/>
            </p:nvSpPr>
            <p:spPr>
              <a:xfrm>
                <a:off x="2354073" y="3729850"/>
                <a:ext cx="10550" cy="126137"/>
              </a:xfrm>
              <a:custGeom>
                <a:avLst/>
                <a:gdLst/>
                <a:ahLst/>
                <a:cxnLst/>
                <a:rect l="l" t="t" r="r" b="b"/>
                <a:pathLst>
                  <a:path w="46" h="550" extrusionOk="0">
                    <a:moveTo>
                      <a:pt x="0" y="0"/>
                    </a:moveTo>
                    <a:lnTo>
                      <a:pt x="0" y="549"/>
                    </a:lnTo>
                    <a:lnTo>
                      <a:pt x="46" y="549"/>
                    </a:lnTo>
                    <a:lnTo>
                      <a:pt x="46" y="0"/>
                    </a:lnTo>
                    <a:close/>
                  </a:path>
                </a:pathLst>
              </a:custGeom>
              <a:solidFill>
                <a:srgbClr val="2222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35"/>
              <p:cNvSpPr/>
              <p:nvPr/>
            </p:nvSpPr>
            <p:spPr>
              <a:xfrm>
                <a:off x="2381364" y="3742693"/>
                <a:ext cx="10550" cy="126137"/>
              </a:xfrm>
              <a:custGeom>
                <a:avLst/>
                <a:gdLst/>
                <a:ahLst/>
                <a:cxnLst/>
                <a:rect l="l" t="t" r="r" b="b"/>
                <a:pathLst>
                  <a:path w="46" h="550" extrusionOk="0">
                    <a:moveTo>
                      <a:pt x="0" y="1"/>
                    </a:moveTo>
                    <a:lnTo>
                      <a:pt x="0" y="550"/>
                    </a:lnTo>
                    <a:lnTo>
                      <a:pt x="46" y="550"/>
                    </a:lnTo>
                    <a:lnTo>
                      <a:pt x="46" y="1"/>
                    </a:lnTo>
                    <a:close/>
                  </a:path>
                </a:pathLst>
              </a:custGeom>
              <a:solidFill>
                <a:srgbClr val="2222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35"/>
              <p:cNvSpPr/>
              <p:nvPr/>
            </p:nvSpPr>
            <p:spPr>
              <a:xfrm>
                <a:off x="2407280" y="3755765"/>
                <a:ext cx="11926" cy="126137"/>
              </a:xfrm>
              <a:custGeom>
                <a:avLst/>
                <a:gdLst/>
                <a:ahLst/>
                <a:cxnLst/>
                <a:rect l="l" t="t" r="r" b="b"/>
                <a:pathLst>
                  <a:path w="52" h="550" extrusionOk="0">
                    <a:moveTo>
                      <a:pt x="0" y="1"/>
                    </a:moveTo>
                    <a:lnTo>
                      <a:pt x="0" y="549"/>
                    </a:lnTo>
                    <a:lnTo>
                      <a:pt x="51" y="549"/>
                    </a:lnTo>
                    <a:lnTo>
                      <a:pt x="51" y="1"/>
                    </a:lnTo>
                    <a:close/>
                  </a:path>
                </a:pathLst>
              </a:custGeom>
              <a:solidFill>
                <a:srgbClr val="2222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35"/>
              <p:cNvSpPr/>
              <p:nvPr/>
            </p:nvSpPr>
            <p:spPr>
              <a:xfrm>
                <a:off x="2434571" y="3771360"/>
                <a:ext cx="10550" cy="126137"/>
              </a:xfrm>
              <a:custGeom>
                <a:avLst/>
                <a:gdLst/>
                <a:ahLst/>
                <a:cxnLst/>
                <a:rect l="l" t="t" r="r" b="b"/>
                <a:pathLst>
                  <a:path w="46" h="550" extrusionOk="0">
                    <a:moveTo>
                      <a:pt x="0" y="0"/>
                    </a:moveTo>
                    <a:lnTo>
                      <a:pt x="0" y="549"/>
                    </a:lnTo>
                    <a:lnTo>
                      <a:pt x="46" y="549"/>
                    </a:lnTo>
                    <a:lnTo>
                      <a:pt x="46" y="0"/>
                    </a:lnTo>
                    <a:close/>
                  </a:path>
                </a:pathLst>
              </a:custGeom>
              <a:solidFill>
                <a:srgbClr val="2222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35"/>
              <p:cNvSpPr/>
              <p:nvPr/>
            </p:nvSpPr>
            <p:spPr>
              <a:xfrm>
                <a:off x="1683255" y="2815015"/>
                <a:ext cx="288280" cy="438727"/>
              </a:xfrm>
              <a:custGeom>
                <a:avLst/>
                <a:gdLst/>
                <a:ahLst/>
                <a:cxnLst/>
                <a:rect l="l" t="t" r="r" b="b"/>
                <a:pathLst>
                  <a:path w="1257" h="1913" extrusionOk="0">
                    <a:moveTo>
                      <a:pt x="0" y="0"/>
                    </a:moveTo>
                    <a:lnTo>
                      <a:pt x="0" y="1268"/>
                    </a:lnTo>
                    <a:cubicBezTo>
                      <a:pt x="0" y="1279"/>
                      <a:pt x="1256" y="1913"/>
                      <a:pt x="1256" y="1913"/>
                    </a:cubicBezTo>
                    <a:lnTo>
                      <a:pt x="1256" y="645"/>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35"/>
              <p:cNvSpPr/>
              <p:nvPr/>
            </p:nvSpPr>
            <p:spPr>
              <a:xfrm>
                <a:off x="1699997" y="2944821"/>
                <a:ext cx="252045" cy="133935"/>
              </a:xfrm>
              <a:custGeom>
                <a:avLst/>
                <a:gdLst/>
                <a:ahLst/>
                <a:cxnLst/>
                <a:rect l="l" t="t" r="r" b="b"/>
                <a:pathLst>
                  <a:path w="1099" h="584" extrusionOk="0">
                    <a:moveTo>
                      <a:pt x="35" y="0"/>
                    </a:moveTo>
                    <a:lnTo>
                      <a:pt x="29" y="6"/>
                    </a:lnTo>
                    <a:lnTo>
                      <a:pt x="40" y="0"/>
                    </a:lnTo>
                    <a:lnTo>
                      <a:pt x="40" y="0"/>
                    </a:lnTo>
                    <a:lnTo>
                      <a:pt x="23" y="17"/>
                    </a:lnTo>
                    <a:lnTo>
                      <a:pt x="1" y="17"/>
                    </a:lnTo>
                    <a:cubicBezTo>
                      <a:pt x="1" y="29"/>
                      <a:pt x="1" y="29"/>
                      <a:pt x="1" y="29"/>
                    </a:cubicBezTo>
                    <a:lnTo>
                      <a:pt x="12" y="40"/>
                    </a:lnTo>
                    <a:cubicBezTo>
                      <a:pt x="35" y="51"/>
                      <a:pt x="108" y="91"/>
                      <a:pt x="216" y="147"/>
                    </a:cubicBezTo>
                    <a:cubicBezTo>
                      <a:pt x="527" y="306"/>
                      <a:pt x="1082" y="583"/>
                      <a:pt x="1082" y="583"/>
                    </a:cubicBezTo>
                    <a:lnTo>
                      <a:pt x="1099" y="543"/>
                    </a:lnTo>
                    <a:cubicBezTo>
                      <a:pt x="1099" y="543"/>
                      <a:pt x="1036" y="509"/>
                      <a:pt x="934" y="459"/>
                    </a:cubicBezTo>
                    <a:cubicBezTo>
                      <a:pt x="782" y="385"/>
                      <a:pt x="561" y="272"/>
                      <a:pt x="369" y="176"/>
                    </a:cubicBezTo>
                    <a:cubicBezTo>
                      <a:pt x="278" y="125"/>
                      <a:pt x="193" y="85"/>
                      <a:pt x="131" y="51"/>
                    </a:cubicBezTo>
                    <a:cubicBezTo>
                      <a:pt x="103" y="34"/>
                      <a:pt x="74" y="23"/>
                      <a:pt x="57" y="12"/>
                    </a:cubicBezTo>
                    <a:lnTo>
                      <a:pt x="40" y="0"/>
                    </a:lnTo>
                    <a:close/>
                  </a:path>
                </a:pathLst>
              </a:custGeom>
              <a:solidFill>
                <a:srgbClr val="2222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35"/>
              <p:cNvSpPr/>
              <p:nvPr/>
            </p:nvSpPr>
            <p:spPr>
              <a:xfrm>
                <a:off x="1702749" y="2883817"/>
                <a:ext cx="249293" cy="135081"/>
              </a:xfrm>
              <a:custGeom>
                <a:avLst/>
                <a:gdLst/>
                <a:ahLst/>
                <a:cxnLst/>
                <a:rect l="l" t="t" r="r" b="b"/>
                <a:pathLst>
                  <a:path w="1087" h="589" extrusionOk="0">
                    <a:moveTo>
                      <a:pt x="23" y="0"/>
                    </a:moveTo>
                    <a:lnTo>
                      <a:pt x="0" y="40"/>
                    </a:lnTo>
                    <a:lnTo>
                      <a:pt x="1070" y="589"/>
                    </a:lnTo>
                    <a:lnTo>
                      <a:pt x="1087" y="544"/>
                    </a:lnTo>
                    <a:lnTo>
                      <a:pt x="23" y="0"/>
                    </a:lnTo>
                    <a:close/>
                  </a:path>
                </a:pathLst>
              </a:custGeom>
              <a:solidFill>
                <a:srgbClr val="2222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35"/>
              <p:cNvSpPr/>
              <p:nvPr/>
            </p:nvSpPr>
            <p:spPr>
              <a:xfrm>
                <a:off x="1699997" y="3065454"/>
                <a:ext cx="252045" cy="135081"/>
              </a:xfrm>
              <a:custGeom>
                <a:avLst/>
                <a:gdLst/>
                <a:ahLst/>
                <a:cxnLst/>
                <a:rect l="l" t="t" r="r" b="b"/>
                <a:pathLst>
                  <a:path w="1099" h="589" extrusionOk="0">
                    <a:moveTo>
                      <a:pt x="35" y="0"/>
                    </a:moveTo>
                    <a:lnTo>
                      <a:pt x="29" y="12"/>
                    </a:lnTo>
                    <a:lnTo>
                      <a:pt x="29" y="12"/>
                    </a:lnTo>
                    <a:lnTo>
                      <a:pt x="23" y="17"/>
                    </a:lnTo>
                    <a:lnTo>
                      <a:pt x="1" y="17"/>
                    </a:lnTo>
                    <a:cubicBezTo>
                      <a:pt x="1" y="29"/>
                      <a:pt x="1" y="29"/>
                      <a:pt x="1" y="34"/>
                    </a:cubicBezTo>
                    <a:lnTo>
                      <a:pt x="12" y="40"/>
                    </a:lnTo>
                    <a:cubicBezTo>
                      <a:pt x="35" y="57"/>
                      <a:pt x="108" y="97"/>
                      <a:pt x="216" y="148"/>
                    </a:cubicBezTo>
                    <a:cubicBezTo>
                      <a:pt x="527" y="306"/>
                      <a:pt x="1082" y="589"/>
                      <a:pt x="1082" y="589"/>
                    </a:cubicBezTo>
                    <a:lnTo>
                      <a:pt x="1099" y="544"/>
                    </a:lnTo>
                    <a:cubicBezTo>
                      <a:pt x="1099" y="544"/>
                      <a:pt x="1036" y="510"/>
                      <a:pt x="934" y="459"/>
                    </a:cubicBezTo>
                    <a:cubicBezTo>
                      <a:pt x="782" y="385"/>
                      <a:pt x="561" y="272"/>
                      <a:pt x="369" y="176"/>
                    </a:cubicBezTo>
                    <a:cubicBezTo>
                      <a:pt x="278" y="125"/>
                      <a:pt x="193" y="85"/>
                      <a:pt x="131" y="51"/>
                    </a:cubicBezTo>
                    <a:cubicBezTo>
                      <a:pt x="103" y="34"/>
                      <a:pt x="74" y="23"/>
                      <a:pt x="57" y="12"/>
                    </a:cubicBezTo>
                    <a:lnTo>
                      <a:pt x="40" y="0"/>
                    </a:lnTo>
                    <a:close/>
                  </a:path>
                </a:pathLst>
              </a:custGeom>
              <a:solidFill>
                <a:srgbClr val="2222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35"/>
              <p:cNvSpPr/>
              <p:nvPr/>
            </p:nvSpPr>
            <p:spPr>
              <a:xfrm>
                <a:off x="1702749" y="3004449"/>
                <a:ext cx="249293" cy="135081"/>
              </a:xfrm>
              <a:custGeom>
                <a:avLst/>
                <a:gdLst/>
                <a:ahLst/>
                <a:cxnLst/>
                <a:rect l="l" t="t" r="r" b="b"/>
                <a:pathLst>
                  <a:path w="1087" h="589" extrusionOk="0">
                    <a:moveTo>
                      <a:pt x="23" y="1"/>
                    </a:moveTo>
                    <a:lnTo>
                      <a:pt x="0" y="40"/>
                    </a:lnTo>
                    <a:lnTo>
                      <a:pt x="1070" y="589"/>
                    </a:lnTo>
                    <a:lnTo>
                      <a:pt x="1087" y="549"/>
                    </a:lnTo>
                    <a:lnTo>
                      <a:pt x="23" y="1"/>
                    </a:lnTo>
                    <a:close/>
                  </a:path>
                </a:pathLst>
              </a:custGeom>
              <a:solidFill>
                <a:srgbClr val="2222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35"/>
              <p:cNvSpPr/>
              <p:nvPr/>
            </p:nvSpPr>
            <p:spPr>
              <a:xfrm>
                <a:off x="2503373" y="1449986"/>
                <a:ext cx="1165277" cy="1265269"/>
              </a:xfrm>
              <a:custGeom>
                <a:avLst/>
                <a:gdLst/>
                <a:ahLst/>
                <a:cxnLst/>
                <a:rect l="l" t="t" r="r" b="b"/>
                <a:pathLst>
                  <a:path w="5081" h="5517" extrusionOk="0">
                    <a:moveTo>
                      <a:pt x="5047" y="0"/>
                    </a:moveTo>
                    <a:lnTo>
                      <a:pt x="232" y="5200"/>
                    </a:lnTo>
                    <a:lnTo>
                      <a:pt x="3118" y="29"/>
                    </a:lnTo>
                    <a:lnTo>
                      <a:pt x="3072" y="6"/>
                    </a:lnTo>
                    <a:lnTo>
                      <a:pt x="0" y="5517"/>
                    </a:lnTo>
                    <a:lnTo>
                      <a:pt x="0" y="5517"/>
                    </a:lnTo>
                    <a:lnTo>
                      <a:pt x="5081" y="34"/>
                    </a:lnTo>
                    <a:lnTo>
                      <a:pt x="5047" y="0"/>
                    </a:lnTo>
                    <a:close/>
                  </a:path>
                </a:pathLst>
              </a:custGeom>
              <a:solidFill>
                <a:srgbClr val="2222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35"/>
              <p:cNvSpPr/>
              <p:nvPr/>
            </p:nvSpPr>
            <p:spPr>
              <a:xfrm>
                <a:off x="2524013" y="1453885"/>
                <a:ext cx="238972" cy="1226510"/>
              </a:xfrm>
              <a:custGeom>
                <a:avLst/>
                <a:gdLst/>
                <a:ahLst/>
                <a:cxnLst/>
                <a:rect l="l" t="t" r="r" b="b"/>
                <a:pathLst>
                  <a:path w="1042" h="5348" extrusionOk="0">
                    <a:moveTo>
                      <a:pt x="996" y="0"/>
                    </a:moveTo>
                    <a:lnTo>
                      <a:pt x="1" y="5336"/>
                    </a:lnTo>
                    <a:lnTo>
                      <a:pt x="46" y="5347"/>
                    </a:lnTo>
                    <a:lnTo>
                      <a:pt x="1042" y="6"/>
                    </a:lnTo>
                    <a:lnTo>
                      <a:pt x="996" y="0"/>
                    </a:lnTo>
                    <a:close/>
                  </a:path>
                </a:pathLst>
              </a:custGeom>
              <a:solidFill>
                <a:srgbClr val="2222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35"/>
              <p:cNvSpPr/>
              <p:nvPr/>
            </p:nvSpPr>
            <p:spPr>
              <a:xfrm>
                <a:off x="1400250" y="1449986"/>
                <a:ext cx="1165506" cy="1265269"/>
              </a:xfrm>
              <a:custGeom>
                <a:avLst/>
                <a:gdLst/>
                <a:ahLst/>
                <a:cxnLst/>
                <a:rect l="l" t="t" r="r" b="b"/>
                <a:pathLst>
                  <a:path w="5082" h="5517" extrusionOk="0">
                    <a:moveTo>
                      <a:pt x="35" y="0"/>
                    </a:moveTo>
                    <a:lnTo>
                      <a:pt x="1" y="34"/>
                    </a:lnTo>
                    <a:lnTo>
                      <a:pt x="5082" y="5517"/>
                    </a:lnTo>
                    <a:lnTo>
                      <a:pt x="2009" y="6"/>
                    </a:lnTo>
                    <a:lnTo>
                      <a:pt x="1970" y="29"/>
                    </a:lnTo>
                    <a:lnTo>
                      <a:pt x="4850" y="5200"/>
                    </a:lnTo>
                    <a:lnTo>
                      <a:pt x="35" y="0"/>
                    </a:lnTo>
                    <a:close/>
                  </a:path>
                </a:pathLst>
              </a:custGeom>
              <a:solidFill>
                <a:srgbClr val="2222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35"/>
              <p:cNvSpPr/>
              <p:nvPr/>
            </p:nvSpPr>
            <p:spPr>
              <a:xfrm>
                <a:off x="2306141" y="1453885"/>
                <a:ext cx="238972" cy="1226510"/>
              </a:xfrm>
              <a:custGeom>
                <a:avLst/>
                <a:gdLst/>
                <a:ahLst/>
                <a:cxnLst/>
                <a:rect l="l" t="t" r="r" b="b"/>
                <a:pathLst>
                  <a:path w="1042" h="5348" extrusionOk="0">
                    <a:moveTo>
                      <a:pt x="45" y="0"/>
                    </a:moveTo>
                    <a:lnTo>
                      <a:pt x="0" y="6"/>
                    </a:lnTo>
                    <a:lnTo>
                      <a:pt x="996" y="5347"/>
                    </a:lnTo>
                    <a:lnTo>
                      <a:pt x="1041" y="5336"/>
                    </a:lnTo>
                    <a:lnTo>
                      <a:pt x="45" y="0"/>
                    </a:lnTo>
                    <a:close/>
                  </a:path>
                </a:pathLst>
              </a:custGeom>
              <a:solidFill>
                <a:srgbClr val="2222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35"/>
              <p:cNvSpPr/>
              <p:nvPr/>
            </p:nvSpPr>
            <p:spPr>
              <a:xfrm>
                <a:off x="1401626" y="539050"/>
                <a:ext cx="2263356" cy="915067"/>
              </a:xfrm>
              <a:custGeom>
                <a:avLst/>
                <a:gdLst/>
                <a:ahLst/>
                <a:cxnLst/>
                <a:rect l="l" t="t" r="r" b="b"/>
                <a:pathLst>
                  <a:path w="9869" h="3990" extrusionOk="0">
                    <a:moveTo>
                      <a:pt x="4934" y="0"/>
                    </a:moveTo>
                    <a:cubicBezTo>
                      <a:pt x="889" y="0"/>
                      <a:pt x="1" y="3989"/>
                      <a:pt x="1" y="3989"/>
                    </a:cubicBezTo>
                    <a:cubicBezTo>
                      <a:pt x="334" y="3678"/>
                      <a:pt x="664" y="3574"/>
                      <a:pt x="956" y="3574"/>
                    </a:cubicBezTo>
                    <a:cubicBezTo>
                      <a:pt x="1539" y="3574"/>
                      <a:pt x="1969" y="3989"/>
                      <a:pt x="1969" y="3989"/>
                    </a:cubicBezTo>
                    <a:cubicBezTo>
                      <a:pt x="2330" y="3671"/>
                      <a:pt x="2670" y="3564"/>
                      <a:pt x="2965" y="3564"/>
                    </a:cubicBezTo>
                    <a:cubicBezTo>
                      <a:pt x="3553" y="3564"/>
                      <a:pt x="3955" y="3989"/>
                      <a:pt x="3955" y="3989"/>
                    </a:cubicBezTo>
                    <a:cubicBezTo>
                      <a:pt x="4261" y="3605"/>
                      <a:pt x="4934" y="3520"/>
                      <a:pt x="4934" y="3520"/>
                    </a:cubicBezTo>
                    <a:cubicBezTo>
                      <a:pt x="4934" y="3520"/>
                      <a:pt x="5608" y="3605"/>
                      <a:pt x="5913" y="3989"/>
                    </a:cubicBezTo>
                    <a:cubicBezTo>
                      <a:pt x="5913" y="3989"/>
                      <a:pt x="6315" y="3564"/>
                      <a:pt x="6904" y="3564"/>
                    </a:cubicBezTo>
                    <a:cubicBezTo>
                      <a:pt x="7198" y="3564"/>
                      <a:pt x="7539" y="3671"/>
                      <a:pt x="7899" y="3989"/>
                    </a:cubicBezTo>
                    <a:cubicBezTo>
                      <a:pt x="7899" y="3989"/>
                      <a:pt x="8329" y="3574"/>
                      <a:pt x="8912" y="3574"/>
                    </a:cubicBezTo>
                    <a:cubicBezTo>
                      <a:pt x="9204" y="3574"/>
                      <a:pt x="9534" y="3678"/>
                      <a:pt x="9868" y="3989"/>
                    </a:cubicBezTo>
                    <a:cubicBezTo>
                      <a:pt x="9868" y="3989"/>
                      <a:pt x="8980" y="0"/>
                      <a:pt x="4934" y="0"/>
                    </a:cubicBezTo>
                    <a:close/>
                  </a:path>
                </a:pathLst>
              </a:custGeom>
              <a:solidFill>
                <a:srgbClr val="FF7C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1" name="Google Shape;671;p35"/>
            <p:cNvSpPr/>
            <p:nvPr/>
          </p:nvSpPr>
          <p:spPr>
            <a:xfrm>
              <a:off x="817735" y="2537938"/>
              <a:ext cx="70673" cy="67608"/>
            </a:xfrm>
            <a:custGeom>
              <a:avLst/>
              <a:gdLst/>
              <a:ahLst/>
              <a:cxnLst/>
              <a:rect l="l" t="t" r="r" b="b"/>
              <a:pathLst>
                <a:path w="3896" h="3727" extrusionOk="0">
                  <a:moveTo>
                    <a:pt x="550" y="0"/>
                  </a:moveTo>
                  <a:cubicBezTo>
                    <a:pt x="246" y="0"/>
                    <a:pt x="1" y="307"/>
                    <a:pt x="112" y="627"/>
                  </a:cubicBezTo>
                  <a:lnTo>
                    <a:pt x="548" y="1866"/>
                  </a:lnTo>
                  <a:lnTo>
                    <a:pt x="112" y="3105"/>
                  </a:lnTo>
                  <a:cubicBezTo>
                    <a:pt x="1" y="3420"/>
                    <a:pt x="246" y="3727"/>
                    <a:pt x="550" y="3727"/>
                  </a:cubicBezTo>
                  <a:cubicBezTo>
                    <a:pt x="601" y="3727"/>
                    <a:pt x="654" y="3718"/>
                    <a:pt x="706" y="3699"/>
                  </a:cubicBezTo>
                  <a:lnTo>
                    <a:pt x="1951" y="3264"/>
                  </a:lnTo>
                  <a:lnTo>
                    <a:pt x="3190" y="3699"/>
                  </a:lnTo>
                  <a:cubicBezTo>
                    <a:pt x="3243" y="3718"/>
                    <a:pt x="3296" y="3727"/>
                    <a:pt x="3347" y="3727"/>
                  </a:cubicBezTo>
                  <a:cubicBezTo>
                    <a:pt x="3650" y="3727"/>
                    <a:pt x="3896" y="3420"/>
                    <a:pt x="3784" y="3105"/>
                  </a:cubicBezTo>
                  <a:lnTo>
                    <a:pt x="3349" y="1866"/>
                  </a:lnTo>
                  <a:lnTo>
                    <a:pt x="3784" y="627"/>
                  </a:lnTo>
                  <a:cubicBezTo>
                    <a:pt x="3896" y="307"/>
                    <a:pt x="3650" y="0"/>
                    <a:pt x="3347" y="0"/>
                  </a:cubicBezTo>
                  <a:cubicBezTo>
                    <a:pt x="3296" y="0"/>
                    <a:pt x="3243" y="9"/>
                    <a:pt x="3190" y="27"/>
                  </a:cubicBezTo>
                  <a:lnTo>
                    <a:pt x="1951" y="463"/>
                  </a:lnTo>
                  <a:lnTo>
                    <a:pt x="706" y="27"/>
                  </a:lnTo>
                  <a:cubicBezTo>
                    <a:pt x="654" y="9"/>
                    <a:pt x="601" y="0"/>
                    <a:pt x="550" y="0"/>
                  </a:cubicBezTo>
                  <a:close/>
                </a:path>
              </a:pathLst>
            </a:custGeom>
            <a:solidFill>
              <a:srgbClr val="3A60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35"/>
            <p:cNvSpPr/>
            <p:nvPr/>
          </p:nvSpPr>
          <p:spPr>
            <a:xfrm>
              <a:off x="275000" y="2829698"/>
              <a:ext cx="112069" cy="107189"/>
            </a:xfrm>
            <a:custGeom>
              <a:avLst/>
              <a:gdLst/>
              <a:ahLst/>
              <a:cxnLst/>
              <a:rect l="l" t="t" r="r" b="b"/>
              <a:pathLst>
                <a:path w="6178" h="5909" extrusionOk="0">
                  <a:moveTo>
                    <a:pt x="873" y="0"/>
                  </a:moveTo>
                  <a:cubicBezTo>
                    <a:pt x="388" y="0"/>
                    <a:pt x="1" y="488"/>
                    <a:pt x="176" y="987"/>
                  </a:cubicBezTo>
                  <a:lnTo>
                    <a:pt x="866" y="2956"/>
                  </a:lnTo>
                  <a:lnTo>
                    <a:pt x="176" y="4920"/>
                  </a:lnTo>
                  <a:cubicBezTo>
                    <a:pt x="1" y="5423"/>
                    <a:pt x="385" y="5909"/>
                    <a:pt x="868" y="5909"/>
                  </a:cubicBezTo>
                  <a:cubicBezTo>
                    <a:pt x="950" y="5909"/>
                    <a:pt x="1035" y="5895"/>
                    <a:pt x="1120" y="5865"/>
                  </a:cubicBezTo>
                  <a:lnTo>
                    <a:pt x="3089" y="5174"/>
                  </a:lnTo>
                  <a:lnTo>
                    <a:pt x="5053" y="5865"/>
                  </a:lnTo>
                  <a:cubicBezTo>
                    <a:pt x="5138" y="5895"/>
                    <a:pt x="5223" y="5909"/>
                    <a:pt x="5305" y="5909"/>
                  </a:cubicBezTo>
                  <a:cubicBezTo>
                    <a:pt x="5789" y="5909"/>
                    <a:pt x="6177" y="5423"/>
                    <a:pt x="5998" y="4920"/>
                  </a:cubicBezTo>
                  <a:lnTo>
                    <a:pt x="5307" y="2956"/>
                  </a:lnTo>
                  <a:lnTo>
                    <a:pt x="5998" y="987"/>
                  </a:lnTo>
                  <a:cubicBezTo>
                    <a:pt x="6177" y="488"/>
                    <a:pt x="5786" y="0"/>
                    <a:pt x="5300" y="0"/>
                  </a:cubicBezTo>
                  <a:cubicBezTo>
                    <a:pt x="5220" y="0"/>
                    <a:pt x="5136" y="14"/>
                    <a:pt x="5053" y="43"/>
                  </a:cubicBezTo>
                  <a:lnTo>
                    <a:pt x="3089" y="733"/>
                  </a:lnTo>
                  <a:lnTo>
                    <a:pt x="1120" y="43"/>
                  </a:lnTo>
                  <a:cubicBezTo>
                    <a:pt x="1037" y="14"/>
                    <a:pt x="954" y="0"/>
                    <a:pt x="873" y="0"/>
                  </a:cubicBezTo>
                  <a:close/>
                </a:path>
              </a:pathLst>
            </a:custGeom>
            <a:solidFill>
              <a:srgbClr val="3A60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35"/>
            <p:cNvSpPr/>
            <p:nvPr/>
          </p:nvSpPr>
          <p:spPr>
            <a:xfrm>
              <a:off x="387066" y="2221350"/>
              <a:ext cx="186987" cy="178879"/>
            </a:xfrm>
            <a:custGeom>
              <a:avLst/>
              <a:gdLst/>
              <a:ahLst/>
              <a:cxnLst/>
              <a:rect l="l" t="t" r="r" b="b"/>
              <a:pathLst>
                <a:path w="10308" h="9861" extrusionOk="0">
                  <a:moveTo>
                    <a:pt x="1456" y="0"/>
                  </a:moveTo>
                  <a:cubicBezTo>
                    <a:pt x="650" y="0"/>
                    <a:pt x="1" y="809"/>
                    <a:pt x="296" y="1652"/>
                  </a:cubicBezTo>
                  <a:lnTo>
                    <a:pt x="1450" y="4928"/>
                  </a:lnTo>
                  <a:lnTo>
                    <a:pt x="296" y="8209"/>
                  </a:lnTo>
                  <a:cubicBezTo>
                    <a:pt x="1" y="9047"/>
                    <a:pt x="651" y="9860"/>
                    <a:pt x="1458" y="9860"/>
                  </a:cubicBezTo>
                  <a:cubicBezTo>
                    <a:pt x="1594" y="9860"/>
                    <a:pt x="1734" y="9837"/>
                    <a:pt x="1875" y="9788"/>
                  </a:cubicBezTo>
                  <a:lnTo>
                    <a:pt x="5156" y="8634"/>
                  </a:lnTo>
                  <a:lnTo>
                    <a:pt x="8438" y="9788"/>
                  </a:lnTo>
                  <a:cubicBezTo>
                    <a:pt x="8579" y="9837"/>
                    <a:pt x="8719" y="9860"/>
                    <a:pt x="8854" y="9860"/>
                  </a:cubicBezTo>
                  <a:cubicBezTo>
                    <a:pt x="9660" y="9860"/>
                    <a:pt x="10307" y="9047"/>
                    <a:pt x="10016" y="8209"/>
                  </a:cubicBezTo>
                  <a:lnTo>
                    <a:pt x="8862" y="4928"/>
                  </a:lnTo>
                  <a:lnTo>
                    <a:pt x="10016" y="1652"/>
                  </a:lnTo>
                  <a:cubicBezTo>
                    <a:pt x="10307" y="809"/>
                    <a:pt x="9661" y="0"/>
                    <a:pt x="8856" y="0"/>
                  </a:cubicBezTo>
                  <a:cubicBezTo>
                    <a:pt x="8720" y="0"/>
                    <a:pt x="8579" y="23"/>
                    <a:pt x="8438" y="73"/>
                  </a:cubicBezTo>
                  <a:lnTo>
                    <a:pt x="5156" y="1227"/>
                  </a:lnTo>
                  <a:lnTo>
                    <a:pt x="1875" y="73"/>
                  </a:lnTo>
                  <a:cubicBezTo>
                    <a:pt x="1733" y="23"/>
                    <a:pt x="1593" y="0"/>
                    <a:pt x="1456" y="0"/>
                  </a:cubicBezTo>
                  <a:close/>
                </a:path>
              </a:pathLst>
            </a:custGeom>
            <a:solidFill>
              <a:srgbClr val="3A60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35"/>
            <p:cNvSpPr/>
            <p:nvPr/>
          </p:nvSpPr>
          <p:spPr>
            <a:xfrm>
              <a:off x="2864350" y="2703948"/>
              <a:ext cx="112069" cy="107189"/>
            </a:xfrm>
            <a:custGeom>
              <a:avLst/>
              <a:gdLst/>
              <a:ahLst/>
              <a:cxnLst/>
              <a:rect l="l" t="t" r="r" b="b"/>
              <a:pathLst>
                <a:path w="6178" h="5909" extrusionOk="0">
                  <a:moveTo>
                    <a:pt x="873" y="0"/>
                  </a:moveTo>
                  <a:cubicBezTo>
                    <a:pt x="388" y="0"/>
                    <a:pt x="1" y="488"/>
                    <a:pt x="176" y="987"/>
                  </a:cubicBezTo>
                  <a:lnTo>
                    <a:pt x="866" y="2956"/>
                  </a:lnTo>
                  <a:lnTo>
                    <a:pt x="176" y="4920"/>
                  </a:lnTo>
                  <a:cubicBezTo>
                    <a:pt x="1" y="5423"/>
                    <a:pt x="385" y="5909"/>
                    <a:pt x="868" y="5909"/>
                  </a:cubicBezTo>
                  <a:cubicBezTo>
                    <a:pt x="950" y="5909"/>
                    <a:pt x="1035" y="5895"/>
                    <a:pt x="1120" y="5865"/>
                  </a:cubicBezTo>
                  <a:lnTo>
                    <a:pt x="3089" y="5174"/>
                  </a:lnTo>
                  <a:lnTo>
                    <a:pt x="5053" y="5865"/>
                  </a:lnTo>
                  <a:cubicBezTo>
                    <a:pt x="5138" y="5895"/>
                    <a:pt x="5223" y="5909"/>
                    <a:pt x="5305" y="5909"/>
                  </a:cubicBezTo>
                  <a:cubicBezTo>
                    <a:pt x="5789" y="5909"/>
                    <a:pt x="6177" y="5423"/>
                    <a:pt x="5998" y="4920"/>
                  </a:cubicBezTo>
                  <a:lnTo>
                    <a:pt x="5307" y="2956"/>
                  </a:lnTo>
                  <a:lnTo>
                    <a:pt x="5998" y="987"/>
                  </a:lnTo>
                  <a:cubicBezTo>
                    <a:pt x="6177" y="488"/>
                    <a:pt x="5786" y="0"/>
                    <a:pt x="5300" y="0"/>
                  </a:cubicBezTo>
                  <a:cubicBezTo>
                    <a:pt x="5220" y="0"/>
                    <a:pt x="5136" y="14"/>
                    <a:pt x="5053" y="43"/>
                  </a:cubicBezTo>
                  <a:lnTo>
                    <a:pt x="3089" y="733"/>
                  </a:lnTo>
                  <a:lnTo>
                    <a:pt x="1120" y="43"/>
                  </a:lnTo>
                  <a:cubicBezTo>
                    <a:pt x="1037" y="14"/>
                    <a:pt x="954" y="0"/>
                    <a:pt x="873" y="0"/>
                  </a:cubicBezTo>
                  <a:close/>
                </a:path>
              </a:pathLst>
            </a:custGeom>
            <a:solidFill>
              <a:srgbClr val="3A60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35"/>
            <p:cNvSpPr/>
            <p:nvPr/>
          </p:nvSpPr>
          <p:spPr>
            <a:xfrm>
              <a:off x="2737585" y="954763"/>
              <a:ext cx="70673" cy="67608"/>
            </a:xfrm>
            <a:custGeom>
              <a:avLst/>
              <a:gdLst/>
              <a:ahLst/>
              <a:cxnLst/>
              <a:rect l="l" t="t" r="r" b="b"/>
              <a:pathLst>
                <a:path w="3896" h="3727" extrusionOk="0">
                  <a:moveTo>
                    <a:pt x="550" y="0"/>
                  </a:moveTo>
                  <a:cubicBezTo>
                    <a:pt x="246" y="0"/>
                    <a:pt x="1" y="307"/>
                    <a:pt x="112" y="627"/>
                  </a:cubicBezTo>
                  <a:lnTo>
                    <a:pt x="548" y="1866"/>
                  </a:lnTo>
                  <a:lnTo>
                    <a:pt x="112" y="3105"/>
                  </a:lnTo>
                  <a:cubicBezTo>
                    <a:pt x="1" y="3420"/>
                    <a:pt x="246" y="3727"/>
                    <a:pt x="550" y="3727"/>
                  </a:cubicBezTo>
                  <a:cubicBezTo>
                    <a:pt x="601" y="3727"/>
                    <a:pt x="654" y="3718"/>
                    <a:pt x="706" y="3699"/>
                  </a:cubicBezTo>
                  <a:lnTo>
                    <a:pt x="1951" y="3264"/>
                  </a:lnTo>
                  <a:lnTo>
                    <a:pt x="3190" y="3699"/>
                  </a:lnTo>
                  <a:cubicBezTo>
                    <a:pt x="3243" y="3718"/>
                    <a:pt x="3296" y="3727"/>
                    <a:pt x="3347" y="3727"/>
                  </a:cubicBezTo>
                  <a:cubicBezTo>
                    <a:pt x="3650" y="3727"/>
                    <a:pt x="3896" y="3420"/>
                    <a:pt x="3784" y="3105"/>
                  </a:cubicBezTo>
                  <a:lnTo>
                    <a:pt x="3349" y="1866"/>
                  </a:lnTo>
                  <a:lnTo>
                    <a:pt x="3784" y="627"/>
                  </a:lnTo>
                  <a:cubicBezTo>
                    <a:pt x="3896" y="307"/>
                    <a:pt x="3650" y="0"/>
                    <a:pt x="3347" y="0"/>
                  </a:cubicBezTo>
                  <a:cubicBezTo>
                    <a:pt x="3296" y="0"/>
                    <a:pt x="3243" y="9"/>
                    <a:pt x="3190" y="27"/>
                  </a:cubicBezTo>
                  <a:lnTo>
                    <a:pt x="1951" y="463"/>
                  </a:lnTo>
                  <a:lnTo>
                    <a:pt x="706" y="27"/>
                  </a:lnTo>
                  <a:cubicBezTo>
                    <a:pt x="654" y="9"/>
                    <a:pt x="601" y="0"/>
                    <a:pt x="550" y="0"/>
                  </a:cubicBezTo>
                  <a:close/>
                </a:path>
              </a:pathLst>
            </a:custGeom>
            <a:solidFill>
              <a:srgbClr val="3A60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35"/>
            <p:cNvSpPr/>
            <p:nvPr/>
          </p:nvSpPr>
          <p:spPr>
            <a:xfrm>
              <a:off x="2335591" y="580875"/>
              <a:ext cx="186987" cy="178879"/>
            </a:xfrm>
            <a:custGeom>
              <a:avLst/>
              <a:gdLst/>
              <a:ahLst/>
              <a:cxnLst/>
              <a:rect l="l" t="t" r="r" b="b"/>
              <a:pathLst>
                <a:path w="10308" h="9861" extrusionOk="0">
                  <a:moveTo>
                    <a:pt x="1456" y="0"/>
                  </a:moveTo>
                  <a:cubicBezTo>
                    <a:pt x="650" y="0"/>
                    <a:pt x="1" y="809"/>
                    <a:pt x="296" y="1652"/>
                  </a:cubicBezTo>
                  <a:lnTo>
                    <a:pt x="1450" y="4928"/>
                  </a:lnTo>
                  <a:lnTo>
                    <a:pt x="296" y="8209"/>
                  </a:lnTo>
                  <a:cubicBezTo>
                    <a:pt x="1" y="9047"/>
                    <a:pt x="651" y="9860"/>
                    <a:pt x="1458" y="9860"/>
                  </a:cubicBezTo>
                  <a:cubicBezTo>
                    <a:pt x="1594" y="9860"/>
                    <a:pt x="1734" y="9837"/>
                    <a:pt x="1875" y="9788"/>
                  </a:cubicBezTo>
                  <a:lnTo>
                    <a:pt x="5156" y="8634"/>
                  </a:lnTo>
                  <a:lnTo>
                    <a:pt x="8438" y="9788"/>
                  </a:lnTo>
                  <a:cubicBezTo>
                    <a:pt x="8579" y="9837"/>
                    <a:pt x="8719" y="9860"/>
                    <a:pt x="8854" y="9860"/>
                  </a:cubicBezTo>
                  <a:cubicBezTo>
                    <a:pt x="9660" y="9860"/>
                    <a:pt x="10307" y="9047"/>
                    <a:pt x="10016" y="8209"/>
                  </a:cubicBezTo>
                  <a:lnTo>
                    <a:pt x="8862" y="4928"/>
                  </a:lnTo>
                  <a:lnTo>
                    <a:pt x="10016" y="1652"/>
                  </a:lnTo>
                  <a:cubicBezTo>
                    <a:pt x="10307" y="809"/>
                    <a:pt x="9661" y="0"/>
                    <a:pt x="8856" y="0"/>
                  </a:cubicBezTo>
                  <a:cubicBezTo>
                    <a:pt x="8720" y="0"/>
                    <a:pt x="8579" y="23"/>
                    <a:pt x="8438" y="73"/>
                  </a:cubicBezTo>
                  <a:lnTo>
                    <a:pt x="5156" y="1227"/>
                  </a:lnTo>
                  <a:lnTo>
                    <a:pt x="1875" y="73"/>
                  </a:lnTo>
                  <a:cubicBezTo>
                    <a:pt x="1733" y="23"/>
                    <a:pt x="1593" y="0"/>
                    <a:pt x="1456" y="0"/>
                  </a:cubicBezTo>
                  <a:close/>
                </a:path>
              </a:pathLst>
            </a:custGeom>
            <a:solidFill>
              <a:srgbClr val="3A60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35"/>
            <p:cNvSpPr/>
            <p:nvPr/>
          </p:nvSpPr>
          <p:spPr>
            <a:xfrm>
              <a:off x="2925550" y="539048"/>
              <a:ext cx="112069" cy="107189"/>
            </a:xfrm>
            <a:custGeom>
              <a:avLst/>
              <a:gdLst/>
              <a:ahLst/>
              <a:cxnLst/>
              <a:rect l="l" t="t" r="r" b="b"/>
              <a:pathLst>
                <a:path w="6178" h="5909" extrusionOk="0">
                  <a:moveTo>
                    <a:pt x="873" y="0"/>
                  </a:moveTo>
                  <a:cubicBezTo>
                    <a:pt x="388" y="0"/>
                    <a:pt x="1" y="488"/>
                    <a:pt x="176" y="987"/>
                  </a:cubicBezTo>
                  <a:lnTo>
                    <a:pt x="866" y="2956"/>
                  </a:lnTo>
                  <a:lnTo>
                    <a:pt x="176" y="4920"/>
                  </a:lnTo>
                  <a:cubicBezTo>
                    <a:pt x="1" y="5423"/>
                    <a:pt x="385" y="5909"/>
                    <a:pt x="868" y="5909"/>
                  </a:cubicBezTo>
                  <a:cubicBezTo>
                    <a:pt x="950" y="5909"/>
                    <a:pt x="1035" y="5895"/>
                    <a:pt x="1120" y="5865"/>
                  </a:cubicBezTo>
                  <a:lnTo>
                    <a:pt x="3089" y="5174"/>
                  </a:lnTo>
                  <a:lnTo>
                    <a:pt x="5053" y="5865"/>
                  </a:lnTo>
                  <a:cubicBezTo>
                    <a:pt x="5138" y="5895"/>
                    <a:pt x="5223" y="5909"/>
                    <a:pt x="5305" y="5909"/>
                  </a:cubicBezTo>
                  <a:cubicBezTo>
                    <a:pt x="5789" y="5909"/>
                    <a:pt x="6177" y="5423"/>
                    <a:pt x="5998" y="4920"/>
                  </a:cubicBezTo>
                  <a:lnTo>
                    <a:pt x="5307" y="2956"/>
                  </a:lnTo>
                  <a:lnTo>
                    <a:pt x="5998" y="987"/>
                  </a:lnTo>
                  <a:cubicBezTo>
                    <a:pt x="6177" y="488"/>
                    <a:pt x="5786" y="0"/>
                    <a:pt x="5300" y="0"/>
                  </a:cubicBezTo>
                  <a:cubicBezTo>
                    <a:pt x="5220" y="0"/>
                    <a:pt x="5136" y="14"/>
                    <a:pt x="5053" y="43"/>
                  </a:cubicBezTo>
                  <a:lnTo>
                    <a:pt x="3089" y="733"/>
                  </a:lnTo>
                  <a:lnTo>
                    <a:pt x="1120" y="43"/>
                  </a:lnTo>
                  <a:cubicBezTo>
                    <a:pt x="1037" y="14"/>
                    <a:pt x="954" y="0"/>
                    <a:pt x="873" y="0"/>
                  </a:cubicBezTo>
                  <a:close/>
                </a:path>
              </a:pathLst>
            </a:custGeom>
            <a:solidFill>
              <a:srgbClr val="3A60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Shape 823"/>
        <p:cNvGrpSpPr/>
        <p:nvPr/>
      </p:nvGrpSpPr>
      <p:grpSpPr>
        <a:xfrm>
          <a:off x="0" y="0"/>
          <a:ext cx="0" cy="0"/>
          <a:chOff x="0" y="0"/>
          <a:chExt cx="0" cy="0"/>
        </a:xfrm>
      </p:grpSpPr>
      <p:sp>
        <p:nvSpPr>
          <p:cNvPr id="3" name="Marcador de texto 2">
            <a:extLst>
              <a:ext uri="{FF2B5EF4-FFF2-40B4-BE49-F238E27FC236}">
                <a16:creationId xmlns:a16="http://schemas.microsoft.com/office/drawing/2014/main" id="{FEC0C882-B667-2A4E-B660-5BD83480B6EA}"/>
              </a:ext>
            </a:extLst>
          </p:cNvPr>
          <p:cNvSpPr>
            <a:spLocks noGrp="1"/>
          </p:cNvSpPr>
          <p:nvPr>
            <p:ph type="body" idx="1"/>
          </p:nvPr>
        </p:nvSpPr>
        <p:spPr>
          <a:xfrm>
            <a:off x="1535685" y="373009"/>
            <a:ext cx="6072629" cy="1833825"/>
          </a:xfrm>
          <a:solidFill>
            <a:schemeClr val="accent5"/>
          </a:solidFill>
        </p:spPr>
        <p:txBody>
          <a:bodyPr/>
          <a:lstStyle/>
          <a:p>
            <a:pPr algn="just"/>
            <a:r>
              <a:rPr lang="es-PE" sz="1400" dirty="0"/>
              <a:t>Con el objetivo de mantener o incrementar el volumen de transacciones </a:t>
            </a:r>
          </a:p>
          <a:p>
            <a:pPr algn="just"/>
            <a:r>
              <a:rPr lang="es-PE" sz="1400" dirty="0"/>
              <a:t>Posibles </a:t>
            </a:r>
            <a:r>
              <a:rPr lang="es-PE" sz="1400" dirty="0">
                <a:solidFill>
                  <a:srgbClr val="FF0000"/>
                </a:solidFill>
              </a:rPr>
              <a:t>minimizando el costo por orden</a:t>
            </a:r>
            <a:r>
              <a:rPr lang="es-PE" sz="1400" dirty="0"/>
              <a:t>, en un comité se plantea la </a:t>
            </a:r>
          </a:p>
          <a:p>
            <a:pPr algn="just"/>
            <a:r>
              <a:rPr lang="es-PE" sz="1400" dirty="0"/>
              <a:t>optimización de las coberturas de los warehouses. ¿Qué método </a:t>
            </a:r>
          </a:p>
          <a:p>
            <a:pPr algn="just"/>
            <a:r>
              <a:rPr lang="es-PE" sz="1400" dirty="0"/>
              <a:t>propondrías para la elaboración de lapropuesta? ¿Qué variables utilizarías? </a:t>
            </a:r>
          </a:p>
          <a:p>
            <a:pPr algn="just"/>
            <a:r>
              <a:rPr lang="es-PE" sz="1400" dirty="0"/>
              <a:t>Presente la lógica de la solución (no se brindará una BBDD, por lo que es </a:t>
            </a:r>
          </a:p>
          <a:p>
            <a:pPr algn="just"/>
            <a:r>
              <a:rPr lang="es-PE" sz="1400" dirty="0"/>
              <a:t>necesario que los pasos a seguirpara el  planteamiento y el desarrollo de la </a:t>
            </a:r>
          </a:p>
          <a:p>
            <a:pPr algn="just"/>
            <a:r>
              <a:rPr lang="es-PE" sz="1400" dirty="0"/>
              <a:t>solución sean específicos).</a:t>
            </a:r>
          </a:p>
        </p:txBody>
      </p:sp>
      <p:sp>
        <p:nvSpPr>
          <p:cNvPr id="49" name="CuadroTexto 48">
            <a:extLst>
              <a:ext uri="{FF2B5EF4-FFF2-40B4-BE49-F238E27FC236}">
                <a16:creationId xmlns:a16="http://schemas.microsoft.com/office/drawing/2014/main" id="{8C7BC21B-EA48-DF4F-B049-A93DAA4878F5}"/>
              </a:ext>
            </a:extLst>
          </p:cNvPr>
          <p:cNvSpPr txBox="1"/>
          <p:nvPr/>
        </p:nvSpPr>
        <p:spPr>
          <a:xfrm>
            <a:off x="1142998" y="2837331"/>
            <a:ext cx="6858002" cy="1169551"/>
          </a:xfrm>
          <a:prstGeom prst="rect">
            <a:avLst/>
          </a:prstGeom>
          <a:solidFill>
            <a:schemeClr val="accent4">
              <a:lumMod val="90000"/>
            </a:schemeClr>
          </a:solidFill>
        </p:spPr>
        <p:txBody>
          <a:bodyPr wrap="square">
            <a:spAutoFit/>
          </a:bodyPr>
          <a:lstStyle/>
          <a:p>
            <a:pPr algn="ctr"/>
            <a:r>
              <a:rPr lang="es-PE" sz="1400" dirty="0"/>
              <a:t>Fórmula del costo por orden: </a:t>
            </a:r>
          </a:p>
          <a:p>
            <a:pPr algn="ctr"/>
            <a:r>
              <a:rPr lang="es-PE" sz="1400" b="1" dirty="0"/>
              <a:t>CPO = Kilómetros * CPK</a:t>
            </a:r>
            <a:endParaRPr lang="es-PE" b="1" dirty="0"/>
          </a:p>
          <a:p>
            <a:pPr algn="ctr"/>
            <a:r>
              <a:rPr lang="es-PE" sz="1400" dirty="0"/>
              <a:t>en donde el </a:t>
            </a:r>
          </a:p>
          <a:p>
            <a:pPr algn="ctr"/>
            <a:r>
              <a:rPr lang="es-PE" sz="1400" dirty="0"/>
              <a:t>CPK es  el costo por kilómetro y depende del proveedor (no es </a:t>
            </a:r>
          </a:p>
          <a:p>
            <a:pPr algn="ctr"/>
            <a:r>
              <a:rPr lang="es-PE" sz="1400" dirty="0"/>
              <a:t>negociable)</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Shape 869"/>
        <p:cNvGrpSpPr/>
        <p:nvPr/>
      </p:nvGrpSpPr>
      <p:grpSpPr>
        <a:xfrm>
          <a:off x="0" y="0"/>
          <a:ext cx="0" cy="0"/>
          <a:chOff x="0" y="0"/>
          <a:chExt cx="0" cy="0"/>
        </a:xfrm>
      </p:grpSpPr>
      <p:sp>
        <p:nvSpPr>
          <p:cNvPr id="872" name="Google Shape;872;p43"/>
          <p:cNvSpPr txBox="1">
            <a:spLocks noGrp="1"/>
          </p:cNvSpPr>
          <p:nvPr>
            <p:ph type="title"/>
          </p:nvPr>
        </p:nvSpPr>
        <p:spPr>
          <a:xfrm>
            <a:off x="2128200" y="389796"/>
            <a:ext cx="4887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000" dirty="0" err="1"/>
              <a:t>Método</a:t>
            </a:r>
            <a:r>
              <a:rPr lang="en" sz="4000" dirty="0"/>
              <a:t> para </a:t>
            </a:r>
            <a:r>
              <a:rPr lang="en" sz="4000" dirty="0" err="1"/>
              <a:t>Reducir</a:t>
            </a:r>
            <a:r>
              <a:rPr lang="en" sz="4000" dirty="0"/>
              <a:t> </a:t>
            </a:r>
            <a:r>
              <a:rPr lang="en" sz="4000" dirty="0" err="1"/>
              <a:t>Costos</a:t>
            </a:r>
            <a:endParaRPr sz="4000" dirty="0"/>
          </a:p>
        </p:txBody>
      </p:sp>
      <p:sp>
        <p:nvSpPr>
          <p:cNvPr id="10" name="CuadroTexto 9">
            <a:extLst>
              <a:ext uri="{FF2B5EF4-FFF2-40B4-BE49-F238E27FC236}">
                <a16:creationId xmlns:a16="http://schemas.microsoft.com/office/drawing/2014/main" id="{7CC35941-DE78-924B-A4DB-D5B0F9C7518B}"/>
              </a:ext>
            </a:extLst>
          </p:cNvPr>
          <p:cNvSpPr txBox="1"/>
          <p:nvPr/>
        </p:nvSpPr>
        <p:spPr>
          <a:xfrm>
            <a:off x="326834" y="2576873"/>
            <a:ext cx="3179507" cy="307777"/>
          </a:xfrm>
          <a:prstGeom prst="rect">
            <a:avLst/>
          </a:prstGeom>
          <a:solidFill>
            <a:schemeClr val="accent4">
              <a:lumMod val="90000"/>
            </a:schemeClr>
          </a:solidFill>
        </p:spPr>
        <p:txBody>
          <a:bodyPr wrap="square">
            <a:spAutoFit/>
          </a:bodyPr>
          <a:lstStyle/>
          <a:p>
            <a:pPr algn="ctr"/>
            <a:r>
              <a:rPr lang="es-PE" sz="1400" b="1" dirty="0"/>
              <a:t>CPO    =     Kilómetros * CPK</a:t>
            </a:r>
            <a:endParaRPr lang="es-PE" b="1" dirty="0"/>
          </a:p>
        </p:txBody>
      </p:sp>
      <p:cxnSp>
        <p:nvCxnSpPr>
          <p:cNvPr id="7" name="Conector recto de flecha 6">
            <a:extLst>
              <a:ext uri="{FF2B5EF4-FFF2-40B4-BE49-F238E27FC236}">
                <a16:creationId xmlns:a16="http://schemas.microsoft.com/office/drawing/2014/main" id="{3FDD38D9-2705-3A4C-BBBD-F8697F8FA7A1}"/>
              </a:ext>
            </a:extLst>
          </p:cNvPr>
          <p:cNvCxnSpPr/>
          <p:nvPr/>
        </p:nvCxnSpPr>
        <p:spPr>
          <a:xfrm flipV="1">
            <a:off x="2968337" y="2150648"/>
            <a:ext cx="420491" cy="4441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CuadroTexto 7">
            <a:extLst>
              <a:ext uri="{FF2B5EF4-FFF2-40B4-BE49-F238E27FC236}">
                <a16:creationId xmlns:a16="http://schemas.microsoft.com/office/drawing/2014/main" id="{485EB3EC-A530-E04E-9392-2FB9F4DC7F9F}"/>
              </a:ext>
            </a:extLst>
          </p:cNvPr>
          <p:cNvSpPr txBox="1"/>
          <p:nvPr/>
        </p:nvSpPr>
        <p:spPr>
          <a:xfrm>
            <a:off x="3348432" y="1902095"/>
            <a:ext cx="606582" cy="307777"/>
          </a:xfrm>
          <a:prstGeom prst="rect">
            <a:avLst/>
          </a:prstGeom>
          <a:noFill/>
        </p:spPr>
        <p:txBody>
          <a:bodyPr wrap="square" rtlCol="0">
            <a:spAutoFit/>
          </a:bodyPr>
          <a:lstStyle/>
          <a:p>
            <a:r>
              <a:rPr lang="es-PE" b="1" dirty="0">
                <a:solidFill>
                  <a:srgbClr val="FF0000"/>
                </a:solidFill>
              </a:rPr>
              <a:t>CTE</a:t>
            </a:r>
          </a:p>
        </p:txBody>
      </p:sp>
      <p:cxnSp>
        <p:nvCxnSpPr>
          <p:cNvPr id="11" name="Conector recto de flecha 10">
            <a:extLst>
              <a:ext uri="{FF2B5EF4-FFF2-40B4-BE49-F238E27FC236}">
                <a16:creationId xmlns:a16="http://schemas.microsoft.com/office/drawing/2014/main" id="{D3A919C9-C848-7A40-8EDA-BF452752634B}"/>
              </a:ext>
            </a:extLst>
          </p:cNvPr>
          <p:cNvCxnSpPr/>
          <p:nvPr/>
        </p:nvCxnSpPr>
        <p:spPr>
          <a:xfrm flipV="1">
            <a:off x="547171" y="2621166"/>
            <a:ext cx="0" cy="2191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Conector recto de flecha 15">
            <a:extLst>
              <a:ext uri="{FF2B5EF4-FFF2-40B4-BE49-F238E27FC236}">
                <a16:creationId xmlns:a16="http://schemas.microsoft.com/office/drawing/2014/main" id="{665E02AC-D352-D641-9427-EDD94D224A6F}"/>
              </a:ext>
            </a:extLst>
          </p:cNvPr>
          <p:cNvCxnSpPr/>
          <p:nvPr/>
        </p:nvCxnSpPr>
        <p:spPr>
          <a:xfrm flipV="1">
            <a:off x="1430356" y="2594834"/>
            <a:ext cx="0" cy="2191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Conector recto de flecha 12">
            <a:extLst>
              <a:ext uri="{FF2B5EF4-FFF2-40B4-BE49-F238E27FC236}">
                <a16:creationId xmlns:a16="http://schemas.microsoft.com/office/drawing/2014/main" id="{E0246AA3-071C-F345-AC2B-D3D1F9A0B02C}"/>
              </a:ext>
            </a:extLst>
          </p:cNvPr>
          <p:cNvCxnSpPr/>
          <p:nvPr/>
        </p:nvCxnSpPr>
        <p:spPr>
          <a:xfrm>
            <a:off x="646323" y="2621166"/>
            <a:ext cx="0" cy="21919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ector recto de flecha 18">
            <a:extLst>
              <a:ext uri="{FF2B5EF4-FFF2-40B4-BE49-F238E27FC236}">
                <a16:creationId xmlns:a16="http://schemas.microsoft.com/office/drawing/2014/main" id="{CAB5D5AC-740D-EF47-9C6B-BA6A45001C70}"/>
              </a:ext>
            </a:extLst>
          </p:cNvPr>
          <p:cNvCxnSpPr/>
          <p:nvPr/>
        </p:nvCxnSpPr>
        <p:spPr>
          <a:xfrm>
            <a:off x="1544197" y="2603219"/>
            <a:ext cx="0" cy="21919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Google Shape;872;p43">
            <a:extLst>
              <a:ext uri="{FF2B5EF4-FFF2-40B4-BE49-F238E27FC236}">
                <a16:creationId xmlns:a16="http://schemas.microsoft.com/office/drawing/2014/main" id="{BB8A32CE-7AA6-DB4D-8E8B-D1716D14AA61}"/>
              </a:ext>
            </a:extLst>
          </p:cNvPr>
          <p:cNvSpPr txBox="1">
            <a:spLocks/>
          </p:cNvSpPr>
          <p:nvPr/>
        </p:nvSpPr>
        <p:spPr>
          <a:xfrm>
            <a:off x="5755174" y="1944452"/>
            <a:ext cx="2262161" cy="99477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dk1"/>
              </a:buClr>
              <a:buSzPts val="6000"/>
              <a:buFont typeface="Carter One"/>
              <a:buNone/>
              <a:defRPr sz="7200" b="0" i="0" u="none" strike="noStrike" cap="none">
                <a:solidFill>
                  <a:schemeClr val="dk1"/>
                </a:solidFill>
                <a:latin typeface="Carter One"/>
                <a:ea typeface="Carter One"/>
                <a:cs typeface="Carter One"/>
                <a:sym typeface="Carter One"/>
              </a:defRPr>
            </a:lvl1pPr>
            <a:lvl2pPr marR="0" lvl="1" algn="ctr" rtl="0">
              <a:lnSpc>
                <a:spcPct val="80000"/>
              </a:lnSpc>
              <a:spcBef>
                <a:spcPts val="0"/>
              </a:spcBef>
              <a:spcAft>
                <a:spcPts val="0"/>
              </a:spcAft>
              <a:buClr>
                <a:schemeClr val="dk1"/>
              </a:buClr>
              <a:buSzPts val="6000"/>
              <a:buFont typeface="Carter One"/>
              <a:buNone/>
              <a:defRPr sz="6000" b="0" i="0" u="none" strike="noStrike" cap="none">
                <a:solidFill>
                  <a:schemeClr val="dk1"/>
                </a:solidFill>
                <a:latin typeface="Carter One"/>
                <a:ea typeface="Carter One"/>
                <a:cs typeface="Carter One"/>
                <a:sym typeface="Carter One"/>
              </a:defRPr>
            </a:lvl2pPr>
            <a:lvl3pPr marR="0" lvl="2" algn="ctr" rtl="0">
              <a:lnSpc>
                <a:spcPct val="80000"/>
              </a:lnSpc>
              <a:spcBef>
                <a:spcPts val="0"/>
              </a:spcBef>
              <a:spcAft>
                <a:spcPts val="0"/>
              </a:spcAft>
              <a:buClr>
                <a:schemeClr val="dk1"/>
              </a:buClr>
              <a:buSzPts val="6000"/>
              <a:buFont typeface="Carter One"/>
              <a:buNone/>
              <a:defRPr sz="6000" b="0" i="0" u="none" strike="noStrike" cap="none">
                <a:solidFill>
                  <a:schemeClr val="dk1"/>
                </a:solidFill>
                <a:latin typeface="Carter One"/>
                <a:ea typeface="Carter One"/>
                <a:cs typeface="Carter One"/>
                <a:sym typeface="Carter One"/>
              </a:defRPr>
            </a:lvl3pPr>
            <a:lvl4pPr marR="0" lvl="3" algn="ctr" rtl="0">
              <a:lnSpc>
                <a:spcPct val="80000"/>
              </a:lnSpc>
              <a:spcBef>
                <a:spcPts val="0"/>
              </a:spcBef>
              <a:spcAft>
                <a:spcPts val="0"/>
              </a:spcAft>
              <a:buClr>
                <a:schemeClr val="dk1"/>
              </a:buClr>
              <a:buSzPts val="6000"/>
              <a:buFont typeface="Carter One"/>
              <a:buNone/>
              <a:defRPr sz="6000" b="0" i="0" u="none" strike="noStrike" cap="none">
                <a:solidFill>
                  <a:schemeClr val="dk1"/>
                </a:solidFill>
                <a:latin typeface="Carter One"/>
                <a:ea typeface="Carter One"/>
                <a:cs typeface="Carter One"/>
                <a:sym typeface="Carter One"/>
              </a:defRPr>
            </a:lvl4pPr>
            <a:lvl5pPr marR="0" lvl="4" algn="ctr" rtl="0">
              <a:lnSpc>
                <a:spcPct val="80000"/>
              </a:lnSpc>
              <a:spcBef>
                <a:spcPts val="0"/>
              </a:spcBef>
              <a:spcAft>
                <a:spcPts val="0"/>
              </a:spcAft>
              <a:buClr>
                <a:schemeClr val="dk1"/>
              </a:buClr>
              <a:buSzPts val="6000"/>
              <a:buFont typeface="Carter One"/>
              <a:buNone/>
              <a:defRPr sz="6000" b="0" i="0" u="none" strike="noStrike" cap="none">
                <a:solidFill>
                  <a:schemeClr val="dk1"/>
                </a:solidFill>
                <a:latin typeface="Carter One"/>
                <a:ea typeface="Carter One"/>
                <a:cs typeface="Carter One"/>
                <a:sym typeface="Carter One"/>
              </a:defRPr>
            </a:lvl5pPr>
            <a:lvl6pPr marR="0" lvl="5" algn="ctr" rtl="0">
              <a:lnSpc>
                <a:spcPct val="80000"/>
              </a:lnSpc>
              <a:spcBef>
                <a:spcPts val="0"/>
              </a:spcBef>
              <a:spcAft>
                <a:spcPts val="0"/>
              </a:spcAft>
              <a:buClr>
                <a:schemeClr val="dk1"/>
              </a:buClr>
              <a:buSzPts val="6000"/>
              <a:buFont typeface="Carter One"/>
              <a:buNone/>
              <a:defRPr sz="6000" b="0" i="0" u="none" strike="noStrike" cap="none">
                <a:solidFill>
                  <a:schemeClr val="dk1"/>
                </a:solidFill>
                <a:latin typeface="Carter One"/>
                <a:ea typeface="Carter One"/>
                <a:cs typeface="Carter One"/>
                <a:sym typeface="Carter One"/>
              </a:defRPr>
            </a:lvl6pPr>
            <a:lvl7pPr marR="0" lvl="6" algn="ctr" rtl="0">
              <a:lnSpc>
                <a:spcPct val="80000"/>
              </a:lnSpc>
              <a:spcBef>
                <a:spcPts val="0"/>
              </a:spcBef>
              <a:spcAft>
                <a:spcPts val="0"/>
              </a:spcAft>
              <a:buClr>
                <a:schemeClr val="dk1"/>
              </a:buClr>
              <a:buSzPts val="6000"/>
              <a:buFont typeface="Carter One"/>
              <a:buNone/>
              <a:defRPr sz="6000" b="0" i="0" u="none" strike="noStrike" cap="none">
                <a:solidFill>
                  <a:schemeClr val="dk1"/>
                </a:solidFill>
                <a:latin typeface="Carter One"/>
                <a:ea typeface="Carter One"/>
                <a:cs typeface="Carter One"/>
                <a:sym typeface="Carter One"/>
              </a:defRPr>
            </a:lvl7pPr>
            <a:lvl8pPr marR="0" lvl="7" algn="ctr" rtl="0">
              <a:lnSpc>
                <a:spcPct val="80000"/>
              </a:lnSpc>
              <a:spcBef>
                <a:spcPts val="0"/>
              </a:spcBef>
              <a:spcAft>
                <a:spcPts val="0"/>
              </a:spcAft>
              <a:buClr>
                <a:schemeClr val="dk1"/>
              </a:buClr>
              <a:buSzPts val="6000"/>
              <a:buFont typeface="Carter One"/>
              <a:buNone/>
              <a:defRPr sz="6000" b="0" i="0" u="none" strike="noStrike" cap="none">
                <a:solidFill>
                  <a:schemeClr val="dk1"/>
                </a:solidFill>
                <a:latin typeface="Carter One"/>
                <a:ea typeface="Carter One"/>
                <a:cs typeface="Carter One"/>
                <a:sym typeface="Carter One"/>
              </a:defRPr>
            </a:lvl8pPr>
            <a:lvl9pPr marR="0" lvl="8" algn="ctr" rtl="0">
              <a:lnSpc>
                <a:spcPct val="80000"/>
              </a:lnSpc>
              <a:spcBef>
                <a:spcPts val="0"/>
              </a:spcBef>
              <a:spcAft>
                <a:spcPts val="0"/>
              </a:spcAft>
              <a:buClr>
                <a:schemeClr val="dk1"/>
              </a:buClr>
              <a:buSzPts val="6000"/>
              <a:buFont typeface="Carter One"/>
              <a:buNone/>
              <a:defRPr sz="6000" b="0" i="0" u="none" strike="noStrike" cap="none">
                <a:solidFill>
                  <a:schemeClr val="dk1"/>
                </a:solidFill>
                <a:latin typeface="Carter One"/>
                <a:ea typeface="Carter One"/>
                <a:cs typeface="Carter One"/>
                <a:sym typeface="Carter One"/>
              </a:defRPr>
            </a:lvl9pPr>
          </a:lstStyle>
          <a:p>
            <a:pPr algn="ctr"/>
            <a:r>
              <a:rPr lang="es-PE" sz="2000" dirty="0"/>
              <a:t>Asignacion de Almacen Mas Cercano</a:t>
            </a:r>
          </a:p>
        </p:txBody>
      </p:sp>
      <p:pic>
        <p:nvPicPr>
          <p:cNvPr id="1026" name="Picture 2" descr="Cicloide, rutas para bicicleta, senderismo y running">
            <a:extLst>
              <a:ext uri="{FF2B5EF4-FFF2-40B4-BE49-F238E27FC236}">
                <a16:creationId xmlns:a16="http://schemas.microsoft.com/office/drawing/2014/main" id="{05468B31-1BEA-BF49-82AD-FB40E4D4AD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56208" y="2884650"/>
            <a:ext cx="2860091" cy="15730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Shape 911"/>
        <p:cNvGrpSpPr/>
        <p:nvPr/>
      </p:nvGrpSpPr>
      <p:grpSpPr>
        <a:xfrm>
          <a:off x="0" y="0"/>
          <a:ext cx="0" cy="0"/>
          <a:chOff x="0" y="0"/>
          <a:chExt cx="0" cy="0"/>
        </a:xfrm>
      </p:grpSpPr>
      <p:pic>
        <p:nvPicPr>
          <p:cNvPr id="56" name="Picture 6" descr="Peppa Pig Casa PNG HD calidad | PNG Play">
            <a:extLst>
              <a:ext uri="{FF2B5EF4-FFF2-40B4-BE49-F238E27FC236}">
                <a16:creationId xmlns:a16="http://schemas.microsoft.com/office/drawing/2014/main" id="{6815AAA5-E3E4-A94B-8D4D-4F9F0F748B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2571" y="2504840"/>
            <a:ext cx="625920" cy="625920"/>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10" descr="Almacén - Iconos gratis de edificios">
            <a:extLst>
              <a:ext uri="{FF2B5EF4-FFF2-40B4-BE49-F238E27FC236}">
                <a16:creationId xmlns:a16="http://schemas.microsoft.com/office/drawing/2014/main" id="{170B5751-178D-F84B-9310-DA5BAF22E73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43988" y="1452779"/>
            <a:ext cx="625919" cy="625919"/>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10" descr="Almacén - Iconos gratis de edificios">
            <a:extLst>
              <a:ext uri="{FF2B5EF4-FFF2-40B4-BE49-F238E27FC236}">
                <a16:creationId xmlns:a16="http://schemas.microsoft.com/office/drawing/2014/main" id="{2505F0C3-C546-EA40-949C-8D621DC1B3E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69906" y="2817799"/>
            <a:ext cx="630000" cy="630000"/>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10" descr="Almacén - Iconos gratis de edificios">
            <a:extLst>
              <a:ext uri="{FF2B5EF4-FFF2-40B4-BE49-F238E27FC236}">
                <a16:creationId xmlns:a16="http://schemas.microsoft.com/office/drawing/2014/main" id="{9AF46846-E1CF-984A-A7AA-EA3CB3D00C3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25413" y="3906242"/>
            <a:ext cx="625919" cy="625919"/>
          </a:xfrm>
          <a:prstGeom prst="rect">
            <a:avLst/>
          </a:prstGeom>
          <a:noFill/>
          <a:extLst>
            <a:ext uri="{909E8E84-426E-40DD-AFC4-6F175D3DCCD1}">
              <a14:hiddenFill xmlns:a14="http://schemas.microsoft.com/office/drawing/2010/main">
                <a:solidFill>
                  <a:srgbClr val="FFFFFF"/>
                </a:solidFill>
              </a14:hiddenFill>
            </a:ext>
          </a:extLst>
        </p:spPr>
      </p:pic>
      <p:cxnSp>
        <p:nvCxnSpPr>
          <p:cNvPr id="60" name="Conector recto 59">
            <a:extLst>
              <a:ext uri="{FF2B5EF4-FFF2-40B4-BE49-F238E27FC236}">
                <a16:creationId xmlns:a16="http://schemas.microsoft.com/office/drawing/2014/main" id="{614555C1-53A1-2A4E-AC17-86F79A65174F}"/>
              </a:ext>
            </a:extLst>
          </p:cNvPr>
          <p:cNvCxnSpPr>
            <a:cxnSpLocks/>
          </p:cNvCxnSpPr>
          <p:nvPr/>
        </p:nvCxnSpPr>
        <p:spPr>
          <a:xfrm flipV="1">
            <a:off x="1088491" y="1816350"/>
            <a:ext cx="1455497" cy="921954"/>
          </a:xfrm>
          <a:prstGeom prst="line">
            <a:avLst/>
          </a:prstGeom>
          <a:ln w="25400">
            <a:prstDash val="sysDash"/>
          </a:ln>
        </p:spPr>
        <p:style>
          <a:lnRef idx="1">
            <a:schemeClr val="accent1"/>
          </a:lnRef>
          <a:fillRef idx="0">
            <a:schemeClr val="accent1"/>
          </a:fillRef>
          <a:effectRef idx="0">
            <a:schemeClr val="accent1"/>
          </a:effectRef>
          <a:fontRef idx="minor">
            <a:schemeClr val="tx1"/>
          </a:fontRef>
        </p:style>
      </p:cxnSp>
      <p:cxnSp>
        <p:nvCxnSpPr>
          <p:cNvPr id="61" name="Conector recto 60">
            <a:extLst>
              <a:ext uri="{FF2B5EF4-FFF2-40B4-BE49-F238E27FC236}">
                <a16:creationId xmlns:a16="http://schemas.microsoft.com/office/drawing/2014/main" id="{B0E2D6A6-4C9A-E444-B5E3-04C5FEB662FF}"/>
              </a:ext>
            </a:extLst>
          </p:cNvPr>
          <p:cNvCxnSpPr>
            <a:cxnSpLocks/>
            <a:endCxn id="58" idx="1"/>
          </p:cNvCxnSpPr>
          <p:nvPr/>
        </p:nvCxnSpPr>
        <p:spPr>
          <a:xfrm>
            <a:off x="1164691" y="2989250"/>
            <a:ext cx="2005215" cy="143549"/>
          </a:xfrm>
          <a:prstGeom prst="line">
            <a:avLst/>
          </a:prstGeom>
          <a:ln w="25400">
            <a:prstDash val="sysDash"/>
          </a:ln>
        </p:spPr>
        <p:style>
          <a:lnRef idx="1">
            <a:schemeClr val="accent1"/>
          </a:lnRef>
          <a:fillRef idx="0">
            <a:schemeClr val="accent1"/>
          </a:fillRef>
          <a:effectRef idx="0">
            <a:schemeClr val="accent1"/>
          </a:effectRef>
          <a:fontRef idx="minor">
            <a:schemeClr val="tx1"/>
          </a:fontRef>
        </p:style>
      </p:cxnSp>
      <p:cxnSp>
        <p:nvCxnSpPr>
          <p:cNvPr id="62" name="Conector recto 61">
            <a:extLst>
              <a:ext uri="{FF2B5EF4-FFF2-40B4-BE49-F238E27FC236}">
                <a16:creationId xmlns:a16="http://schemas.microsoft.com/office/drawing/2014/main" id="{B458E77C-E967-DC4C-9113-C71C390B0EF6}"/>
              </a:ext>
            </a:extLst>
          </p:cNvPr>
          <p:cNvCxnSpPr>
            <a:cxnSpLocks/>
          </p:cNvCxnSpPr>
          <p:nvPr/>
        </p:nvCxnSpPr>
        <p:spPr>
          <a:xfrm>
            <a:off x="1088491" y="3130759"/>
            <a:ext cx="479694" cy="775483"/>
          </a:xfrm>
          <a:prstGeom prst="line">
            <a:avLst/>
          </a:prstGeom>
          <a:ln w="25400">
            <a:prstDash val="sysDash"/>
          </a:ln>
        </p:spPr>
        <p:style>
          <a:lnRef idx="1">
            <a:schemeClr val="accent1"/>
          </a:lnRef>
          <a:fillRef idx="0">
            <a:schemeClr val="accent1"/>
          </a:fillRef>
          <a:effectRef idx="0">
            <a:schemeClr val="accent1"/>
          </a:effectRef>
          <a:fontRef idx="minor">
            <a:schemeClr val="tx1"/>
          </a:fontRef>
        </p:style>
      </p:cxnSp>
      <p:sp>
        <p:nvSpPr>
          <p:cNvPr id="63" name="Rectángulo 62">
            <a:extLst>
              <a:ext uri="{FF2B5EF4-FFF2-40B4-BE49-F238E27FC236}">
                <a16:creationId xmlns:a16="http://schemas.microsoft.com/office/drawing/2014/main" id="{E1B60471-506A-E743-8C8A-5DD52606CC6A}"/>
              </a:ext>
            </a:extLst>
          </p:cNvPr>
          <p:cNvSpPr/>
          <p:nvPr/>
        </p:nvSpPr>
        <p:spPr>
          <a:xfrm>
            <a:off x="5546519" y="2555543"/>
            <a:ext cx="2598788" cy="830997"/>
          </a:xfrm>
          <a:prstGeom prst="rect">
            <a:avLst/>
          </a:prstGeom>
          <a:noFill/>
        </p:spPr>
        <p:txBody>
          <a:bodyPr wrap="none" lIns="91440" tIns="45720" rIns="91440" bIns="45720">
            <a:spAutoFit/>
          </a:bodyPr>
          <a:lstStyle/>
          <a:p>
            <a:pPr algn="ctr"/>
            <a:r>
              <a:rPr lang="es-MX" sz="2400" dirty="0">
                <a:ln w="0"/>
                <a:solidFill>
                  <a:schemeClr val="accent1"/>
                </a:solidFill>
                <a:effectLst>
                  <a:outerShdw blurRad="38100" dist="25400" dir="5400000" algn="ctr" rotWithShape="0">
                    <a:srgbClr val="6E747A">
                      <a:alpha val="43000"/>
                    </a:srgbClr>
                  </a:outerShdw>
                </a:effectLst>
              </a:rPr>
              <a:t>Variables a tener </a:t>
            </a:r>
          </a:p>
          <a:p>
            <a:pPr algn="ctr"/>
            <a:r>
              <a:rPr lang="es-MX" sz="2400" dirty="0">
                <a:ln w="0"/>
                <a:solidFill>
                  <a:schemeClr val="accent1"/>
                </a:solidFill>
                <a:effectLst>
                  <a:outerShdw blurRad="38100" dist="25400" dir="5400000" algn="ctr" rotWithShape="0">
                    <a:srgbClr val="6E747A">
                      <a:alpha val="43000"/>
                    </a:srgbClr>
                  </a:outerShdw>
                </a:effectLst>
              </a:rPr>
              <a:t>en Cuenta</a:t>
            </a:r>
            <a:endParaRPr lang="es-MX" sz="2400" b="0" cap="none" spc="0" dirty="0">
              <a:ln w="0"/>
              <a:solidFill>
                <a:schemeClr val="accent1"/>
              </a:solidFill>
              <a:effectLst>
                <a:outerShdw blurRad="38100" dist="25400" dir="5400000" algn="ctr" rotWithShape="0">
                  <a:srgbClr val="6E747A">
                    <a:alpha val="43000"/>
                  </a:srgbClr>
                </a:outerShdw>
              </a:effectLst>
            </a:endParaRPr>
          </a:p>
        </p:txBody>
      </p:sp>
      <p:sp>
        <p:nvSpPr>
          <p:cNvPr id="64" name="CuadroTexto 63">
            <a:extLst>
              <a:ext uri="{FF2B5EF4-FFF2-40B4-BE49-F238E27FC236}">
                <a16:creationId xmlns:a16="http://schemas.microsoft.com/office/drawing/2014/main" id="{1C599557-2915-E540-A8DD-8D6814FC4042}"/>
              </a:ext>
            </a:extLst>
          </p:cNvPr>
          <p:cNvSpPr txBox="1"/>
          <p:nvPr/>
        </p:nvSpPr>
        <p:spPr>
          <a:xfrm>
            <a:off x="5195504" y="3536910"/>
            <a:ext cx="3300818" cy="738664"/>
          </a:xfrm>
          <a:prstGeom prst="rect">
            <a:avLst/>
          </a:prstGeom>
          <a:noFill/>
        </p:spPr>
        <p:txBody>
          <a:bodyPr wrap="square" rtlCol="0">
            <a:spAutoFit/>
          </a:bodyPr>
          <a:lstStyle/>
          <a:p>
            <a:pPr marL="285750" indent="-285750">
              <a:buFont typeface="Arial" panose="020B0604020202020204" pitchFamily="34" charset="0"/>
              <a:buChar char="•"/>
            </a:pPr>
            <a:r>
              <a:rPr lang="es-PE" dirty="0"/>
              <a:t>Ubicación del Cliente (Destino)</a:t>
            </a:r>
          </a:p>
          <a:p>
            <a:pPr marL="285750" indent="-285750">
              <a:buFont typeface="Arial" panose="020B0604020202020204" pitchFamily="34" charset="0"/>
              <a:buChar char="•"/>
            </a:pPr>
            <a:r>
              <a:rPr lang="es-PE" dirty="0"/>
              <a:t>Ubicación del Almacen (Origen)</a:t>
            </a:r>
          </a:p>
          <a:p>
            <a:pPr marL="285750" indent="-285750">
              <a:buFont typeface="Arial" panose="020B0604020202020204" pitchFamily="34" charset="0"/>
              <a:buChar char="•"/>
            </a:pPr>
            <a:r>
              <a:rPr lang="es-PE" dirty="0"/>
              <a:t>Distancia Minima</a:t>
            </a:r>
          </a:p>
        </p:txBody>
      </p:sp>
      <p:sp>
        <p:nvSpPr>
          <p:cNvPr id="65" name="CuadroTexto 64">
            <a:extLst>
              <a:ext uri="{FF2B5EF4-FFF2-40B4-BE49-F238E27FC236}">
                <a16:creationId xmlns:a16="http://schemas.microsoft.com/office/drawing/2014/main" id="{1944F088-9E38-A94C-AC0E-75CA2E0BE9AE}"/>
              </a:ext>
            </a:extLst>
          </p:cNvPr>
          <p:cNvSpPr txBox="1"/>
          <p:nvPr/>
        </p:nvSpPr>
        <p:spPr>
          <a:xfrm>
            <a:off x="5053216" y="1520126"/>
            <a:ext cx="3585394" cy="738664"/>
          </a:xfrm>
          <a:prstGeom prst="rect">
            <a:avLst/>
          </a:prstGeom>
          <a:noFill/>
        </p:spPr>
        <p:txBody>
          <a:bodyPr wrap="square">
            <a:spAutoFit/>
          </a:bodyPr>
          <a:lstStyle/>
          <a:p>
            <a:r>
              <a:rPr lang="es-PE" b="0" i="0" dirty="0">
                <a:solidFill>
                  <a:srgbClr val="444444"/>
                </a:solidFill>
                <a:effectLst/>
                <a:latin typeface="Nunito Sans" panose="020F0502020204030204" pitchFamily="34" charset="0"/>
              </a:rPr>
              <a:t>Nos permitirá reducir el numero de Kilometors , por lo tanto el CPO (Costo por Orden Bajara)</a:t>
            </a:r>
            <a:endParaRPr lang="es-PE" dirty="0"/>
          </a:p>
        </p:txBody>
      </p:sp>
      <p:sp>
        <p:nvSpPr>
          <p:cNvPr id="66" name="Google Shape;878;p44">
            <a:extLst>
              <a:ext uri="{FF2B5EF4-FFF2-40B4-BE49-F238E27FC236}">
                <a16:creationId xmlns:a16="http://schemas.microsoft.com/office/drawing/2014/main" id="{BF3F8E01-1F6A-684D-AECC-6D0924BC85DF}"/>
              </a:ext>
            </a:extLst>
          </p:cNvPr>
          <p:cNvSpPr txBox="1">
            <a:spLocks noGrp="1"/>
          </p:cNvSpPr>
          <p:nvPr>
            <p:ph type="title"/>
          </p:nvPr>
        </p:nvSpPr>
        <p:spPr>
          <a:xfrm>
            <a:off x="726300" y="221597"/>
            <a:ext cx="7691400" cy="572700"/>
          </a:xfrm>
          <a:prstGeom prst="rect">
            <a:avLst/>
          </a:prstGeom>
        </p:spPr>
        <p:txBody>
          <a:bodyPr spcFirstLastPara="1" wrap="square" lIns="91425" tIns="91425" rIns="91425" bIns="91425" anchor="t" anchorCtr="0">
            <a:noAutofit/>
          </a:bodyPr>
          <a:lstStyle/>
          <a:p>
            <a:r>
              <a:rPr lang="es-PE" sz="3600" dirty="0"/>
              <a:t>Asignacion de Almacen Mas Cercano</a:t>
            </a:r>
            <a:br>
              <a:rPr lang="es-PE" sz="3600" dirty="0"/>
            </a:br>
            <a:endParaRPr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Shape 877"/>
        <p:cNvGrpSpPr/>
        <p:nvPr/>
      </p:nvGrpSpPr>
      <p:grpSpPr>
        <a:xfrm>
          <a:off x="0" y="0"/>
          <a:ext cx="0" cy="0"/>
          <a:chOff x="0" y="0"/>
          <a:chExt cx="0" cy="0"/>
        </a:xfrm>
      </p:grpSpPr>
      <p:pic>
        <p:nvPicPr>
          <p:cNvPr id="2054" name="Picture 6" descr="Peppa Pig Casa PNG HD calidad | PNG Play">
            <a:extLst>
              <a:ext uri="{FF2B5EF4-FFF2-40B4-BE49-F238E27FC236}">
                <a16:creationId xmlns:a16="http://schemas.microsoft.com/office/drawing/2014/main" id="{4E9F7E4E-D9B6-FE46-9F55-0852BA6819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2763" y="2258790"/>
            <a:ext cx="625920" cy="625920"/>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Almacén - Iconos gratis de edificios">
            <a:extLst>
              <a:ext uri="{FF2B5EF4-FFF2-40B4-BE49-F238E27FC236}">
                <a16:creationId xmlns:a16="http://schemas.microsoft.com/office/drawing/2014/main" id="{53347AC6-87CA-4D46-80CD-80EFBDE1E6A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74180" y="1206729"/>
            <a:ext cx="625919" cy="625919"/>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10" descr="Almacén - Iconos gratis de edificios">
            <a:extLst>
              <a:ext uri="{FF2B5EF4-FFF2-40B4-BE49-F238E27FC236}">
                <a16:creationId xmlns:a16="http://schemas.microsoft.com/office/drawing/2014/main" id="{B77D2587-2AB8-914D-B1A1-938DF5DD4AF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00098" y="2571749"/>
            <a:ext cx="630000" cy="630000"/>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10" descr="Almacén - Iconos gratis de edificios">
            <a:extLst>
              <a:ext uri="{FF2B5EF4-FFF2-40B4-BE49-F238E27FC236}">
                <a16:creationId xmlns:a16="http://schemas.microsoft.com/office/drawing/2014/main" id="{7ACF21F2-8D91-3249-BC8F-96E20FADA1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55605" y="3660192"/>
            <a:ext cx="625919" cy="625919"/>
          </a:xfrm>
          <a:prstGeom prst="rect">
            <a:avLst/>
          </a:prstGeom>
          <a:noFill/>
          <a:extLst>
            <a:ext uri="{909E8E84-426E-40DD-AFC4-6F175D3DCCD1}">
              <a14:hiddenFill xmlns:a14="http://schemas.microsoft.com/office/drawing/2010/main">
                <a:solidFill>
                  <a:srgbClr val="FFFFFF"/>
                </a:solidFill>
              </a14:hiddenFill>
            </a:ext>
          </a:extLst>
        </p:spPr>
      </p:pic>
      <p:cxnSp>
        <p:nvCxnSpPr>
          <p:cNvPr id="15" name="Conector recto 14">
            <a:extLst>
              <a:ext uri="{FF2B5EF4-FFF2-40B4-BE49-F238E27FC236}">
                <a16:creationId xmlns:a16="http://schemas.microsoft.com/office/drawing/2014/main" id="{AA7B2093-651A-5D43-ABC6-8949545D8FA4}"/>
              </a:ext>
            </a:extLst>
          </p:cNvPr>
          <p:cNvCxnSpPr>
            <a:cxnSpLocks/>
          </p:cNvCxnSpPr>
          <p:nvPr/>
        </p:nvCxnSpPr>
        <p:spPr>
          <a:xfrm flipV="1">
            <a:off x="1118683" y="1570300"/>
            <a:ext cx="1455497" cy="921954"/>
          </a:xfrm>
          <a:prstGeom prst="line">
            <a:avLst/>
          </a:prstGeom>
          <a:ln w="25400">
            <a:prstDash val="sysDash"/>
          </a:ln>
        </p:spPr>
        <p:style>
          <a:lnRef idx="1">
            <a:schemeClr val="accent1"/>
          </a:lnRef>
          <a:fillRef idx="0">
            <a:schemeClr val="accent1"/>
          </a:fillRef>
          <a:effectRef idx="0">
            <a:schemeClr val="accent1"/>
          </a:effectRef>
          <a:fontRef idx="minor">
            <a:schemeClr val="tx1"/>
          </a:fontRef>
        </p:style>
      </p:cxnSp>
      <p:cxnSp>
        <p:nvCxnSpPr>
          <p:cNvPr id="53" name="Conector recto 52">
            <a:extLst>
              <a:ext uri="{FF2B5EF4-FFF2-40B4-BE49-F238E27FC236}">
                <a16:creationId xmlns:a16="http://schemas.microsoft.com/office/drawing/2014/main" id="{52EE7AA7-997D-0B43-A8E8-301574FCCC77}"/>
              </a:ext>
            </a:extLst>
          </p:cNvPr>
          <p:cNvCxnSpPr>
            <a:cxnSpLocks/>
            <a:endCxn id="49" idx="1"/>
          </p:cNvCxnSpPr>
          <p:nvPr/>
        </p:nvCxnSpPr>
        <p:spPr>
          <a:xfrm>
            <a:off x="1194883" y="2743200"/>
            <a:ext cx="2005215" cy="143549"/>
          </a:xfrm>
          <a:prstGeom prst="line">
            <a:avLst/>
          </a:prstGeom>
          <a:ln w="25400">
            <a:prstDash val="sysDash"/>
          </a:ln>
        </p:spPr>
        <p:style>
          <a:lnRef idx="1">
            <a:schemeClr val="accent1"/>
          </a:lnRef>
          <a:fillRef idx="0">
            <a:schemeClr val="accent1"/>
          </a:fillRef>
          <a:effectRef idx="0">
            <a:schemeClr val="accent1"/>
          </a:effectRef>
          <a:fontRef idx="minor">
            <a:schemeClr val="tx1"/>
          </a:fontRef>
        </p:style>
      </p:cxnSp>
      <p:cxnSp>
        <p:nvCxnSpPr>
          <p:cNvPr id="56" name="Conector recto 55">
            <a:extLst>
              <a:ext uri="{FF2B5EF4-FFF2-40B4-BE49-F238E27FC236}">
                <a16:creationId xmlns:a16="http://schemas.microsoft.com/office/drawing/2014/main" id="{DE85EF6E-DB53-084F-BA7D-83BAC554BD00}"/>
              </a:ext>
            </a:extLst>
          </p:cNvPr>
          <p:cNvCxnSpPr>
            <a:cxnSpLocks/>
          </p:cNvCxnSpPr>
          <p:nvPr/>
        </p:nvCxnSpPr>
        <p:spPr>
          <a:xfrm>
            <a:off x="1118683" y="2884709"/>
            <a:ext cx="479694" cy="775483"/>
          </a:xfrm>
          <a:prstGeom prst="line">
            <a:avLst/>
          </a:prstGeom>
          <a:ln w="25400">
            <a:prstDash val="sysDash"/>
          </a:ln>
        </p:spPr>
        <p:style>
          <a:lnRef idx="1">
            <a:schemeClr val="accent1"/>
          </a:lnRef>
          <a:fillRef idx="0">
            <a:schemeClr val="accent1"/>
          </a:fillRef>
          <a:effectRef idx="0">
            <a:schemeClr val="accent1"/>
          </a:effectRef>
          <a:fontRef idx="minor">
            <a:schemeClr val="tx1"/>
          </a:fontRef>
        </p:style>
      </p:cxnSp>
      <p:sp>
        <p:nvSpPr>
          <p:cNvPr id="25" name="CuadroTexto 24">
            <a:extLst>
              <a:ext uri="{FF2B5EF4-FFF2-40B4-BE49-F238E27FC236}">
                <a16:creationId xmlns:a16="http://schemas.microsoft.com/office/drawing/2014/main" id="{4E5259DE-B7DB-9B4D-8976-BE8267E6B82A}"/>
              </a:ext>
            </a:extLst>
          </p:cNvPr>
          <p:cNvSpPr txBox="1"/>
          <p:nvPr/>
        </p:nvSpPr>
        <p:spPr>
          <a:xfrm>
            <a:off x="217049" y="1939111"/>
            <a:ext cx="1381328" cy="307777"/>
          </a:xfrm>
          <a:prstGeom prst="rect">
            <a:avLst/>
          </a:prstGeom>
          <a:noFill/>
        </p:spPr>
        <p:txBody>
          <a:bodyPr wrap="square" rtlCol="0">
            <a:spAutoFit/>
          </a:bodyPr>
          <a:lstStyle/>
          <a:p>
            <a:r>
              <a:rPr lang="es-PE" b="1" dirty="0"/>
              <a:t>(-11.95,15.25)</a:t>
            </a:r>
          </a:p>
        </p:txBody>
      </p:sp>
      <p:sp>
        <p:nvSpPr>
          <p:cNvPr id="66" name="CuadroTexto 65">
            <a:extLst>
              <a:ext uri="{FF2B5EF4-FFF2-40B4-BE49-F238E27FC236}">
                <a16:creationId xmlns:a16="http://schemas.microsoft.com/office/drawing/2014/main" id="{11BB2693-ECAC-7143-9251-86C0BFA23442}"/>
              </a:ext>
            </a:extLst>
          </p:cNvPr>
          <p:cNvSpPr txBox="1"/>
          <p:nvPr/>
        </p:nvSpPr>
        <p:spPr>
          <a:xfrm>
            <a:off x="1118683" y="4286111"/>
            <a:ext cx="1381328" cy="307777"/>
          </a:xfrm>
          <a:prstGeom prst="rect">
            <a:avLst/>
          </a:prstGeom>
          <a:noFill/>
        </p:spPr>
        <p:txBody>
          <a:bodyPr wrap="square" rtlCol="0">
            <a:spAutoFit/>
          </a:bodyPr>
          <a:lstStyle/>
          <a:p>
            <a:r>
              <a:rPr lang="es-PE" b="1" dirty="0"/>
              <a:t>(-19.95,11.21)</a:t>
            </a:r>
          </a:p>
        </p:txBody>
      </p:sp>
      <p:sp>
        <p:nvSpPr>
          <p:cNvPr id="67" name="CuadroTexto 66">
            <a:extLst>
              <a:ext uri="{FF2B5EF4-FFF2-40B4-BE49-F238E27FC236}">
                <a16:creationId xmlns:a16="http://schemas.microsoft.com/office/drawing/2014/main" id="{223BC2FA-D6CC-D84E-B254-0FF618F91E81}"/>
              </a:ext>
            </a:extLst>
          </p:cNvPr>
          <p:cNvSpPr txBox="1"/>
          <p:nvPr/>
        </p:nvSpPr>
        <p:spPr>
          <a:xfrm>
            <a:off x="2887139" y="3298627"/>
            <a:ext cx="1381328" cy="307777"/>
          </a:xfrm>
          <a:prstGeom prst="rect">
            <a:avLst/>
          </a:prstGeom>
          <a:noFill/>
        </p:spPr>
        <p:txBody>
          <a:bodyPr wrap="square" rtlCol="0">
            <a:spAutoFit/>
          </a:bodyPr>
          <a:lstStyle/>
          <a:p>
            <a:r>
              <a:rPr lang="es-PE" b="1" dirty="0"/>
              <a:t>(-14.95,19.61)</a:t>
            </a:r>
          </a:p>
        </p:txBody>
      </p:sp>
      <p:sp>
        <p:nvSpPr>
          <p:cNvPr id="68" name="CuadroTexto 67">
            <a:extLst>
              <a:ext uri="{FF2B5EF4-FFF2-40B4-BE49-F238E27FC236}">
                <a16:creationId xmlns:a16="http://schemas.microsoft.com/office/drawing/2014/main" id="{F607BB51-8534-C143-ABEF-5F32151EA7FA}"/>
              </a:ext>
            </a:extLst>
          </p:cNvPr>
          <p:cNvSpPr txBox="1"/>
          <p:nvPr/>
        </p:nvSpPr>
        <p:spPr>
          <a:xfrm>
            <a:off x="2309948" y="1894421"/>
            <a:ext cx="1205150" cy="307777"/>
          </a:xfrm>
          <a:prstGeom prst="rect">
            <a:avLst/>
          </a:prstGeom>
          <a:noFill/>
        </p:spPr>
        <p:txBody>
          <a:bodyPr wrap="square" rtlCol="0">
            <a:spAutoFit/>
          </a:bodyPr>
          <a:lstStyle/>
          <a:p>
            <a:r>
              <a:rPr lang="es-PE" b="1" dirty="0"/>
              <a:t>(-7.2,17.61)</a:t>
            </a:r>
          </a:p>
        </p:txBody>
      </p:sp>
      <p:grpSp>
        <p:nvGrpSpPr>
          <p:cNvPr id="69" name="Google Shape;914;p45">
            <a:extLst>
              <a:ext uri="{FF2B5EF4-FFF2-40B4-BE49-F238E27FC236}">
                <a16:creationId xmlns:a16="http://schemas.microsoft.com/office/drawing/2014/main" id="{63E4ED29-49B1-0142-A9C7-467A0C2B9E0E}"/>
              </a:ext>
            </a:extLst>
          </p:cNvPr>
          <p:cNvGrpSpPr/>
          <p:nvPr/>
        </p:nvGrpSpPr>
        <p:grpSpPr>
          <a:xfrm>
            <a:off x="7293211" y="3011344"/>
            <a:ext cx="1940512" cy="2132156"/>
            <a:chOff x="7203488" y="2817800"/>
            <a:chExt cx="1940512" cy="2132156"/>
          </a:xfrm>
        </p:grpSpPr>
        <p:grpSp>
          <p:nvGrpSpPr>
            <p:cNvPr id="70" name="Google Shape;915;p45">
              <a:extLst>
                <a:ext uri="{FF2B5EF4-FFF2-40B4-BE49-F238E27FC236}">
                  <a16:creationId xmlns:a16="http://schemas.microsoft.com/office/drawing/2014/main" id="{E2AD4D51-51B2-0245-BD2A-0405CE027BCE}"/>
                </a:ext>
              </a:extLst>
            </p:cNvPr>
            <p:cNvGrpSpPr/>
            <p:nvPr/>
          </p:nvGrpSpPr>
          <p:grpSpPr>
            <a:xfrm>
              <a:off x="7203488" y="3190000"/>
              <a:ext cx="1940512" cy="1759955"/>
              <a:chOff x="642978" y="3473902"/>
              <a:chExt cx="1327027" cy="1203553"/>
            </a:xfrm>
          </p:grpSpPr>
          <p:sp>
            <p:nvSpPr>
              <p:cNvPr id="74" name="Google Shape;916;p45">
                <a:extLst>
                  <a:ext uri="{FF2B5EF4-FFF2-40B4-BE49-F238E27FC236}">
                    <a16:creationId xmlns:a16="http://schemas.microsoft.com/office/drawing/2014/main" id="{EA8A1FDF-E7CB-A046-B7D0-48B73BD513DC}"/>
                  </a:ext>
                </a:extLst>
              </p:cNvPr>
              <p:cNvSpPr/>
              <p:nvPr/>
            </p:nvSpPr>
            <p:spPr>
              <a:xfrm>
                <a:off x="861211" y="3683933"/>
                <a:ext cx="440902" cy="74149"/>
              </a:xfrm>
              <a:custGeom>
                <a:avLst/>
                <a:gdLst/>
                <a:ahLst/>
                <a:cxnLst/>
                <a:rect l="l" t="t" r="r" b="b"/>
                <a:pathLst>
                  <a:path w="3978" h="669" extrusionOk="0">
                    <a:moveTo>
                      <a:pt x="481" y="1"/>
                    </a:moveTo>
                    <a:lnTo>
                      <a:pt x="781" y="131"/>
                    </a:lnTo>
                    <a:lnTo>
                      <a:pt x="0" y="267"/>
                    </a:lnTo>
                    <a:lnTo>
                      <a:pt x="3486" y="669"/>
                    </a:lnTo>
                    <a:lnTo>
                      <a:pt x="3304" y="476"/>
                    </a:lnTo>
                    <a:lnTo>
                      <a:pt x="3978" y="391"/>
                    </a:lnTo>
                    <a:lnTo>
                      <a:pt x="481" y="1"/>
                    </a:lnTo>
                    <a:close/>
                  </a:path>
                </a:pathLst>
              </a:custGeom>
              <a:solidFill>
                <a:srgbClr val="1F2F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917;p45">
                <a:extLst>
                  <a:ext uri="{FF2B5EF4-FFF2-40B4-BE49-F238E27FC236}">
                    <a16:creationId xmlns:a16="http://schemas.microsoft.com/office/drawing/2014/main" id="{80676CB7-9A31-EF45-AC11-7FC803572D0D}"/>
                  </a:ext>
                </a:extLst>
              </p:cNvPr>
              <p:cNvSpPr/>
              <p:nvPr/>
            </p:nvSpPr>
            <p:spPr>
              <a:xfrm>
                <a:off x="733862" y="3713414"/>
                <a:ext cx="560160" cy="614691"/>
              </a:xfrm>
              <a:custGeom>
                <a:avLst/>
                <a:gdLst/>
                <a:ahLst/>
                <a:cxnLst/>
                <a:rect l="l" t="t" r="r" b="b"/>
                <a:pathLst>
                  <a:path w="5054" h="5546" extrusionOk="0">
                    <a:moveTo>
                      <a:pt x="1149" y="1"/>
                    </a:moveTo>
                    <a:lnTo>
                      <a:pt x="1" y="5427"/>
                    </a:lnTo>
                    <a:lnTo>
                      <a:pt x="5053" y="5546"/>
                    </a:lnTo>
                    <a:lnTo>
                      <a:pt x="4635" y="403"/>
                    </a:lnTo>
                    <a:lnTo>
                      <a:pt x="114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918;p45">
                <a:extLst>
                  <a:ext uri="{FF2B5EF4-FFF2-40B4-BE49-F238E27FC236}">
                    <a16:creationId xmlns:a16="http://schemas.microsoft.com/office/drawing/2014/main" id="{07D50B9E-C048-2349-9DEE-55840CB89544}"/>
                  </a:ext>
                </a:extLst>
              </p:cNvPr>
              <p:cNvSpPr/>
              <p:nvPr/>
            </p:nvSpPr>
            <p:spPr>
              <a:xfrm>
                <a:off x="1227408" y="3727269"/>
                <a:ext cx="167583" cy="600837"/>
              </a:xfrm>
              <a:custGeom>
                <a:avLst/>
                <a:gdLst/>
                <a:ahLst/>
                <a:cxnLst/>
                <a:rect l="l" t="t" r="r" b="b"/>
                <a:pathLst>
                  <a:path w="1512" h="5421" extrusionOk="0">
                    <a:moveTo>
                      <a:pt x="674" y="0"/>
                    </a:moveTo>
                    <a:lnTo>
                      <a:pt x="0" y="85"/>
                    </a:lnTo>
                    <a:lnTo>
                      <a:pt x="182" y="278"/>
                    </a:lnTo>
                    <a:lnTo>
                      <a:pt x="600" y="5421"/>
                    </a:lnTo>
                    <a:lnTo>
                      <a:pt x="1092" y="4866"/>
                    </a:lnTo>
                    <a:lnTo>
                      <a:pt x="1511" y="4810"/>
                    </a:lnTo>
                    <a:lnTo>
                      <a:pt x="674" y="0"/>
                    </a:lnTo>
                    <a:close/>
                  </a:path>
                </a:pathLst>
              </a:custGeom>
              <a:solidFill>
                <a:srgbClr val="E4E4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919;p45">
                <a:extLst>
                  <a:ext uri="{FF2B5EF4-FFF2-40B4-BE49-F238E27FC236}">
                    <a16:creationId xmlns:a16="http://schemas.microsoft.com/office/drawing/2014/main" id="{3772A4AB-7853-9B44-A212-395D215146BB}"/>
                  </a:ext>
                </a:extLst>
              </p:cNvPr>
              <p:cNvSpPr/>
              <p:nvPr/>
            </p:nvSpPr>
            <p:spPr>
              <a:xfrm>
                <a:off x="1261213" y="3798092"/>
                <a:ext cx="76698" cy="435360"/>
              </a:xfrm>
              <a:custGeom>
                <a:avLst/>
                <a:gdLst/>
                <a:ahLst/>
                <a:cxnLst/>
                <a:rect l="l" t="t" r="r" b="b"/>
                <a:pathLst>
                  <a:path w="692" h="3928" extrusionOk="0">
                    <a:moveTo>
                      <a:pt x="1" y="1"/>
                    </a:moveTo>
                    <a:cubicBezTo>
                      <a:pt x="1" y="6"/>
                      <a:pt x="1" y="6"/>
                      <a:pt x="7" y="18"/>
                    </a:cubicBezTo>
                    <a:cubicBezTo>
                      <a:pt x="41" y="289"/>
                      <a:pt x="646" y="3927"/>
                      <a:pt x="646" y="3927"/>
                    </a:cubicBezTo>
                    <a:lnTo>
                      <a:pt x="691" y="3922"/>
                    </a:lnTo>
                    <a:cubicBezTo>
                      <a:pt x="691" y="3922"/>
                      <a:pt x="680" y="3859"/>
                      <a:pt x="663" y="3758"/>
                    </a:cubicBezTo>
                    <a:cubicBezTo>
                      <a:pt x="601" y="3384"/>
                      <a:pt x="448" y="2451"/>
                      <a:pt x="312" y="1613"/>
                    </a:cubicBezTo>
                    <a:cubicBezTo>
                      <a:pt x="239" y="1189"/>
                      <a:pt x="176" y="793"/>
                      <a:pt x="125" y="493"/>
                    </a:cubicBezTo>
                    <a:cubicBezTo>
                      <a:pt x="103" y="346"/>
                      <a:pt x="86" y="227"/>
                      <a:pt x="69" y="136"/>
                    </a:cubicBezTo>
                    <a:cubicBezTo>
                      <a:pt x="63" y="97"/>
                      <a:pt x="58" y="63"/>
                      <a:pt x="58" y="35"/>
                    </a:cubicBezTo>
                    <a:cubicBezTo>
                      <a:pt x="52" y="23"/>
                      <a:pt x="52" y="18"/>
                      <a:pt x="52" y="6"/>
                    </a:cubicBezTo>
                    <a:lnTo>
                      <a:pt x="52" y="1"/>
                    </a:lnTo>
                    <a:close/>
                  </a:path>
                </a:pathLst>
              </a:custGeom>
              <a:solidFill>
                <a:srgbClr val="2222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920;p45">
                <a:extLst>
                  <a:ext uri="{FF2B5EF4-FFF2-40B4-BE49-F238E27FC236}">
                    <a16:creationId xmlns:a16="http://schemas.microsoft.com/office/drawing/2014/main" id="{A4BC7589-BDBF-A341-B176-381CB0F68325}"/>
                  </a:ext>
                </a:extLst>
              </p:cNvPr>
              <p:cNvSpPr/>
              <p:nvPr/>
            </p:nvSpPr>
            <p:spPr>
              <a:xfrm>
                <a:off x="1100725" y="3770494"/>
                <a:ext cx="32696" cy="32696"/>
              </a:xfrm>
              <a:custGeom>
                <a:avLst/>
                <a:gdLst/>
                <a:ahLst/>
                <a:cxnLst/>
                <a:rect l="l" t="t" r="r" b="b"/>
                <a:pathLst>
                  <a:path w="295" h="295" extrusionOk="0">
                    <a:moveTo>
                      <a:pt x="148" y="1"/>
                    </a:moveTo>
                    <a:cubicBezTo>
                      <a:pt x="68" y="1"/>
                      <a:pt x="1" y="69"/>
                      <a:pt x="1" y="148"/>
                    </a:cubicBezTo>
                    <a:cubicBezTo>
                      <a:pt x="1" y="227"/>
                      <a:pt x="68" y="295"/>
                      <a:pt x="148" y="295"/>
                    </a:cubicBezTo>
                    <a:cubicBezTo>
                      <a:pt x="227" y="295"/>
                      <a:pt x="295" y="227"/>
                      <a:pt x="295" y="148"/>
                    </a:cubicBezTo>
                    <a:cubicBezTo>
                      <a:pt x="295" y="69"/>
                      <a:pt x="227" y="1"/>
                      <a:pt x="148" y="1"/>
                    </a:cubicBezTo>
                    <a:close/>
                  </a:path>
                </a:pathLst>
              </a:custGeom>
              <a:solidFill>
                <a:srgbClr val="2222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921;p45">
                <a:extLst>
                  <a:ext uri="{FF2B5EF4-FFF2-40B4-BE49-F238E27FC236}">
                    <a16:creationId xmlns:a16="http://schemas.microsoft.com/office/drawing/2014/main" id="{A539534D-A45D-004C-8071-7372D3EC55B1}"/>
                  </a:ext>
                </a:extLst>
              </p:cNvPr>
              <p:cNvSpPr/>
              <p:nvPr/>
            </p:nvSpPr>
            <p:spPr>
              <a:xfrm>
                <a:off x="968388" y="3754201"/>
                <a:ext cx="32142" cy="32696"/>
              </a:xfrm>
              <a:custGeom>
                <a:avLst/>
                <a:gdLst/>
                <a:ahLst/>
                <a:cxnLst/>
                <a:rect l="l" t="t" r="r" b="b"/>
                <a:pathLst>
                  <a:path w="290" h="295" extrusionOk="0">
                    <a:moveTo>
                      <a:pt x="148" y="1"/>
                    </a:moveTo>
                    <a:cubicBezTo>
                      <a:pt x="63" y="1"/>
                      <a:pt x="1" y="69"/>
                      <a:pt x="1" y="148"/>
                    </a:cubicBezTo>
                    <a:cubicBezTo>
                      <a:pt x="1" y="227"/>
                      <a:pt x="63" y="295"/>
                      <a:pt x="148" y="295"/>
                    </a:cubicBezTo>
                    <a:cubicBezTo>
                      <a:pt x="227" y="295"/>
                      <a:pt x="289" y="227"/>
                      <a:pt x="289" y="148"/>
                    </a:cubicBezTo>
                    <a:cubicBezTo>
                      <a:pt x="289" y="69"/>
                      <a:pt x="227" y="1"/>
                      <a:pt x="148" y="1"/>
                    </a:cubicBezTo>
                    <a:close/>
                  </a:path>
                </a:pathLst>
              </a:custGeom>
              <a:solidFill>
                <a:srgbClr val="2222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922;p45">
                <a:extLst>
                  <a:ext uri="{FF2B5EF4-FFF2-40B4-BE49-F238E27FC236}">
                    <a16:creationId xmlns:a16="http://schemas.microsoft.com/office/drawing/2014/main" id="{B1A87C5F-46F0-6049-B9CF-9364710C4BB1}"/>
                  </a:ext>
                </a:extLst>
              </p:cNvPr>
              <p:cNvSpPr/>
              <p:nvPr/>
            </p:nvSpPr>
            <p:spPr>
              <a:xfrm>
                <a:off x="968388" y="3473902"/>
                <a:ext cx="257248" cy="314328"/>
              </a:xfrm>
              <a:custGeom>
                <a:avLst/>
                <a:gdLst/>
                <a:ahLst/>
                <a:cxnLst/>
                <a:rect l="l" t="t" r="r" b="b"/>
                <a:pathLst>
                  <a:path w="2321" h="2836" extrusionOk="0">
                    <a:moveTo>
                      <a:pt x="1432" y="1"/>
                    </a:moveTo>
                    <a:cubicBezTo>
                      <a:pt x="844" y="1"/>
                      <a:pt x="482" y="233"/>
                      <a:pt x="272" y="566"/>
                    </a:cubicBezTo>
                    <a:cubicBezTo>
                      <a:pt x="63" y="895"/>
                      <a:pt x="1" y="1313"/>
                      <a:pt x="1" y="1698"/>
                    </a:cubicBezTo>
                    <a:cubicBezTo>
                      <a:pt x="1" y="2241"/>
                      <a:pt x="125" y="2705"/>
                      <a:pt x="125" y="2705"/>
                    </a:cubicBezTo>
                    <a:lnTo>
                      <a:pt x="170" y="2694"/>
                    </a:lnTo>
                    <a:cubicBezTo>
                      <a:pt x="170" y="2694"/>
                      <a:pt x="159" y="2665"/>
                      <a:pt x="148" y="2615"/>
                    </a:cubicBezTo>
                    <a:cubicBezTo>
                      <a:pt x="114" y="2462"/>
                      <a:pt x="46" y="2100"/>
                      <a:pt x="46" y="1698"/>
                    </a:cubicBezTo>
                    <a:cubicBezTo>
                      <a:pt x="46" y="1319"/>
                      <a:pt x="108" y="906"/>
                      <a:pt x="312" y="589"/>
                    </a:cubicBezTo>
                    <a:cubicBezTo>
                      <a:pt x="516" y="272"/>
                      <a:pt x="855" y="51"/>
                      <a:pt x="1432" y="51"/>
                    </a:cubicBezTo>
                    <a:cubicBezTo>
                      <a:pt x="1749" y="51"/>
                      <a:pt x="1958" y="119"/>
                      <a:pt x="2089" y="238"/>
                    </a:cubicBezTo>
                    <a:cubicBezTo>
                      <a:pt x="2219" y="357"/>
                      <a:pt x="2270" y="521"/>
                      <a:pt x="2270" y="713"/>
                    </a:cubicBezTo>
                    <a:cubicBezTo>
                      <a:pt x="2275" y="1121"/>
                      <a:pt x="2038" y="1647"/>
                      <a:pt x="1800" y="2066"/>
                    </a:cubicBezTo>
                    <a:cubicBezTo>
                      <a:pt x="1681" y="2281"/>
                      <a:pt x="1562" y="2467"/>
                      <a:pt x="1472" y="2598"/>
                    </a:cubicBezTo>
                    <a:cubicBezTo>
                      <a:pt x="1427" y="2665"/>
                      <a:pt x="1387" y="2716"/>
                      <a:pt x="1364" y="2756"/>
                    </a:cubicBezTo>
                    <a:cubicBezTo>
                      <a:pt x="1336" y="2790"/>
                      <a:pt x="1325" y="2807"/>
                      <a:pt x="1325" y="2807"/>
                    </a:cubicBezTo>
                    <a:lnTo>
                      <a:pt x="1359" y="2835"/>
                    </a:lnTo>
                    <a:cubicBezTo>
                      <a:pt x="1359" y="2835"/>
                      <a:pt x="1602" y="2518"/>
                      <a:pt x="1840" y="2094"/>
                    </a:cubicBezTo>
                    <a:cubicBezTo>
                      <a:pt x="2077" y="1664"/>
                      <a:pt x="2320" y="1138"/>
                      <a:pt x="2320" y="713"/>
                    </a:cubicBezTo>
                    <a:cubicBezTo>
                      <a:pt x="2320" y="515"/>
                      <a:pt x="2264" y="334"/>
                      <a:pt x="2122" y="204"/>
                    </a:cubicBezTo>
                    <a:cubicBezTo>
                      <a:pt x="1981" y="74"/>
                      <a:pt x="1755" y="1"/>
                      <a:pt x="1432" y="1"/>
                    </a:cubicBezTo>
                    <a:close/>
                  </a:path>
                </a:pathLst>
              </a:custGeom>
              <a:solidFill>
                <a:srgbClr val="2222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923;p45">
                <a:extLst>
                  <a:ext uri="{FF2B5EF4-FFF2-40B4-BE49-F238E27FC236}">
                    <a16:creationId xmlns:a16="http://schemas.microsoft.com/office/drawing/2014/main" id="{2C34FF56-4AB8-A94D-B010-CD56AFA916AE}"/>
                  </a:ext>
                </a:extLst>
              </p:cNvPr>
              <p:cNvSpPr/>
              <p:nvPr/>
            </p:nvSpPr>
            <p:spPr>
              <a:xfrm>
                <a:off x="1004742" y="3510255"/>
                <a:ext cx="257248" cy="207705"/>
              </a:xfrm>
              <a:custGeom>
                <a:avLst/>
                <a:gdLst/>
                <a:ahLst/>
                <a:cxnLst/>
                <a:rect l="l" t="t" r="r" b="b"/>
                <a:pathLst>
                  <a:path w="2321" h="1874" extrusionOk="0">
                    <a:moveTo>
                      <a:pt x="1432" y="1"/>
                    </a:moveTo>
                    <a:cubicBezTo>
                      <a:pt x="844" y="1"/>
                      <a:pt x="482" y="216"/>
                      <a:pt x="272" y="516"/>
                    </a:cubicBezTo>
                    <a:cubicBezTo>
                      <a:pt x="63" y="821"/>
                      <a:pt x="1" y="1206"/>
                      <a:pt x="1" y="1557"/>
                    </a:cubicBezTo>
                    <a:cubicBezTo>
                      <a:pt x="1" y="1608"/>
                      <a:pt x="1" y="1658"/>
                      <a:pt x="1" y="1704"/>
                    </a:cubicBezTo>
                    <a:lnTo>
                      <a:pt x="52" y="1704"/>
                    </a:lnTo>
                    <a:cubicBezTo>
                      <a:pt x="46" y="1653"/>
                      <a:pt x="46" y="1608"/>
                      <a:pt x="46" y="1557"/>
                    </a:cubicBezTo>
                    <a:cubicBezTo>
                      <a:pt x="46" y="1212"/>
                      <a:pt x="108" y="832"/>
                      <a:pt x="312" y="544"/>
                    </a:cubicBezTo>
                    <a:cubicBezTo>
                      <a:pt x="510" y="255"/>
                      <a:pt x="855" y="52"/>
                      <a:pt x="1432" y="52"/>
                    </a:cubicBezTo>
                    <a:cubicBezTo>
                      <a:pt x="1445" y="51"/>
                      <a:pt x="1457" y="51"/>
                      <a:pt x="1469" y="51"/>
                    </a:cubicBezTo>
                    <a:cubicBezTo>
                      <a:pt x="1766" y="51"/>
                      <a:pt x="1969" y="118"/>
                      <a:pt x="2089" y="221"/>
                    </a:cubicBezTo>
                    <a:cubicBezTo>
                      <a:pt x="2219" y="329"/>
                      <a:pt x="2270" y="482"/>
                      <a:pt x="2270" y="657"/>
                    </a:cubicBezTo>
                    <a:cubicBezTo>
                      <a:pt x="2270" y="1013"/>
                      <a:pt x="2055" y="1472"/>
                      <a:pt x="1823" y="1851"/>
                    </a:cubicBezTo>
                    <a:lnTo>
                      <a:pt x="1862" y="1873"/>
                    </a:lnTo>
                    <a:cubicBezTo>
                      <a:pt x="2094" y="1494"/>
                      <a:pt x="2321" y="1030"/>
                      <a:pt x="2321" y="657"/>
                    </a:cubicBezTo>
                    <a:cubicBezTo>
                      <a:pt x="2321" y="470"/>
                      <a:pt x="2264" y="306"/>
                      <a:pt x="2123" y="187"/>
                    </a:cubicBezTo>
                    <a:cubicBezTo>
                      <a:pt x="1981" y="69"/>
                      <a:pt x="1755" y="1"/>
                      <a:pt x="1432" y="1"/>
                    </a:cubicBezTo>
                    <a:close/>
                  </a:path>
                </a:pathLst>
              </a:custGeom>
              <a:solidFill>
                <a:srgbClr val="2222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924;p45">
                <a:extLst>
                  <a:ext uri="{FF2B5EF4-FFF2-40B4-BE49-F238E27FC236}">
                    <a16:creationId xmlns:a16="http://schemas.microsoft.com/office/drawing/2014/main" id="{08452B94-3D2D-2146-9BE3-5CC0A3A1A1A4}"/>
                  </a:ext>
                </a:extLst>
              </p:cNvPr>
              <p:cNvSpPr/>
              <p:nvPr/>
            </p:nvSpPr>
            <p:spPr>
              <a:xfrm>
                <a:off x="1291360" y="4229569"/>
                <a:ext cx="104850" cy="99751"/>
              </a:xfrm>
              <a:custGeom>
                <a:avLst/>
                <a:gdLst/>
                <a:ahLst/>
                <a:cxnLst/>
                <a:rect l="l" t="t" r="r" b="b"/>
                <a:pathLst>
                  <a:path w="946" h="900" extrusionOk="0">
                    <a:moveTo>
                      <a:pt x="385" y="0"/>
                    </a:moveTo>
                    <a:lnTo>
                      <a:pt x="1" y="877"/>
                    </a:lnTo>
                    <a:lnTo>
                      <a:pt x="46" y="900"/>
                    </a:lnTo>
                    <a:lnTo>
                      <a:pt x="408" y="63"/>
                    </a:lnTo>
                    <a:lnTo>
                      <a:pt x="923" y="300"/>
                    </a:lnTo>
                    <a:lnTo>
                      <a:pt x="945" y="255"/>
                    </a:lnTo>
                    <a:lnTo>
                      <a:pt x="385" y="0"/>
                    </a:lnTo>
                    <a:close/>
                  </a:path>
                </a:pathLst>
              </a:custGeom>
              <a:solidFill>
                <a:srgbClr val="2222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925;p45">
                <a:extLst>
                  <a:ext uri="{FF2B5EF4-FFF2-40B4-BE49-F238E27FC236}">
                    <a16:creationId xmlns:a16="http://schemas.microsoft.com/office/drawing/2014/main" id="{5AB747DC-3109-7A41-B421-5E9156A910FE}"/>
                  </a:ext>
                </a:extLst>
              </p:cNvPr>
              <p:cNvSpPr/>
              <p:nvPr/>
            </p:nvSpPr>
            <p:spPr>
              <a:xfrm>
                <a:off x="642978" y="4072739"/>
                <a:ext cx="1327027" cy="604716"/>
              </a:xfrm>
              <a:custGeom>
                <a:avLst/>
                <a:gdLst/>
                <a:ahLst/>
                <a:cxnLst/>
                <a:rect l="l" t="t" r="r" b="b"/>
                <a:pathLst>
                  <a:path w="11973" h="5456" extrusionOk="0">
                    <a:moveTo>
                      <a:pt x="2820" y="1"/>
                    </a:moveTo>
                    <a:cubicBezTo>
                      <a:pt x="2811" y="1"/>
                      <a:pt x="2807" y="1"/>
                      <a:pt x="2807" y="1"/>
                    </a:cubicBezTo>
                    <a:lnTo>
                      <a:pt x="2450" y="482"/>
                    </a:lnTo>
                    <a:cubicBezTo>
                      <a:pt x="2558" y="80"/>
                      <a:pt x="2122" y="1"/>
                      <a:pt x="2122" y="1"/>
                    </a:cubicBezTo>
                    <a:lnTo>
                      <a:pt x="1641" y="527"/>
                    </a:lnTo>
                    <a:cubicBezTo>
                      <a:pt x="1616" y="130"/>
                      <a:pt x="1283" y="108"/>
                      <a:pt x="1209" y="108"/>
                    </a:cubicBezTo>
                    <a:cubicBezTo>
                      <a:pt x="1199" y="108"/>
                      <a:pt x="1194" y="108"/>
                      <a:pt x="1194" y="108"/>
                    </a:cubicBezTo>
                    <a:cubicBezTo>
                      <a:pt x="1194" y="108"/>
                      <a:pt x="0" y="1495"/>
                      <a:pt x="792" y="2841"/>
                    </a:cubicBezTo>
                    <a:cubicBezTo>
                      <a:pt x="1584" y="4188"/>
                      <a:pt x="3225" y="4663"/>
                      <a:pt x="3304" y="4697"/>
                    </a:cubicBezTo>
                    <a:cubicBezTo>
                      <a:pt x="3378" y="4725"/>
                      <a:pt x="11972" y="5455"/>
                      <a:pt x="11972" y="5455"/>
                    </a:cubicBezTo>
                    <a:lnTo>
                      <a:pt x="11972" y="1529"/>
                    </a:lnTo>
                    <a:lnTo>
                      <a:pt x="6382" y="2111"/>
                    </a:lnTo>
                    <a:cubicBezTo>
                      <a:pt x="5985" y="1505"/>
                      <a:pt x="5386" y="1344"/>
                      <a:pt x="4859" y="1344"/>
                    </a:cubicBezTo>
                    <a:cubicBezTo>
                      <a:pt x="4255" y="1344"/>
                      <a:pt x="3746" y="1557"/>
                      <a:pt x="3746" y="1557"/>
                    </a:cubicBezTo>
                    <a:cubicBezTo>
                      <a:pt x="3746" y="1557"/>
                      <a:pt x="3780" y="1285"/>
                      <a:pt x="3944" y="719"/>
                    </a:cubicBezTo>
                    <a:cubicBezTo>
                      <a:pt x="4108" y="154"/>
                      <a:pt x="3559" y="18"/>
                      <a:pt x="3514" y="1"/>
                    </a:cubicBezTo>
                    <a:lnTo>
                      <a:pt x="3225" y="493"/>
                    </a:lnTo>
                    <a:cubicBezTo>
                      <a:pt x="3307" y="24"/>
                      <a:pt x="2901" y="1"/>
                      <a:pt x="2820" y="1"/>
                    </a:cubicBezTo>
                    <a:close/>
                  </a:path>
                </a:pathLst>
              </a:custGeom>
              <a:solidFill>
                <a:srgbClr val="FF7C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926;p45">
                <a:extLst>
                  <a:ext uri="{FF2B5EF4-FFF2-40B4-BE49-F238E27FC236}">
                    <a16:creationId xmlns:a16="http://schemas.microsoft.com/office/drawing/2014/main" id="{3B9072F6-A436-D842-8783-1CBF384F7C23}"/>
                  </a:ext>
                </a:extLst>
              </p:cNvPr>
              <p:cNvSpPr/>
              <p:nvPr/>
            </p:nvSpPr>
            <p:spPr>
              <a:xfrm>
                <a:off x="944559" y="4126715"/>
                <a:ext cx="58410" cy="212692"/>
              </a:xfrm>
              <a:custGeom>
                <a:avLst/>
                <a:gdLst/>
                <a:ahLst/>
                <a:cxnLst/>
                <a:rect l="l" t="t" r="r" b="b"/>
                <a:pathLst>
                  <a:path w="527" h="1919" extrusionOk="0">
                    <a:moveTo>
                      <a:pt x="487" y="0"/>
                    </a:moveTo>
                    <a:cubicBezTo>
                      <a:pt x="487" y="0"/>
                      <a:pt x="6" y="889"/>
                      <a:pt x="1" y="1585"/>
                    </a:cubicBezTo>
                    <a:cubicBezTo>
                      <a:pt x="1" y="1704"/>
                      <a:pt x="18" y="1817"/>
                      <a:pt x="52" y="1919"/>
                    </a:cubicBezTo>
                    <a:lnTo>
                      <a:pt x="97" y="1907"/>
                    </a:lnTo>
                    <a:cubicBezTo>
                      <a:pt x="63" y="1811"/>
                      <a:pt x="52" y="1704"/>
                      <a:pt x="52" y="1585"/>
                    </a:cubicBezTo>
                    <a:cubicBezTo>
                      <a:pt x="52" y="1251"/>
                      <a:pt x="170" y="855"/>
                      <a:pt x="289" y="549"/>
                    </a:cubicBezTo>
                    <a:cubicBezTo>
                      <a:pt x="346" y="397"/>
                      <a:pt x="408" y="261"/>
                      <a:pt x="453" y="170"/>
                    </a:cubicBezTo>
                    <a:cubicBezTo>
                      <a:pt x="476" y="125"/>
                      <a:pt x="493" y="85"/>
                      <a:pt x="504" y="57"/>
                    </a:cubicBezTo>
                    <a:cubicBezTo>
                      <a:pt x="521" y="34"/>
                      <a:pt x="527" y="17"/>
                      <a:pt x="527" y="17"/>
                    </a:cubicBezTo>
                    <a:lnTo>
                      <a:pt x="487" y="0"/>
                    </a:lnTo>
                    <a:close/>
                  </a:path>
                </a:pathLst>
              </a:custGeom>
              <a:solidFill>
                <a:srgbClr val="2222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927;p45">
                <a:extLst>
                  <a:ext uri="{FF2B5EF4-FFF2-40B4-BE49-F238E27FC236}">
                    <a16:creationId xmlns:a16="http://schemas.microsoft.com/office/drawing/2014/main" id="{F3BD3A02-0BC2-0D44-9D42-0C651AA835E3}"/>
                  </a:ext>
                </a:extLst>
              </p:cNvPr>
              <p:cNvSpPr/>
              <p:nvPr/>
            </p:nvSpPr>
            <p:spPr>
              <a:xfrm>
                <a:off x="847357" y="4124166"/>
                <a:ext cx="69161" cy="224663"/>
              </a:xfrm>
              <a:custGeom>
                <a:avLst/>
                <a:gdLst/>
                <a:ahLst/>
                <a:cxnLst/>
                <a:rect l="l" t="t" r="r" b="b"/>
                <a:pathLst>
                  <a:path w="624" h="2027" extrusionOk="0">
                    <a:moveTo>
                      <a:pt x="589" y="1"/>
                    </a:moveTo>
                    <a:cubicBezTo>
                      <a:pt x="589" y="6"/>
                      <a:pt x="1" y="782"/>
                      <a:pt x="1" y="1630"/>
                    </a:cubicBezTo>
                    <a:cubicBezTo>
                      <a:pt x="1" y="1760"/>
                      <a:pt x="12" y="1896"/>
                      <a:pt x="46" y="2026"/>
                    </a:cubicBezTo>
                    <a:lnTo>
                      <a:pt x="91" y="2015"/>
                    </a:lnTo>
                    <a:cubicBezTo>
                      <a:pt x="57" y="1885"/>
                      <a:pt x="46" y="1760"/>
                      <a:pt x="46" y="1630"/>
                    </a:cubicBezTo>
                    <a:cubicBezTo>
                      <a:pt x="46" y="1217"/>
                      <a:pt x="193" y="816"/>
                      <a:pt x="335" y="521"/>
                    </a:cubicBezTo>
                    <a:cubicBezTo>
                      <a:pt x="408" y="369"/>
                      <a:pt x="482" y="250"/>
                      <a:pt x="533" y="165"/>
                    </a:cubicBezTo>
                    <a:cubicBezTo>
                      <a:pt x="561" y="120"/>
                      <a:pt x="584" y="86"/>
                      <a:pt x="600" y="63"/>
                    </a:cubicBezTo>
                    <a:cubicBezTo>
                      <a:pt x="617" y="40"/>
                      <a:pt x="623" y="29"/>
                      <a:pt x="623" y="29"/>
                    </a:cubicBezTo>
                    <a:lnTo>
                      <a:pt x="589" y="1"/>
                    </a:lnTo>
                    <a:close/>
                  </a:path>
                </a:pathLst>
              </a:custGeom>
              <a:solidFill>
                <a:srgbClr val="2222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928;p45">
                <a:extLst>
                  <a:ext uri="{FF2B5EF4-FFF2-40B4-BE49-F238E27FC236}">
                    <a16:creationId xmlns:a16="http://schemas.microsoft.com/office/drawing/2014/main" id="{67DEF835-2A1A-824A-AE02-78539536D4F7}"/>
                  </a:ext>
                </a:extLst>
              </p:cNvPr>
              <p:cNvSpPr/>
              <p:nvPr/>
            </p:nvSpPr>
            <p:spPr>
              <a:xfrm>
                <a:off x="761460" y="4129264"/>
                <a:ext cx="65947" cy="226436"/>
              </a:xfrm>
              <a:custGeom>
                <a:avLst/>
                <a:gdLst/>
                <a:ahLst/>
                <a:cxnLst/>
                <a:rect l="l" t="t" r="r" b="b"/>
                <a:pathLst>
                  <a:path w="595" h="2043" extrusionOk="0">
                    <a:moveTo>
                      <a:pt x="555" y="0"/>
                    </a:moveTo>
                    <a:cubicBezTo>
                      <a:pt x="555" y="6"/>
                      <a:pt x="1" y="685"/>
                      <a:pt x="1" y="1505"/>
                    </a:cubicBezTo>
                    <a:cubicBezTo>
                      <a:pt x="1" y="1681"/>
                      <a:pt x="29" y="1862"/>
                      <a:pt x="91" y="2043"/>
                    </a:cubicBezTo>
                    <a:lnTo>
                      <a:pt x="131" y="2026"/>
                    </a:lnTo>
                    <a:cubicBezTo>
                      <a:pt x="74" y="1850"/>
                      <a:pt x="52" y="1675"/>
                      <a:pt x="52" y="1505"/>
                    </a:cubicBezTo>
                    <a:cubicBezTo>
                      <a:pt x="52" y="1103"/>
                      <a:pt x="187" y="736"/>
                      <a:pt x="323" y="470"/>
                    </a:cubicBezTo>
                    <a:cubicBezTo>
                      <a:pt x="391" y="334"/>
                      <a:pt x="459" y="226"/>
                      <a:pt x="510" y="147"/>
                    </a:cubicBezTo>
                    <a:cubicBezTo>
                      <a:pt x="532" y="108"/>
                      <a:pt x="555" y="79"/>
                      <a:pt x="572" y="62"/>
                    </a:cubicBezTo>
                    <a:cubicBezTo>
                      <a:pt x="583" y="40"/>
                      <a:pt x="595" y="28"/>
                      <a:pt x="595" y="28"/>
                    </a:cubicBezTo>
                    <a:lnTo>
                      <a:pt x="555" y="0"/>
                    </a:lnTo>
                    <a:close/>
                  </a:path>
                </a:pathLst>
              </a:custGeom>
              <a:solidFill>
                <a:srgbClr val="2222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929;p45">
                <a:extLst>
                  <a:ext uri="{FF2B5EF4-FFF2-40B4-BE49-F238E27FC236}">
                    <a16:creationId xmlns:a16="http://schemas.microsoft.com/office/drawing/2014/main" id="{AECC6EBE-955D-EA4C-B070-41CFB6F85868}"/>
                  </a:ext>
                </a:extLst>
              </p:cNvPr>
              <p:cNvSpPr/>
              <p:nvPr/>
            </p:nvSpPr>
            <p:spPr>
              <a:xfrm>
                <a:off x="1049962" y="4243978"/>
                <a:ext cx="27044" cy="72819"/>
              </a:xfrm>
              <a:custGeom>
                <a:avLst/>
                <a:gdLst/>
                <a:ahLst/>
                <a:cxnLst/>
                <a:rect l="l" t="t" r="r" b="b"/>
                <a:pathLst>
                  <a:path w="244" h="657" extrusionOk="0">
                    <a:moveTo>
                      <a:pt x="51" y="1"/>
                    </a:moveTo>
                    <a:cubicBezTo>
                      <a:pt x="51" y="1"/>
                      <a:pt x="0" y="91"/>
                      <a:pt x="0" y="216"/>
                    </a:cubicBezTo>
                    <a:cubicBezTo>
                      <a:pt x="0" y="340"/>
                      <a:pt x="46" y="498"/>
                      <a:pt x="210" y="657"/>
                    </a:cubicBezTo>
                    <a:lnTo>
                      <a:pt x="244" y="623"/>
                    </a:lnTo>
                    <a:cubicBezTo>
                      <a:pt x="91" y="476"/>
                      <a:pt x="51" y="329"/>
                      <a:pt x="51" y="216"/>
                    </a:cubicBezTo>
                    <a:cubicBezTo>
                      <a:pt x="51" y="159"/>
                      <a:pt x="62" y="108"/>
                      <a:pt x="74" y="74"/>
                    </a:cubicBezTo>
                    <a:cubicBezTo>
                      <a:pt x="79" y="57"/>
                      <a:pt x="79" y="46"/>
                      <a:pt x="85" y="34"/>
                    </a:cubicBezTo>
                    <a:lnTo>
                      <a:pt x="91" y="29"/>
                    </a:lnTo>
                    <a:lnTo>
                      <a:pt x="91" y="23"/>
                    </a:lnTo>
                    <a:lnTo>
                      <a:pt x="51" y="1"/>
                    </a:lnTo>
                    <a:close/>
                  </a:path>
                </a:pathLst>
              </a:custGeom>
              <a:solidFill>
                <a:srgbClr val="2222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930;p45">
                <a:extLst>
                  <a:ext uri="{FF2B5EF4-FFF2-40B4-BE49-F238E27FC236}">
                    <a16:creationId xmlns:a16="http://schemas.microsoft.com/office/drawing/2014/main" id="{5C3413E2-F7ED-FE46-875D-D7C23EF09E2B}"/>
                  </a:ext>
                </a:extLst>
              </p:cNvPr>
              <p:cNvSpPr/>
              <p:nvPr/>
            </p:nvSpPr>
            <p:spPr>
              <a:xfrm>
                <a:off x="1348440" y="4304826"/>
                <a:ext cx="40233" cy="169356"/>
              </a:xfrm>
              <a:custGeom>
                <a:avLst/>
                <a:gdLst/>
                <a:ahLst/>
                <a:cxnLst/>
                <a:rect l="l" t="t" r="r" b="b"/>
                <a:pathLst>
                  <a:path w="363" h="1528" extrusionOk="0">
                    <a:moveTo>
                      <a:pt x="34" y="0"/>
                    </a:moveTo>
                    <a:lnTo>
                      <a:pt x="0" y="29"/>
                    </a:lnTo>
                    <a:lnTo>
                      <a:pt x="0" y="34"/>
                    </a:lnTo>
                    <a:cubicBezTo>
                      <a:pt x="34" y="80"/>
                      <a:pt x="317" y="453"/>
                      <a:pt x="317" y="1149"/>
                    </a:cubicBezTo>
                    <a:cubicBezTo>
                      <a:pt x="317" y="1262"/>
                      <a:pt x="312" y="1387"/>
                      <a:pt x="295" y="1522"/>
                    </a:cubicBezTo>
                    <a:lnTo>
                      <a:pt x="340" y="1528"/>
                    </a:lnTo>
                    <a:cubicBezTo>
                      <a:pt x="357" y="1392"/>
                      <a:pt x="363" y="1268"/>
                      <a:pt x="363" y="1149"/>
                    </a:cubicBezTo>
                    <a:cubicBezTo>
                      <a:pt x="363" y="391"/>
                      <a:pt x="34" y="6"/>
                      <a:pt x="34" y="0"/>
                    </a:cubicBezTo>
                    <a:close/>
                  </a:path>
                </a:pathLst>
              </a:custGeom>
              <a:solidFill>
                <a:srgbClr val="2222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931;p45">
                <a:extLst>
                  <a:ext uri="{FF2B5EF4-FFF2-40B4-BE49-F238E27FC236}">
                    <a16:creationId xmlns:a16="http://schemas.microsoft.com/office/drawing/2014/main" id="{8FA5A195-903A-F44A-92D4-297C039E7A48}"/>
                  </a:ext>
                </a:extLst>
              </p:cNvPr>
              <p:cNvSpPr/>
              <p:nvPr/>
            </p:nvSpPr>
            <p:spPr>
              <a:xfrm>
                <a:off x="1392330" y="4337411"/>
                <a:ext cx="30258" cy="193850"/>
              </a:xfrm>
              <a:custGeom>
                <a:avLst/>
                <a:gdLst/>
                <a:ahLst/>
                <a:cxnLst/>
                <a:rect l="l" t="t" r="r" b="b"/>
                <a:pathLst>
                  <a:path w="273" h="1749" extrusionOk="0">
                    <a:moveTo>
                      <a:pt x="46" y="1"/>
                    </a:moveTo>
                    <a:lnTo>
                      <a:pt x="1" y="23"/>
                    </a:lnTo>
                    <a:cubicBezTo>
                      <a:pt x="1" y="23"/>
                      <a:pt x="6" y="29"/>
                      <a:pt x="12" y="40"/>
                    </a:cubicBezTo>
                    <a:cubicBezTo>
                      <a:pt x="51" y="136"/>
                      <a:pt x="221" y="544"/>
                      <a:pt x="221" y="1047"/>
                    </a:cubicBezTo>
                    <a:cubicBezTo>
                      <a:pt x="221" y="1262"/>
                      <a:pt x="193" y="1500"/>
                      <a:pt x="108" y="1732"/>
                    </a:cubicBezTo>
                    <a:lnTo>
                      <a:pt x="153" y="1749"/>
                    </a:lnTo>
                    <a:cubicBezTo>
                      <a:pt x="238" y="1511"/>
                      <a:pt x="272" y="1268"/>
                      <a:pt x="272" y="1047"/>
                    </a:cubicBezTo>
                    <a:cubicBezTo>
                      <a:pt x="272" y="459"/>
                      <a:pt x="46" y="1"/>
                      <a:pt x="46" y="1"/>
                    </a:cubicBezTo>
                    <a:close/>
                  </a:path>
                </a:pathLst>
              </a:custGeom>
              <a:solidFill>
                <a:srgbClr val="2222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 name="Google Shape;932;p45">
              <a:extLst>
                <a:ext uri="{FF2B5EF4-FFF2-40B4-BE49-F238E27FC236}">
                  <a16:creationId xmlns:a16="http://schemas.microsoft.com/office/drawing/2014/main" id="{CFCC5524-68E6-9845-A922-0BAC18A23A70}"/>
                </a:ext>
              </a:extLst>
            </p:cNvPr>
            <p:cNvSpPr/>
            <p:nvPr/>
          </p:nvSpPr>
          <p:spPr>
            <a:xfrm>
              <a:off x="8098500" y="2817800"/>
              <a:ext cx="97400" cy="93175"/>
            </a:xfrm>
            <a:custGeom>
              <a:avLst/>
              <a:gdLst/>
              <a:ahLst/>
              <a:cxnLst/>
              <a:rect l="l" t="t" r="r" b="b"/>
              <a:pathLst>
                <a:path w="3896" h="3727" extrusionOk="0">
                  <a:moveTo>
                    <a:pt x="550" y="0"/>
                  </a:moveTo>
                  <a:cubicBezTo>
                    <a:pt x="246" y="0"/>
                    <a:pt x="1" y="307"/>
                    <a:pt x="112" y="627"/>
                  </a:cubicBezTo>
                  <a:lnTo>
                    <a:pt x="548" y="1866"/>
                  </a:lnTo>
                  <a:lnTo>
                    <a:pt x="112" y="3105"/>
                  </a:lnTo>
                  <a:cubicBezTo>
                    <a:pt x="1" y="3420"/>
                    <a:pt x="246" y="3727"/>
                    <a:pt x="550" y="3727"/>
                  </a:cubicBezTo>
                  <a:cubicBezTo>
                    <a:pt x="601" y="3727"/>
                    <a:pt x="654" y="3718"/>
                    <a:pt x="706" y="3699"/>
                  </a:cubicBezTo>
                  <a:lnTo>
                    <a:pt x="1951" y="3264"/>
                  </a:lnTo>
                  <a:lnTo>
                    <a:pt x="3190" y="3699"/>
                  </a:lnTo>
                  <a:cubicBezTo>
                    <a:pt x="3243" y="3718"/>
                    <a:pt x="3296" y="3727"/>
                    <a:pt x="3347" y="3727"/>
                  </a:cubicBezTo>
                  <a:cubicBezTo>
                    <a:pt x="3650" y="3727"/>
                    <a:pt x="3896" y="3420"/>
                    <a:pt x="3784" y="3105"/>
                  </a:cubicBezTo>
                  <a:lnTo>
                    <a:pt x="3349" y="1866"/>
                  </a:lnTo>
                  <a:lnTo>
                    <a:pt x="3784" y="627"/>
                  </a:lnTo>
                  <a:cubicBezTo>
                    <a:pt x="3896" y="307"/>
                    <a:pt x="3650" y="0"/>
                    <a:pt x="3347" y="0"/>
                  </a:cubicBezTo>
                  <a:cubicBezTo>
                    <a:pt x="3296" y="0"/>
                    <a:pt x="3243" y="9"/>
                    <a:pt x="3190" y="27"/>
                  </a:cubicBezTo>
                  <a:lnTo>
                    <a:pt x="1951" y="463"/>
                  </a:lnTo>
                  <a:lnTo>
                    <a:pt x="706" y="27"/>
                  </a:lnTo>
                  <a:cubicBezTo>
                    <a:pt x="654" y="9"/>
                    <a:pt x="601" y="0"/>
                    <a:pt x="550" y="0"/>
                  </a:cubicBezTo>
                  <a:close/>
                </a:path>
              </a:pathLst>
            </a:custGeom>
            <a:solidFill>
              <a:srgbClr val="3A60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933;p45">
              <a:extLst>
                <a:ext uri="{FF2B5EF4-FFF2-40B4-BE49-F238E27FC236}">
                  <a16:creationId xmlns:a16="http://schemas.microsoft.com/office/drawing/2014/main" id="{D646DE0D-DFE4-A04A-8E2C-62712B9774AB}"/>
                </a:ext>
              </a:extLst>
            </p:cNvPr>
            <p:cNvSpPr/>
            <p:nvPr/>
          </p:nvSpPr>
          <p:spPr>
            <a:xfrm>
              <a:off x="7359750" y="3139825"/>
              <a:ext cx="154450" cy="147725"/>
            </a:xfrm>
            <a:custGeom>
              <a:avLst/>
              <a:gdLst/>
              <a:ahLst/>
              <a:cxnLst/>
              <a:rect l="l" t="t" r="r" b="b"/>
              <a:pathLst>
                <a:path w="6178" h="5909" extrusionOk="0">
                  <a:moveTo>
                    <a:pt x="873" y="0"/>
                  </a:moveTo>
                  <a:cubicBezTo>
                    <a:pt x="388" y="0"/>
                    <a:pt x="1" y="488"/>
                    <a:pt x="176" y="987"/>
                  </a:cubicBezTo>
                  <a:lnTo>
                    <a:pt x="866" y="2956"/>
                  </a:lnTo>
                  <a:lnTo>
                    <a:pt x="176" y="4920"/>
                  </a:lnTo>
                  <a:cubicBezTo>
                    <a:pt x="1" y="5423"/>
                    <a:pt x="385" y="5909"/>
                    <a:pt x="868" y="5909"/>
                  </a:cubicBezTo>
                  <a:cubicBezTo>
                    <a:pt x="950" y="5909"/>
                    <a:pt x="1035" y="5895"/>
                    <a:pt x="1120" y="5865"/>
                  </a:cubicBezTo>
                  <a:lnTo>
                    <a:pt x="3089" y="5174"/>
                  </a:lnTo>
                  <a:lnTo>
                    <a:pt x="5053" y="5865"/>
                  </a:lnTo>
                  <a:cubicBezTo>
                    <a:pt x="5138" y="5895"/>
                    <a:pt x="5223" y="5909"/>
                    <a:pt x="5305" y="5909"/>
                  </a:cubicBezTo>
                  <a:cubicBezTo>
                    <a:pt x="5789" y="5909"/>
                    <a:pt x="6177" y="5423"/>
                    <a:pt x="5998" y="4920"/>
                  </a:cubicBezTo>
                  <a:lnTo>
                    <a:pt x="5307" y="2956"/>
                  </a:lnTo>
                  <a:lnTo>
                    <a:pt x="5998" y="987"/>
                  </a:lnTo>
                  <a:cubicBezTo>
                    <a:pt x="6177" y="488"/>
                    <a:pt x="5786" y="0"/>
                    <a:pt x="5300" y="0"/>
                  </a:cubicBezTo>
                  <a:cubicBezTo>
                    <a:pt x="5220" y="0"/>
                    <a:pt x="5136" y="14"/>
                    <a:pt x="5053" y="43"/>
                  </a:cubicBezTo>
                  <a:lnTo>
                    <a:pt x="3089" y="733"/>
                  </a:lnTo>
                  <a:lnTo>
                    <a:pt x="1120" y="43"/>
                  </a:lnTo>
                  <a:cubicBezTo>
                    <a:pt x="1037" y="14"/>
                    <a:pt x="954" y="0"/>
                    <a:pt x="873" y="0"/>
                  </a:cubicBezTo>
                  <a:close/>
                </a:path>
              </a:pathLst>
            </a:custGeom>
            <a:solidFill>
              <a:srgbClr val="3A60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934;p45">
              <a:extLst>
                <a:ext uri="{FF2B5EF4-FFF2-40B4-BE49-F238E27FC236}">
                  <a16:creationId xmlns:a16="http://schemas.microsoft.com/office/drawing/2014/main" id="{75E1FF69-DBB4-F64F-99F7-AAA7746D3365}"/>
                </a:ext>
              </a:extLst>
            </p:cNvPr>
            <p:cNvSpPr/>
            <p:nvPr/>
          </p:nvSpPr>
          <p:spPr>
            <a:xfrm>
              <a:off x="8503350" y="3409500"/>
              <a:ext cx="257700" cy="246525"/>
            </a:xfrm>
            <a:custGeom>
              <a:avLst/>
              <a:gdLst/>
              <a:ahLst/>
              <a:cxnLst/>
              <a:rect l="l" t="t" r="r" b="b"/>
              <a:pathLst>
                <a:path w="10308" h="9861" extrusionOk="0">
                  <a:moveTo>
                    <a:pt x="1456" y="0"/>
                  </a:moveTo>
                  <a:cubicBezTo>
                    <a:pt x="650" y="0"/>
                    <a:pt x="1" y="809"/>
                    <a:pt x="296" y="1652"/>
                  </a:cubicBezTo>
                  <a:lnTo>
                    <a:pt x="1450" y="4928"/>
                  </a:lnTo>
                  <a:lnTo>
                    <a:pt x="296" y="8209"/>
                  </a:lnTo>
                  <a:cubicBezTo>
                    <a:pt x="1" y="9047"/>
                    <a:pt x="651" y="9860"/>
                    <a:pt x="1458" y="9860"/>
                  </a:cubicBezTo>
                  <a:cubicBezTo>
                    <a:pt x="1594" y="9860"/>
                    <a:pt x="1734" y="9837"/>
                    <a:pt x="1875" y="9788"/>
                  </a:cubicBezTo>
                  <a:lnTo>
                    <a:pt x="5156" y="8634"/>
                  </a:lnTo>
                  <a:lnTo>
                    <a:pt x="8438" y="9788"/>
                  </a:lnTo>
                  <a:cubicBezTo>
                    <a:pt x="8579" y="9837"/>
                    <a:pt x="8719" y="9860"/>
                    <a:pt x="8854" y="9860"/>
                  </a:cubicBezTo>
                  <a:cubicBezTo>
                    <a:pt x="9660" y="9860"/>
                    <a:pt x="10307" y="9047"/>
                    <a:pt x="10016" y="8209"/>
                  </a:cubicBezTo>
                  <a:lnTo>
                    <a:pt x="8862" y="4928"/>
                  </a:lnTo>
                  <a:lnTo>
                    <a:pt x="10016" y="1652"/>
                  </a:lnTo>
                  <a:cubicBezTo>
                    <a:pt x="10307" y="809"/>
                    <a:pt x="9661" y="0"/>
                    <a:pt x="8856" y="0"/>
                  </a:cubicBezTo>
                  <a:cubicBezTo>
                    <a:pt x="8720" y="0"/>
                    <a:pt x="8579" y="23"/>
                    <a:pt x="8438" y="73"/>
                  </a:cubicBezTo>
                  <a:lnTo>
                    <a:pt x="5156" y="1227"/>
                  </a:lnTo>
                  <a:lnTo>
                    <a:pt x="1875" y="73"/>
                  </a:lnTo>
                  <a:cubicBezTo>
                    <a:pt x="1733" y="23"/>
                    <a:pt x="1593" y="0"/>
                    <a:pt x="1456" y="0"/>
                  </a:cubicBezTo>
                  <a:close/>
                </a:path>
              </a:pathLst>
            </a:custGeom>
            <a:solidFill>
              <a:srgbClr val="3A60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 name="Rectángulo 91">
            <a:extLst>
              <a:ext uri="{FF2B5EF4-FFF2-40B4-BE49-F238E27FC236}">
                <a16:creationId xmlns:a16="http://schemas.microsoft.com/office/drawing/2014/main" id="{F9D3DD32-E8B0-8641-916F-6CF8105419E5}"/>
              </a:ext>
            </a:extLst>
          </p:cNvPr>
          <p:cNvSpPr/>
          <p:nvPr/>
        </p:nvSpPr>
        <p:spPr>
          <a:xfrm>
            <a:off x="926361" y="48745"/>
            <a:ext cx="6994222" cy="923330"/>
          </a:xfrm>
          <a:prstGeom prst="rect">
            <a:avLst/>
          </a:prstGeom>
          <a:noFill/>
        </p:spPr>
        <p:txBody>
          <a:bodyPr wrap="none" lIns="91440" tIns="45720" rIns="91440" bIns="45720">
            <a:spAutoFit/>
          </a:bodyPr>
          <a:lstStyle/>
          <a:p>
            <a:pPr algn="ctr"/>
            <a:r>
              <a:rPr lang="es-MX" sz="5400" b="0" cap="none" spc="0" dirty="0">
                <a:ln w="0"/>
                <a:solidFill>
                  <a:schemeClr val="tx1"/>
                </a:solidFill>
                <a:effectLst>
                  <a:outerShdw blurRad="38100" dist="19050" dir="2700000" algn="tl" rotWithShape="0">
                    <a:schemeClr val="dk1">
                      <a:alpha val="40000"/>
                    </a:schemeClr>
                  </a:outerShdw>
                </a:effectLst>
              </a:rPr>
              <a:t>Ejemplo de Aplicacion</a:t>
            </a:r>
          </a:p>
        </p:txBody>
      </p:sp>
      <p:pic>
        <p:nvPicPr>
          <p:cNvPr id="28" name="Imagen 27">
            <a:extLst>
              <a:ext uri="{FF2B5EF4-FFF2-40B4-BE49-F238E27FC236}">
                <a16:creationId xmlns:a16="http://schemas.microsoft.com/office/drawing/2014/main" id="{B0147FE4-D730-A747-AD3D-E253CBB6787D}"/>
              </a:ext>
            </a:extLst>
          </p:cNvPr>
          <p:cNvPicPr>
            <a:picLocks noChangeAspect="1"/>
          </p:cNvPicPr>
          <p:nvPr/>
        </p:nvPicPr>
        <p:blipFill>
          <a:blip r:embed="rId5"/>
          <a:stretch>
            <a:fillRect/>
          </a:stretch>
        </p:blipFill>
        <p:spPr>
          <a:xfrm>
            <a:off x="4615028" y="1260460"/>
            <a:ext cx="3909588" cy="1078507"/>
          </a:xfrm>
          <a:prstGeom prst="rect">
            <a:avLst/>
          </a:prstGeom>
        </p:spPr>
      </p:pic>
      <p:pic>
        <p:nvPicPr>
          <p:cNvPr id="29" name="Imagen 28">
            <a:extLst>
              <a:ext uri="{FF2B5EF4-FFF2-40B4-BE49-F238E27FC236}">
                <a16:creationId xmlns:a16="http://schemas.microsoft.com/office/drawing/2014/main" id="{3854535D-04AF-4646-9D10-D486B7CE4C19}"/>
              </a:ext>
            </a:extLst>
          </p:cNvPr>
          <p:cNvPicPr>
            <a:picLocks noChangeAspect="1"/>
          </p:cNvPicPr>
          <p:nvPr/>
        </p:nvPicPr>
        <p:blipFill>
          <a:blip r:embed="rId6"/>
          <a:stretch>
            <a:fillRect/>
          </a:stretch>
        </p:blipFill>
        <p:spPr>
          <a:xfrm>
            <a:off x="5562209" y="2561534"/>
            <a:ext cx="1686098" cy="1411617"/>
          </a:xfrm>
          <a:prstGeom prst="rect">
            <a:avLst/>
          </a:prstGeom>
        </p:spPr>
      </p:pic>
      <p:pic>
        <p:nvPicPr>
          <p:cNvPr id="96" name="Google Shape;962;p46">
            <a:extLst>
              <a:ext uri="{FF2B5EF4-FFF2-40B4-BE49-F238E27FC236}">
                <a16:creationId xmlns:a16="http://schemas.microsoft.com/office/drawing/2014/main" id="{12242106-1678-C548-A8EA-C576F2844C1C}"/>
              </a:ext>
            </a:extLst>
          </p:cNvPr>
          <p:cNvPicPr preferRelativeResize="0"/>
          <p:nvPr/>
        </p:nvPicPr>
        <p:blipFill rotWithShape="1">
          <a:blip r:embed="rId7">
            <a:alphaModFix/>
          </a:blip>
          <a:srcRect l="10152" r="10160"/>
          <a:stretch/>
        </p:blipFill>
        <p:spPr>
          <a:xfrm>
            <a:off x="3708694" y="3690672"/>
            <a:ext cx="1381328" cy="1301826"/>
          </a:xfrm>
          <a:prstGeom prst="round2SameRect">
            <a:avLst>
              <a:gd name="adj1" fmla="val 50000"/>
              <a:gd name="adj2" fmla="val 0"/>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682" name="Google Shape;682;p36"/>
          <p:cNvSpPr txBox="1">
            <a:spLocks noGrp="1"/>
          </p:cNvSpPr>
          <p:nvPr>
            <p:ph type="title"/>
          </p:nvPr>
        </p:nvSpPr>
        <p:spPr>
          <a:xfrm>
            <a:off x="726225" y="441350"/>
            <a:ext cx="7691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CASO II</a:t>
            </a:r>
            <a:endParaRPr dirty="0"/>
          </a:p>
        </p:txBody>
      </p:sp>
      <p:sp>
        <p:nvSpPr>
          <p:cNvPr id="683" name="Google Shape;683;p36"/>
          <p:cNvSpPr txBox="1">
            <a:spLocks noGrp="1"/>
          </p:cNvSpPr>
          <p:nvPr>
            <p:ph type="subTitle" idx="1"/>
          </p:nvPr>
        </p:nvSpPr>
        <p:spPr>
          <a:xfrm>
            <a:off x="5125997" y="1724229"/>
            <a:ext cx="2972976" cy="1821602"/>
          </a:xfrm>
          <a:prstGeom prst="rect">
            <a:avLst/>
          </a:prstGeom>
        </p:spPr>
        <p:txBody>
          <a:bodyPr spcFirstLastPara="1" wrap="square" lIns="91425" tIns="91425" rIns="91425" bIns="91425" anchor="t" anchorCtr="0">
            <a:noAutofit/>
          </a:bodyPr>
          <a:lstStyle/>
          <a:p>
            <a:pPr marL="0" indent="0" algn="just">
              <a:buSzPts val="1100"/>
            </a:pPr>
            <a:r>
              <a:rPr lang="es-PE" sz="1600" b="1" dirty="0">
                <a:solidFill>
                  <a:schemeClr val="accent1">
                    <a:lumMod val="50000"/>
                  </a:schemeClr>
                </a:solidFill>
              </a:rPr>
              <a:t>Se tienen tres tablas:</a:t>
            </a:r>
          </a:p>
          <a:p>
            <a:pPr marL="0" indent="0" algn="just">
              <a:buSzPts val="1100"/>
            </a:pPr>
            <a:r>
              <a:rPr lang="es-PE" sz="1600" b="1" dirty="0"/>
              <a:t> </a:t>
            </a:r>
          </a:p>
          <a:p>
            <a:pPr marL="0" indent="0" algn="just">
              <a:buSzPts val="1100"/>
            </a:pPr>
            <a:r>
              <a:rPr lang="es-PE" sz="1600" b="1" dirty="0"/>
              <a:t>Se tienen tres tablas:</a:t>
            </a:r>
          </a:p>
          <a:p>
            <a:pPr marL="285750" indent="-285750" algn="just">
              <a:buSzPts val="1100"/>
              <a:buFont typeface="Arial" panose="020B0604020202020204" pitchFamily="34" charset="0"/>
              <a:buChar char="•"/>
            </a:pPr>
            <a:r>
              <a:rPr lang="es-PE" sz="1600" b="1" dirty="0"/>
              <a:t>product_category,</a:t>
            </a:r>
          </a:p>
          <a:p>
            <a:pPr marL="285750" indent="-285750" algn="just">
              <a:buSzPts val="1100"/>
              <a:buFont typeface="Arial" panose="020B0604020202020204" pitchFamily="34" charset="0"/>
              <a:buChar char="•"/>
            </a:pPr>
            <a:r>
              <a:rPr lang="es-PE" sz="1600" b="1" dirty="0"/>
              <a:t>product_product, </a:t>
            </a:r>
          </a:p>
          <a:p>
            <a:pPr marL="285750" indent="-285750" algn="just">
              <a:buSzPts val="1100"/>
              <a:buFont typeface="Arial" panose="020B0604020202020204" pitchFamily="34" charset="0"/>
              <a:buChar char="•"/>
            </a:pPr>
            <a:r>
              <a:rPr lang="es-PE" sz="1600" b="1" dirty="0"/>
              <a:t>product_variant</a:t>
            </a:r>
          </a:p>
        </p:txBody>
      </p:sp>
      <p:pic>
        <p:nvPicPr>
          <p:cNvPr id="3" name="Imagen 2">
            <a:extLst>
              <a:ext uri="{FF2B5EF4-FFF2-40B4-BE49-F238E27FC236}">
                <a16:creationId xmlns:a16="http://schemas.microsoft.com/office/drawing/2014/main" id="{C508B060-0D63-8B42-974D-04E1C0385F3B}"/>
              </a:ext>
            </a:extLst>
          </p:cNvPr>
          <p:cNvPicPr>
            <a:picLocks noChangeAspect="1"/>
          </p:cNvPicPr>
          <p:nvPr/>
        </p:nvPicPr>
        <p:blipFill>
          <a:blip r:embed="rId3"/>
          <a:stretch>
            <a:fillRect/>
          </a:stretch>
        </p:blipFill>
        <p:spPr>
          <a:xfrm>
            <a:off x="1045027" y="1204833"/>
            <a:ext cx="3098800" cy="977900"/>
          </a:xfrm>
          <a:prstGeom prst="rect">
            <a:avLst/>
          </a:prstGeom>
        </p:spPr>
      </p:pic>
      <p:pic>
        <p:nvPicPr>
          <p:cNvPr id="6" name="Imagen 5">
            <a:extLst>
              <a:ext uri="{FF2B5EF4-FFF2-40B4-BE49-F238E27FC236}">
                <a16:creationId xmlns:a16="http://schemas.microsoft.com/office/drawing/2014/main" id="{DC8D85C9-D66C-9C4B-9796-10D7D31BBE40}"/>
              </a:ext>
            </a:extLst>
          </p:cNvPr>
          <p:cNvPicPr>
            <a:picLocks noChangeAspect="1"/>
          </p:cNvPicPr>
          <p:nvPr/>
        </p:nvPicPr>
        <p:blipFill>
          <a:blip r:embed="rId4"/>
          <a:stretch>
            <a:fillRect/>
          </a:stretch>
        </p:blipFill>
        <p:spPr>
          <a:xfrm>
            <a:off x="987877" y="2529831"/>
            <a:ext cx="3225800" cy="1016000"/>
          </a:xfrm>
          <a:prstGeom prst="rect">
            <a:avLst/>
          </a:prstGeom>
        </p:spPr>
      </p:pic>
      <p:pic>
        <p:nvPicPr>
          <p:cNvPr id="7" name="Imagen 6">
            <a:extLst>
              <a:ext uri="{FF2B5EF4-FFF2-40B4-BE49-F238E27FC236}">
                <a16:creationId xmlns:a16="http://schemas.microsoft.com/office/drawing/2014/main" id="{EFFCF714-6C8C-924F-BF39-0C138E55C06C}"/>
              </a:ext>
            </a:extLst>
          </p:cNvPr>
          <p:cNvPicPr>
            <a:picLocks noChangeAspect="1"/>
          </p:cNvPicPr>
          <p:nvPr/>
        </p:nvPicPr>
        <p:blipFill>
          <a:blip r:embed="rId5"/>
          <a:stretch>
            <a:fillRect/>
          </a:stretch>
        </p:blipFill>
        <p:spPr>
          <a:xfrm>
            <a:off x="975177" y="3892930"/>
            <a:ext cx="3238500" cy="673100"/>
          </a:xfrm>
          <a:prstGeom prst="rect">
            <a:avLst/>
          </a:prstGeom>
        </p:spPr>
      </p:pic>
    </p:spTree>
    <p:extLst>
      <p:ext uri="{BB962C8B-B14F-4D97-AF65-F5344CB8AC3E}">
        <p14:creationId xmlns:p14="http://schemas.microsoft.com/office/powerpoint/2010/main" val="21019997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Shape 972"/>
        <p:cNvGrpSpPr/>
        <p:nvPr/>
      </p:nvGrpSpPr>
      <p:grpSpPr>
        <a:xfrm>
          <a:off x="0" y="0"/>
          <a:ext cx="0" cy="0"/>
          <a:chOff x="0" y="0"/>
          <a:chExt cx="0" cy="0"/>
        </a:xfrm>
      </p:grpSpPr>
      <p:grpSp>
        <p:nvGrpSpPr>
          <p:cNvPr id="974" name="Google Shape;974;p47"/>
          <p:cNvGrpSpPr/>
          <p:nvPr/>
        </p:nvGrpSpPr>
        <p:grpSpPr>
          <a:xfrm>
            <a:off x="7850217" y="690261"/>
            <a:ext cx="304102" cy="458848"/>
            <a:chOff x="2131550" y="2253075"/>
            <a:chExt cx="93100" cy="140475"/>
          </a:xfrm>
        </p:grpSpPr>
        <p:sp>
          <p:nvSpPr>
            <p:cNvPr id="975" name="Google Shape;975;p47"/>
            <p:cNvSpPr/>
            <p:nvPr/>
          </p:nvSpPr>
          <p:spPr>
            <a:xfrm>
              <a:off x="2131550" y="2313325"/>
              <a:ext cx="93100" cy="50100"/>
            </a:xfrm>
            <a:custGeom>
              <a:avLst/>
              <a:gdLst/>
              <a:ahLst/>
              <a:cxnLst/>
              <a:rect l="l" t="t" r="r" b="b"/>
              <a:pathLst>
                <a:path w="3724" h="2004" extrusionOk="0">
                  <a:moveTo>
                    <a:pt x="1822" y="1"/>
                  </a:moveTo>
                  <a:lnTo>
                    <a:pt x="1" y="1896"/>
                  </a:lnTo>
                  <a:lnTo>
                    <a:pt x="114" y="2004"/>
                  </a:lnTo>
                  <a:lnTo>
                    <a:pt x="1828" y="216"/>
                  </a:lnTo>
                  <a:lnTo>
                    <a:pt x="3616" y="1936"/>
                  </a:lnTo>
                  <a:lnTo>
                    <a:pt x="3724" y="1823"/>
                  </a:lnTo>
                  <a:lnTo>
                    <a:pt x="18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47"/>
            <p:cNvSpPr/>
            <p:nvPr/>
          </p:nvSpPr>
          <p:spPr>
            <a:xfrm>
              <a:off x="2131550" y="2343325"/>
              <a:ext cx="93100" cy="50225"/>
            </a:xfrm>
            <a:custGeom>
              <a:avLst/>
              <a:gdLst/>
              <a:ahLst/>
              <a:cxnLst/>
              <a:rect l="l" t="t" r="r" b="b"/>
              <a:pathLst>
                <a:path w="3724" h="2009" extrusionOk="0">
                  <a:moveTo>
                    <a:pt x="1822" y="0"/>
                  </a:moveTo>
                  <a:lnTo>
                    <a:pt x="1" y="1901"/>
                  </a:lnTo>
                  <a:lnTo>
                    <a:pt x="114" y="2009"/>
                  </a:lnTo>
                  <a:lnTo>
                    <a:pt x="1828" y="221"/>
                  </a:lnTo>
                  <a:lnTo>
                    <a:pt x="3616" y="1935"/>
                  </a:lnTo>
                  <a:lnTo>
                    <a:pt x="3724" y="1828"/>
                  </a:lnTo>
                  <a:lnTo>
                    <a:pt x="182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47"/>
            <p:cNvSpPr/>
            <p:nvPr/>
          </p:nvSpPr>
          <p:spPr>
            <a:xfrm>
              <a:off x="2131550" y="2253075"/>
              <a:ext cx="93100" cy="50250"/>
            </a:xfrm>
            <a:custGeom>
              <a:avLst/>
              <a:gdLst/>
              <a:ahLst/>
              <a:cxnLst/>
              <a:rect l="l" t="t" r="r" b="b"/>
              <a:pathLst>
                <a:path w="3724" h="2010" extrusionOk="0">
                  <a:moveTo>
                    <a:pt x="1822" y="1"/>
                  </a:moveTo>
                  <a:lnTo>
                    <a:pt x="1" y="1902"/>
                  </a:lnTo>
                  <a:lnTo>
                    <a:pt x="114" y="2009"/>
                  </a:lnTo>
                  <a:lnTo>
                    <a:pt x="1828" y="221"/>
                  </a:lnTo>
                  <a:lnTo>
                    <a:pt x="3616" y="1941"/>
                  </a:lnTo>
                  <a:lnTo>
                    <a:pt x="3724" y="1828"/>
                  </a:lnTo>
                  <a:lnTo>
                    <a:pt x="18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47"/>
            <p:cNvSpPr/>
            <p:nvPr/>
          </p:nvSpPr>
          <p:spPr>
            <a:xfrm>
              <a:off x="2131550" y="2283200"/>
              <a:ext cx="93100" cy="50250"/>
            </a:xfrm>
            <a:custGeom>
              <a:avLst/>
              <a:gdLst/>
              <a:ahLst/>
              <a:cxnLst/>
              <a:rect l="l" t="t" r="r" b="b"/>
              <a:pathLst>
                <a:path w="3724" h="2010" extrusionOk="0">
                  <a:moveTo>
                    <a:pt x="1822" y="1"/>
                  </a:moveTo>
                  <a:lnTo>
                    <a:pt x="1" y="1902"/>
                  </a:lnTo>
                  <a:lnTo>
                    <a:pt x="114" y="2009"/>
                  </a:lnTo>
                  <a:lnTo>
                    <a:pt x="1828" y="221"/>
                  </a:lnTo>
                  <a:lnTo>
                    <a:pt x="3616" y="1936"/>
                  </a:lnTo>
                  <a:lnTo>
                    <a:pt x="3724" y="1823"/>
                  </a:lnTo>
                  <a:lnTo>
                    <a:pt x="18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 name="Imagen 3">
            <a:extLst>
              <a:ext uri="{FF2B5EF4-FFF2-40B4-BE49-F238E27FC236}">
                <a16:creationId xmlns:a16="http://schemas.microsoft.com/office/drawing/2014/main" id="{44897FDC-FDCD-774E-9327-4EF33FC48481}"/>
              </a:ext>
            </a:extLst>
          </p:cNvPr>
          <p:cNvPicPr>
            <a:picLocks noChangeAspect="1"/>
          </p:cNvPicPr>
          <p:nvPr/>
        </p:nvPicPr>
        <p:blipFill>
          <a:blip r:embed="rId3"/>
          <a:stretch>
            <a:fillRect/>
          </a:stretch>
        </p:blipFill>
        <p:spPr>
          <a:xfrm>
            <a:off x="3142886" y="464445"/>
            <a:ext cx="1982003" cy="307884"/>
          </a:xfrm>
          <a:prstGeom prst="rect">
            <a:avLst/>
          </a:prstGeom>
        </p:spPr>
      </p:pic>
      <p:pic>
        <p:nvPicPr>
          <p:cNvPr id="6" name="Imagen 5">
            <a:extLst>
              <a:ext uri="{FF2B5EF4-FFF2-40B4-BE49-F238E27FC236}">
                <a16:creationId xmlns:a16="http://schemas.microsoft.com/office/drawing/2014/main" id="{0E8CA62C-C263-A243-B8FC-C2049607250D}"/>
              </a:ext>
            </a:extLst>
          </p:cNvPr>
          <p:cNvPicPr>
            <a:picLocks noChangeAspect="1"/>
          </p:cNvPicPr>
          <p:nvPr/>
        </p:nvPicPr>
        <p:blipFill>
          <a:blip r:embed="rId4"/>
          <a:stretch>
            <a:fillRect/>
          </a:stretch>
        </p:blipFill>
        <p:spPr>
          <a:xfrm>
            <a:off x="257263" y="1858508"/>
            <a:ext cx="2416267" cy="1818428"/>
          </a:xfrm>
          <a:prstGeom prst="rect">
            <a:avLst/>
          </a:prstGeom>
        </p:spPr>
      </p:pic>
      <p:pic>
        <p:nvPicPr>
          <p:cNvPr id="7" name="Imagen 6">
            <a:extLst>
              <a:ext uri="{FF2B5EF4-FFF2-40B4-BE49-F238E27FC236}">
                <a16:creationId xmlns:a16="http://schemas.microsoft.com/office/drawing/2014/main" id="{D8348B5C-C296-5B40-9D45-59F113F1D5B5}"/>
              </a:ext>
            </a:extLst>
          </p:cNvPr>
          <p:cNvPicPr>
            <a:picLocks noChangeAspect="1"/>
          </p:cNvPicPr>
          <p:nvPr/>
        </p:nvPicPr>
        <p:blipFill>
          <a:blip r:embed="rId5"/>
          <a:stretch>
            <a:fillRect/>
          </a:stretch>
        </p:blipFill>
        <p:spPr>
          <a:xfrm>
            <a:off x="3093809" y="1945594"/>
            <a:ext cx="2578100" cy="1562100"/>
          </a:xfrm>
          <a:prstGeom prst="rect">
            <a:avLst/>
          </a:prstGeom>
        </p:spPr>
      </p:pic>
      <p:pic>
        <p:nvPicPr>
          <p:cNvPr id="8" name="Imagen 7">
            <a:extLst>
              <a:ext uri="{FF2B5EF4-FFF2-40B4-BE49-F238E27FC236}">
                <a16:creationId xmlns:a16="http://schemas.microsoft.com/office/drawing/2014/main" id="{C874A828-231B-654C-98E0-AB1CA9E727E9}"/>
              </a:ext>
            </a:extLst>
          </p:cNvPr>
          <p:cNvPicPr>
            <a:picLocks noChangeAspect="1"/>
          </p:cNvPicPr>
          <p:nvPr/>
        </p:nvPicPr>
        <p:blipFill>
          <a:blip r:embed="rId6"/>
          <a:stretch>
            <a:fillRect/>
          </a:stretch>
        </p:blipFill>
        <p:spPr>
          <a:xfrm>
            <a:off x="6092189" y="1818594"/>
            <a:ext cx="2336800" cy="181610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Shape 1044"/>
        <p:cNvGrpSpPr/>
        <p:nvPr/>
      </p:nvGrpSpPr>
      <p:grpSpPr>
        <a:xfrm>
          <a:off x="0" y="0"/>
          <a:ext cx="0" cy="0"/>
          <a:chOff x="0" y="0"/>
          <a:chExt cx="0" cy="0"/>
        </a:xfrm>
      </p:grpSpPr>
      <p:sp>
        <p:nvSpPr>
          <p:cNvPr id="6" name="CuadroTexto 5">
            <a:extLst>
              <a:ext uri="{FF2B5EF4-FFF2-40B4-BE49-F238E27FC236}">
                <a16:creationId xmlns:a16="http://schemas.microsoft.com/office/drawing/2014/main" id="{7CAC6C06-8D79-C74A-AB83-B183F80C46CC}"/>
              </a:ext>
            </a:extLst>
          </p:cNvPr>
          <p:cNvSpPr txBox="1"/>
          <p:nvPr/>
        </p:nvSpPr>
        <p:spPr>
          <a:xfrm>
            <a:off x="530026" y="294189"/>
            <a:ext cx="4356098" cy="954107"/>
          </a:xfrm>
          <a:prstGeom prst="rect">
            <a:avLst/>
          </a:prstGeom>
          <a:noFill/>
        </p:spPr>
        <p:txBody>
          <a:bodyPr wrap="square">
            <a:spAutoFit/>
          </a:bodyPr>
          <a:lstStyle/>
          <a:p>
            <a:r>
              <a:rPr lang="es-PE" dirty="0"/>
              <a:t>Se requiere elaborar un query para formar la siguiente tabla (puede crearse una tabla, una vista o se puede utilizar un CTE), en donde el campo “Product_id” no puede tener nulos</a:t>
            </a:r>
          </a:p>
        </p:txBody>
      </p:sp>
      <p:pic>
        <p:nvPicPr>
          <p:cNvPr id="5" name="Imagen 4">
            <a:extLst>
              <a:ext uri="{FF2B5EF4-FFF2-40B4-BE49-F238E27FC236}">
                <a16:creationId xmlns:a16="http://schemas.microsoft.com/office/drawing/2014/main" id="{97AA59E0-205A-EC4B-9A09-770E13A5C339}"/>
              </a:ext>
            </a:extLst>
          </p:cNvPr>
          <p:cNvPicPr>
            <a:picLocks noChangeAspect="1"/>
          </p:cNvPicPr>
          <p:nvPr/>
        </p:nvPicPr>
        <p:blipFill>
          <a:blip r:embed="rId3"/>
          <a:stretch>
            <a:fillRect/>
          </a:stretch>
        </p:blipFill>
        <p:spPr>
          <a:xfrm>
            <a:off x="5065848" y="84818"/>
            <a:ext cx="3562330" cy="1604812"/>
          </a:xfrm>
          <a:prstGeom prst="rect">
            <a:avLst/>
          </a:prstGeom>
        </p:spPr>
      </p:pic>
      <p:pic>
        <p:nvPicPr>
          <p:cNvPr id="7" name="Imagen 6">
            <a:extLst>
              <a:ext uri="{FF2B5EF4-FFF2-40B4-BE49-F238E27FC236}">
                <a16:creationId xmlns:a16="http://schemas.microsoft.com/office/drawing/2014/main" id="{783C8399-6345-5845-B8DF-A4B9CEFADF20}"/>
              </a:ext>
            </a:extLst>
          </p:cNvPr>
          <p:cNvPicPr>
            <a:picLocks noChangeAspect="1"/>
          </p:cNvPicPr>
          <p:nvPr/>
        </p:nvPicPr>
        <p:blipFill>
          <a:blip r:embed="rId4"/>
          <a:stretch>
            <a:fillRect/>
          </a:stretch>
        </p:blipFill>
        <p:spPr>
          <a:xfrm>
            <a:off x="2234467" y="1805668"/>
            <a:ext cx="4675066" cy="1993976"/>
          </a:xfrm>
          <a:prstGeom prst="rect">
            <a:avLst/>
          </a:prstGeom>
        </p:spPr>
      </p:pic>
      <p:pic>
        <p:nvPicPr>
          <p:cNvPr id="8" name="Imagen 7">
            <a:extLst>
              <a:ext uri="{FF2B5EF4-FFF2-40B4-BE49-F238E27FC236}">
                <a16:creationId xmlns:a16="http://schemas.microsoft.com/office/drawing/2014/main" id="{758180D1-B81C-AC4E-BD98-3DCCAA59B247}"/>
              </a:ext>
            </a:extLst>
          </p:cNvPr>
          <p:cNvPicPr>
            <a:picLocks noChangeAspect="1"/>
          </p:cNvPicPr>
          <p:nvPr/>
        </p:nvPicPr>
        <p:blipFill>
          <a:blip r:embed="rId5"/>
          <a:stretch>
            <a:fillRect/>
          </a:stretch>
        </p:blipFill>
        <p:spPr>
          <a:xfrm>
            <a:off x="2306138" y="3915682"/>
            <a:ext cx="4305300" cy="114300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Shape 1051"/>
        <p:cNvGrpSpPr/>
        <p:nvPr/>
      </p:nvGrpSpPr>
      <p:grpSpPr>
        <a:xfrm>
          <a:off x="0" y="0"/>
          <a:ext cx="0" cy="0"/>
          <a:chOff x="0" y="0"/>
          <a:chExt cx="0" cy="0"/>
        </a:xfrm>
      </p:grpSpPr>
      <p:sp>
        <p:nvSpPr>
          <p:cNvPr id="46" name="CuadroTexto 45">
            <a:extLst>
              <a:ext uri="{FF2B5EF4-FFF2-40B4-BE49-F238E27FC236}">
                <a16:creationId xmlns:a16="http://schemas.microsoft.com/office/drawing/2014/main" id="{3882A035-B7CC-694E-AB49-9C2AD1A8D873}"/>
              </a:ext>
            </a:extLst>
          </p:cNvPr>
          <p:cNvSpPr txBox="1"/>
          <p:nvPr/>
        </p:nvSpPr>
        <p:spPr>
          <a:xfrm>
            <a:off x="956129" y="295926"/>
            <a:ext cx="4572000" cy="1384995"/>
          </a:xfrm>
          <a:prstGeom prst="rect">
            <a:avLst/>
          </a:prstGeom>
          <a:noFill/>
        </p:spPr>
        <p:txBody>
          <a:bodyPr wrap="square">
            <a:spAutoFit/>
          </a:bodyPr>
          <a:lstStyle/>
          <a:p>
            <a:r>
              <a:rPr lang="es-PE" dirty="0"/>
              <a:t>Una vez que se forme la tabla, se requiere armar un query que muestre el nombre/descripción</a:t>
            </a:r>
          </a:p>
          <a:p>
            <a:r>
              <a:rPr lang="es-PE" dirty="0"/>
              <a:t>del SKU más caro de cada categoría con la siguiente estructura (si hay dos productos con el</a:t>
            </a:r>
          </a:p>
          <a:p>
            <a:r>
              <a:rPr lang="es-PE" dirty="0"/>
              <a:t>mismo precio, seleccionar el que tenga el código de SKU con el dígito más cercano a 0):</a:t>
            </a:r>
          </a:p>
        </p:txBody>
      </p:sp>
      <p:pic>
        <p:nvPicPr>
          <p:cNvPr id="7" name="Imagen 6">
            <a:extLst>
              <a:ext uri="{FF2B5EF4-FFF2-40B4-BE49-F238E27FC236}">
                <a16:creationId xmlns:a16="http://schemas.microsoft.com/office/drawing/2014/main" id="{1114484B-9E35-9243-880E-937645068B16}"/>
              </a:ext>
            </a:extLst>
          </p:cNvPr>
          <p:cNvPicPr>
            <a:picLocks noChangeAspect="1"/>
          </p:cNvPicPr>
          <p:nvPr/>
        </p:nvPicPr>
        <p:blipFill>
          <a:blip r:embed="rId3"/>
          <a:stretch>
            <a:fillRect/>
          </a:stretch>
        </p:blipFill>
        <p:spPr>
          <a:xfrm>
            <a:off x="1017089" y="1940951"/>
            <a:ext cx="3799124" cy="959002"/>
          </a:xfrm>
          <a:prstGeom prst="rect">
            <a:avLst/>
          </a:prstGeom>
        </p:spPr>
      </p:pic>
      <p:pic>
        <p:nvPicPr>
          <p:cNvPr id="12" name="Imagen 11">
            <a:extLst>
              <a:ext uri="{FF2B5EF4-FFF2-40B4-BE49-F238E27FC236}">
                <a16:creationId xmlns:a16="http://schemas.microsoft.com/office/drawing/2014/main" id="{4DFFA3A3-DEC6-8240-B169-C3B8E21F4229}"/>
              </a:ext>
            </a:extLst>
          </p:cNvPr>
          <p:cNvPicPr>
            <a:picLocks noChangeAspect="1"/>
          </p:cNvPicPr>
          <p:nvPr/>
        </p:nvPicPr>
        <p:blipFill>
          <a:blip r:embed="rId4"/>
          <a:stretch>
            <a:fillRect/>
          </a:stretch>
        </p:blipFill>
        <p:spPr>
          <a:xfrm>
            <a:off x="339453" y="3563226"/>
            <a:ext cx="4711610" cy="613773"/>
          </a:xfrm>
          <a:prstGeom prst="rect">
            <a:avLst/>
          </a:prstGeom>
        </p:spPr>
      </p:pic>
      <p:pic>
        <p:nvPicPr>
          <p:cNvPr id="13" name="Imagen 12">
            <a:extLst>
              <a:ext uri="{FF2B5EF4-FFF2-40B4-BE49-F238E27FC236}">
                <a16:creationId xmlns:a16="http://schemas.microsoft.com/office/drawing/2014/main" id="{26EAE9C2-3F3D-A549-9F9F-01F10036405E}"/>
              </a:ext>
            </a:extLst>
          </p:cNvPr>
          <p:cNvPicPr>
            <a:picLocks noChangeAspect="1"/>
          </p:cNvPicPr>
          <p:nvPr/>
        </p:nvPicPr>
        <p:blipFill>
          <a:blip r:embed="rId5"/>
          <a:stretch>
            <a:fillRect/>
          </a:stretch>
        </p:blipFill>
        <p:spPr>
          <a:xfrm>
            <a:off x="5528129" y="2684731"/>
            <a:ext cx="2915194" cy="1948577"/>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Shape 1094"/>
        <p:cNvGrpSpPr/>
        <p:nvPr/>
      </p:nvGrpSpPr>
      <p:grpSpPr>
        <a:xfrm>
          <a:off x="0" y="0"/>
          <a:ext cx="0" cy="0"/>
          <a:chOff x="0" y="0"/>
          <a:chExt cx="0" cy="0"/>
        </a:xfrm>
      </p:grpSpPr>
      <p:pic>
        <p:nvPicPr>
          <p:cNvPr id="16" name="Imagen 15">
            <a:extLst>
              <a:ext uri="{FF2B5EF4-FFF2-40B4-BE49-F238E27FC236}">
                <a16:creationId xmlns:a16="http://schemas.microsoft.com/office/drawing/2014/main" id="{3BB13180-680D-E641-8756-9FB96CFEF06F}"/>
              </a:ext>
            </a:extLst>
          </p:cNvPr>
          <p:cNvPicPr>
            <a:picLocks noChangeAspect="1"/>
          </p:cNvPicPr>
          <p:nvPr/>
        </p:nvPicPr>
        <p:blipFill>
          <a:blip r:embed="rId3"/>
          <a:stretch>
            <a:fillRect/>
          </a:stretch>
        </p:blipFill>
        <p:spPr>
          <a:xfrm>
            <a:off x="1228505" y="482054"/>
            <a:ext cx="6686990" cy="406219"/>
          </a:xfrm>
          <a:prstGeom prst="rect">
            <a:avLst/>
          </a:prstGeom>
        </p:spPr>
      </p:pic>
      <p:pic>
        <p:nvPicPr>
          <p:cNvPr id="17" name="Imagen 16">
            <a:extLst>
              <a:ext uri="{FF2B5EF4-FFF2-40B4-BE49-F238E27FC236}">
                <a16:creationId xmlns:a16="http://schemas.microsoft.com/office/drawing/2014/main" id="{DA003F35-76BE-1843-99B9-4E3EBF9D97EB}"/>
              </a:ext>
            </a:extLst>
          </p:cNvPr>
          <p:cNvPicPr>
            <a:picLocks noChangeAspect="1"/>
          </p:cNvPicPr>
          <p:nvPr/>
        </p:nvPicPr>
        <p:blipFill>
          <a:blip r:embed="rId4"/>
          <a:stretch>
            <a:fillRect/>
          </a:stretch>
        </p:blipFill>
        <p:spPr>
          <a:xfrm>
            <a:off x="2265233" y="1445624"/>
            <a:ext cx="4613533" cy="2534194"/>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Shape 1123"/>
        <p:cNvGrpSpPr/>
        <p:nvPr/>
      </p:nvGrpSpPr>
      <p:grpSpPr>
        <a:xfrm>
          <a:off x="0" y="0"/>
          <a:ext cx="0" cy="0"/>
          <a:chOff x="0" y="0"/>
          <a:chExt cx="0" cy="0"/>
        </a:xfrm>
      </p:grpSpPr>
      <p:sp>
        <p:nvSpPr>
          <p:cNvPr id="1124" name="Google Shape;1124;p52"/>
          <p:cNvSpPr txBox="1">
            <a:spLocks noGrp="1"/>
          </p:cNvSpPr>
          <p:nvPr>
            <p:ph type="title"/>
          </p:nvPr>
        </p:nvSpPr>
        <p:spPr>
          <a:xfrm>
            <a:off x="311700" y="438312"/>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Moving and Tracking</a:t>
            </a:r>
            <a:endParaRPr/>
          </a:p>
        </p:txBody>
      </p:sp>
      <p:sp>
        <p:nvSpPr>
          <p:cNvPr id="1125" name="Google Shape;1125;p52"/>
          <p:cNvSpPr txBox="1">
            <a:spLocks noGrp="1"/>
          </p:cNvSpPr>
          <p:nvPr>
            <p:ph type="subTitle" idx="1"/>
          </p:nvPr>
        </p:nvSpPr>
        <p:spPr>
          <a:xfrm>
            <a:off x="726299" y="1514360"/>
            <a:ext cx="2062500" cy="469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a:t>
            </a:r>
            <a:endParaRPr/>
          </a:p>
        </p:txBody>
      </p:sp>
      <p:sp>
        <p:nvSpPr>
          <p:cNvPr id="1126" name="Google Shape;1126;p52"/>
          <p:cNvSpPr txBox="1">
            <a:spLocks noGrp="1"/>
          </p:cNvSpPr>
          <p:nvPr>
            <p:ph type="subTitle" idx="2"/>
          </p:nvPr>
        </p:nvSpPr>
        <p:spPr>
          <a:xfrm>
            <a:off x="726325" y="1899658"/>
            <a:ext cx="2062500" cy="85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It’s a cold place. The planet is full of iron oxide dust</a:t>
            </a:r>
            <a:endParaRPr/>
          </a:p>
        </p:txBody>
      </p:sp>
      <p:sp>
        <p:nvSpPr>
          <p:cNvPr id="1127" name="Google Shape;1127;p52"/>
          <p:cNvSpPr txBox="1">
            <a:spLocks noGrp="1"/>
          </p:cNvSpPr>
          <p:nvPr>
            <p:ph type="subTitle" idx="3"/>
          </p:nvPr>
        </p:nvSpPr>
        <p:spPr>
          <a:xfrm>
            <a:off x="726299" y="3047029"/>
            <a:ext cx="2062500" cy="46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a:t>
            </a:r>
            <a:endParaRPr/>
          </a:p>
        </p:txBody>
      </p:sp>
      <p:sp>
        <p:nvSpPr>
          <p:cNvPr id="1128" name="Google Shape;1128;p52"/>
          <p:cNvSpPr txBox="1">
            <a:spLocks noGrp="1"/>
          </p:cNvSpPr>
          <p:nvPr>
            <p:ph type="subTitle" idx="4"/>
          </p:nvPr>
        </p:nvSpPr>
        <p:spPr>
          <a:xfrm>
            <a:off x="726225" y="3432512"/>
            <a:ext cx="2062500" cy="85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smallest planet in the Solar System</a:t>
            </a:r>
            <a:endParaRPr/>
          </a:p>
        </p:txBody>
      </p:sp>
      <p:sp>
        <p:nvSpPr>
          <p:cNvPr id="1129" name="Google Shape;1129;p52"/>
          <p:cNvSpPr txBox="1">
            <a:spLocks noGrp="1"/>
          </p:cNvSpPr>
          <p:nvPr>
            <p:ph type="subTitle" idx="5"/>
          </p:nvPr>
        </p:nvSpPr>
        <p:spPr>
          <a:xfrm>
            <a:off x="3287402" y="1514360"/>
            <a:ext cx="2062500" cy="469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a:t>
            </a:r>
            <a:endParaRPr/>
          </a:p>
        </p:txBody>
      </p:sp>
      <p:sp>
        <p:nvSpPr>
          <p:cNvPr id="1130" name="Google Shape;1130;p52"/>
          <p:cNvSpPr txBox="1">
            <a:spLocks noGrp="1"/>
          </p:cNvSpPr>
          <p:nvPr>
            <p:ph type="subTitle" idx="6"/>
          </p:nvPr>
        </p:nvSpPr>
        <p:spPr>
          <a:xfrm>
            <a:off x="3287397" y="1899658"/>
            <a:ext cx="2062500" cy="85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 is composed mostly of hydrogen and helium</a:t>
            </a:r>
            <a:endParaRPr/>
          </a:p>
        </p:txBody>
      </p:sp>
      <p:sp>
        <p:nvSpPr>
          <p:cNvPr id="1131" name="Google Shape;1131;p52"/>
          <p:cNvSpPr txBox="1">
            <a:spLocks noGrp="1"/>
          </p:cNvSpPr>
          <p:nvPr>
            <p:ph type="subTitle" idx="7"/>
          </p:nvPr>
        </p:nvSpPr>
        <p:spPr>
          <a:xfrm>
            <a:off x="3287402" y="3047029"/>
            <a:ext cx="2062500" cy="46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a:t>
            </a:r>
            <a:endParaRPr/>
          </a:p>
        </p:txBody>
      </p:sp>
      <p:sp>
        <p:nvSpPr>
          <p:cNvPr id="1132" name="Google Shape;1132;p52"/>
          <p:cNvSpPr txBox="1">
            <a:spLocks noGrp="1"/>
          </p:cNvSpPr>
          <p:nvPr>
            <p:ph type="subTitle" idx="8"/>
          </p:nvPr>
        </p:nvSpPr>
        <p:spPr>
          <a:xfrm>
            <a:off x="3287402" y="3432512"/>
            <a:ext cx="2062500" cy="85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is the second planet from the Sun. It’s terribly hot there</a:t>
            </a:r>
            <a:endParaRPr/>
          </a:p>
        </p:txBody>
      </p:sp>
      <p:sp>
        <p:nvSpPr>
          <p:cNvPr id="1133" name="Google Shape;1133;p52"/>
          <p:cNvSpPr/>
          <p:nvPr/>
        </p:nvSpPr>
        <p:spPr>
          <a:xfrm>
            <a:off x="6206782" y="2863601"/>
            <a:ext cx="19334" cy="101941"/>
          </a:xfrm>
          <a:custGeom>
            <a:avLst/>
            <a:gdLst/>
            <a:ahLst/>
            <a:cxnLst/>
            <a:rect l="l" t="t" r="r" b="b"/>
            <a:pathLst>
              <a:path w="352" h="1856" extrusionOk="0">
                <a:moveTo>
                  <a:pt x="176" y="1"/>
                </a:moveTo>
                <a:lnTo>
                  <a:pt x="1" y="1856"/>
                </a:lnTo>
                <a:lnTo>
                  <a:pt x="151" y="1856"/>
                </a:lnTo>
                <a:lnTo>
                  <a:pt x="352" y="1"/>
                </a:lnTo>
                <a:close/>
              </a:path>
            </a:pathLst>
          </a:custGeom>
          <a:solidFill>
            <a:srgbClr val="F8EF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34" name="Google Shape;1134;p52"/>
          <p:cNvGrpSpPr/>
          <p:nvPr/>
        </p:nvGrpSpPr>
        <p:grpSpPr>
          <a:xfrm flipH="1">
            <a:off x="6055126" y="1174882"/>
            <a:ext cx="2002565" cy="3123753"/>
            <a:chOff x="5853000" y="687700"/>
            <a:chExt cx="2415931" cy="3768097"/>
          </a:xfrm>
        </p:grpSpPr>
        <p:sp>
          <p:nvSpPr>
            <p:cNvPr id="1135" name="Google Shape;1135;p52"/>
            <p:cNvSpPr/>
            <p:nvPr/>
          </p:nvSpPr>
          <p:spPr>
            <a:xfrm>
              <a:off x="6678986" y="2775500"/>
              <a:ext cx="1365600" cy="1655494"/>
            </a:xfrm>
            <a:custGeom>
              <a:avLst/>
              <a:gdLst/>
              <a:ahLst/>
              <a:cxnLst/>
              <a:rect l="l" t="t" r="r" b="b"/>
              <a:pathLst>
                <a:path w="24863" h="30141" extrusionOk="0">
                  <a:moveTo>
                    <a:pt x="15514" y="1"/>
                  </a:moveTo>
                  <a:lnTo>
                    <a:pt x="2105" y="4913"/>
                  </a:lnTo>
                  <a:cubicBezTo>
                    <a:pt x="2105" y="4913"/>
                    <a:pt x="8421" y="14011"/>
                    <a:pt x="6416" y="16668"/>
                  </a:cubicBezTo>
                  <a:cubicBezTo>
                    <a:pt x="0" y="25239"/>
                    <a:pt x="351" y="28247"/>
                    <a:pt x="351" y="28247"/>
                  </a:cubicBezTo>
                  <a:cubicBezTo>
                    <a:pt x="351" y="28247"/>
                    <a:pt x="376" y="28898"/>
                    <a:pt x="2857" y="29775"/>
                  </a:cubicBezTo>
                  <a:cubicBezTo>
                    <a:pt x="3554" y="30019"/>
                    <a:pt x="3813" y="30141"/>
                    <a:pt x="3835" y="30141"/>
                  </a:cubicBezTo>
                  <a:cubicBezTo>
                    <a:pt x="3894" y="30141"/>
                    <a:pt x="2352" y="29317"/>
                    <a:pt x="2732" y="27670"/>
                  </a:cubicBezTo>
                  <a:cubicBezTo>
                    <a:pt x="3233" y="25515"/>
                    <a:pt x="10577" y="22232"/>
                    <a:pt x="12206" y="16216"/>
                  </a:cubicBezTo>
                  <a:cubicBezTo>
                    <a:pt x="13409" y="11806"/>
                    <a:pt x="12030" y="8673"/>
                    <a:pt x="12030" y="8673"/>
                  </a:cubicBezTo>
                  <a:lnTo>
                    <a:pt x="12030" y="8673"/>
                  </a:lnTo>
                  <a:cubicBezTo>
                    <a:pt x="12031" y="8673"/>
                    <a:pt x="17093" y="13886"/>
                    <a:pt x="17920" y="16166"/>
                  </a:cubicBezTo>
                  <a:cubicBezTo>
                    <a:pt x="18722" y="18472"/>
                    <a:pt x="16141" y="27069"/>
                    <a:pt x="16742" y="28572"/>
                  </a:cubicBezTo>
                  <a:cubicBezTo>
                    <a:pt x="17178" y="29728"/>
                    <a:pt x="18373" y="30025"/>
                    <a:pt x="19287" y="30025"/>
                  </a:cubicBezTo>
                  <a:cubicBezTo>
                    <a:pt x="19583" y="30025"/>
                    <a:pt x="19849" y="29994"/>
                    <a:pt x="20050" y="29951"/>
                  </a:cubicBezTo>
                  <a:cubicBezTo>
                    <a:pt x="20877" y="29801"/>
                    <a:pt x="18497" y="29124"/>
                    <a:pt x="19073" y="27545"/>
                  </a:cubicBezTo>
                  <a:cubicBezTo>
                    <a:pt x="19700" y="25941"/>
                    <a:pt x="23033" y="19800"/>
                    <a:pt x="23735" y="15039"/>
                  </a:cubicBezTo>
                  <a:cubicBezTo>
                    <a:pt x="24862" y="7470"/>
                    <a:pt x="15514" y="1"/>
                    <a:pt x="15514" y="1"/>
                  </a:cubicBezTo>
                  <a:close/>
                </a:path>
              </a:pathLst>
            </a:custGeom>
            <a:solidFill>
              <a:srgbClr val="F297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52"/>
            <p:cNvSpPr/>
            <p:nvPr/>
          </p:nvSpPr>
          <p:spPr>
            <a:xfrm>
              <a:off x="7557261" y="4254003"/>
              <a:ext cx="435061" cy="201794"/>
            </a:xfrm>
            <a:custGeom>
              <a:avLst/>
              <a:gdLst/>
              <a:ahLst/>
              <a:cxnLst/>
              <a:rect l="l" t="t" r="r" b="b"/>
              <a:pathLst>
                <a:path w="7921" h="3674" extrusionOk="0">
                  <a:moveTo>
                    <a:pt x="527" y="0"/>
                  </a:moveTo>
                  <a:cubicBezTo>
                    <a:pt x="527" y="0"/>
                    <a:pt x="0" y="2983"/>
                    <a:pt x="326" y="3334"/>
                  </a:cubicBezTo>
                  <a:cubicBezTo>
                    <a:pt x="555" y="3546"/>
                    <a:pt x="3005" y="3674"/>
                    <a:pt x="4916" y="3674"/>
                  </a:cubicBezTo>
                  <a:cubicBezTo>
                    <a:pt x="5933" y="3674"/>
                    <a:pt x="6797" y="3638"/>
                    <a:pt x="7093" y="3559"/>
                  </a:cubicBezTo>
                  <a:cubicBezTo>
                    <a:pt x="7920" y="3334"/>
                    <a:pt x="3133" y="2306"/>
                    <a:pt x="3233" y="426"/>
                  </a:cubicBezTo>
                  <a:cubicBezTo>
                    <a:pt x="3233" y="126"/>
                    <a:pt x="527" y="0"/>
                    <a:pt x="527" y="0"/>
                  </a:cubicBezTo>
                  <a:close/>
                </a:path>
              </a:pathLst>
            </a:custGeom>
            <a:solidFill>
              <a:srgbClr val="FFB6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52"/>
            <p:cNvSpPr/>
            <p:nvPr/>
          </p:nvSpPr>
          <p:spPr>
            <a:xfrm>
              <a:off x="7688042" y="4307391"/>
              <a:ext cx="78488" cy="37514"/>
            </a:xfrm>
            <a:custGeom>
              <a:avLst/>
              <a:gdLst/>
              <a:ahLst/>
              <a:cxnLst/>
              <a:rect l="l" t="t" r="r" b="b"/>
              <a:pathLst>
                <a:path w="1429" h="683" extrusionOk="0">
                  <a:moveTo>
                    <a:pt x="1193" y="1"/>
                  </a:moveTo>
                  <a:cubicBezTo>
                    <a:pt x="1179" y="1"/>
                    <a:pt x="1166" y="2"/>
                    <a:pt x="1153" y="6"/>
                  </a:cubicBezTo>
                  <a:lnTo>
                    <a:pt x="176" y="306"/>
                  </a:lnTo>
                  <a:cubicBezTo>
                    <a:pt x="75" y="332"/>
                    <a:pt x="0" y="432"/>
                    <a:pt x="25" y="532"/>
                  </a:cubicBezTo>
                  <a:cubicBezTo>
                    <a:pt x="50" y="607"/>
                    <a:pt x="100" y="657"/>
                    <a:pt x="151" y="657"/>
                  </a:cubicBezTo>
                  <a:cubicBezTo>
                    <a:pt x="176" y="682"/>
                    <a:pt x="226" y="682"/>
                    <a:pt x="276" y="682"/>
                  </a:cubicBezTo>
                  <a:lnTo>
                    <a:pt x="1253" y="407"/>
                  </a:lnTo>
                  <a:cubicBezTo>
                    <a:pt x="1354" y="357"/>
                    <a:pt x="1429" y="256"/>
                    <a:pt x="1404" y="156"/>
                  </a:cubicBezTo>
                  <a:cubicBezTo>
                    <a:pt x="1360" y="69"/>
                    <a:pt x="1279" y="1"/>
                    <a:pt x="119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52"/>
            <p:cNvSpPr/>
            <p:nvPr/>
          </p:nvSpPr>
          <p:spPr>
            <a:xfrm>
              <a:off x="7708694" y="4332712"/>
              <a:ext cx="79861" cy="62340"/>
            </a:xfrm>
            <a:custGeom>
              <a:avLst/>
              <a:gdLst/>
              <a:ahLst/>
              <a:cxnLst/>
              <a:rect l="l" t="t" r="r" b="b"/>
              <a:pathLst>
                <a:path w="1454" h="1135" extrusionOk="0">
                  <a:moveTo>
                    <a:pt x="1216" y="1"/>
                  </a:moveTo>
                  <a:cubicBezTo>
                    <a:pt x="1175" y="1"/>
                    <a:pt x="1134" y="14"/>
                    <a:pt x="1103" y="46"/>
                  </a:cubicBezTo>
                  <a:lnTo>
                    <a:pt x="100" y="773"/>
                  </a:lnTo>
                  <a:cubicBezTo>
                    <a:pt x="25" y="823"/>
                    <a:pt x="0" y="948"/>
                    <a:pt x="75" y="1049"/>
                  </a:cubicBezTo>
                  <a:cubicBezTo>
                    <a:pt x="75" y="1074"/>
                    <a:pt x="100" y="1099"/>
                    <a:pt x="151" y="1124"/>
                  </a:cubicBezTo>
                  <a:cubicBezTo>
                    <a:pt x="165" y="1131"/>
                    <a:pt x="182" y="1134"/>
                    <a:pt x="200" y="1134"/>
                  </a:cubicBezTo>
                  <a:cubicBezTo>
                    <a:pt x="245" y="1134"/>
                    <a:pt x="298" y="1116"/>
                    <a:pt x="351" y="1099"/>
                  </a:cubicBezTo>
                  <a:lnTo>
                    <a:pt x="1328" y="372"/>
                  </a:lnTo>
                  <a:cubicBezTo>
                    <a:pt x="1429" y="297"/>
                    <a:pt x="1454" y="171"/>
                    <a:pt x="1379" y="71"/>
                  </a:cubicBezTo>
                  <a:cubicBezTo>
                    <a:pt x="1335" y="27"/>
                    <a:pt x="1274" y="1"/>
                    <a:pt x="121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52"/>
            <p:cNvSpPr/>
            <p:nvPr/>
          </p:nvSpPr>
          <p:spPr>
            <a:xfrm>
              <a:off x="7759611" y="4349904"/>
              <a:ext cx="62010" cy="75961"/>
            </a:xfrm>
            <a:custGeom>
              <a:avLst/>
              <a:gdLst/>
              <a:ahLst/>
              <a:cxnLst/>
              <a:rect l="l" t="t" r="r" b="b"/>
              <a:pathLst>
                <a:path w="1129" h="1383" extrusionOk="0">
                  <a:moveTo>
                    <a:pt x="898" y="1"/>
                  </a:moveTo>
                  <a:cubicBezTo>
                    <a:pt x="837" y="1"/>
                    <a:pt x="782" y="25"/>
                    <a:pt x="752" y="84"/>
                  </a:cubicBezTo>
                  <a:lnTo>
                    <a:pt x="51" y="1061"/>
                  </a:lnTo>
                  <a:cubicBezTo>
                    <a:pt x="0" y="1162"/>
                    <a:pt x="0" y="1287"/>
                    <a:pt x="101" y="1337"/>
                  </a:cubicBezTo>
                  <a:cubicBezTo>
                    <a:pt x="101" y="1362"/>
                    <a:pt x="126" y="1362"/>
                    <a:pt x="126" y="1362"/>
                  </a:cubicBezTo>
                  <a:cubicBezTo>
                    <a:pt x="154" y="1376"/>
                    <a:pt x="182" y="1382"/>
                    <a:pt x="209" y="1382"/>
                  </a:cubicBezTo>
                  <a:cubicBezTo>
                    <a:pt x="278" y="1382"/>
                    <a:pt x="340" y="1341"/>
                    <a:pt x="376" y="1287"/>
                  </a:cubicBezTo>
                  <a:lnTo>
                    <a:pt x="1078" y="309"/>
                  </a:lnTo>
                  <a:cubicBezTo>
                    <a:pt x="1128" y="234"/>
                    <a:pt x="1128" y="109"/>
                    <a:pt x="1028" y="34"/>
                  </a:cubicBezTo>
                  <a:cubicBezTo>
                    <a:pt x="987" y="13"/>
                    <a:pt x="941" y="1"/>
                    <a:pt x="89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52"/>
            <p:cNvSpPr/>
            <p:nvPr/>
          </p:nvSpPr>
          <p:spPr>
            <a:xfrm>
              <a:off x="6666572" y="4254003"/>
              <a:ext cx="435061" cy="201794"/>
            </a:xfrm>
            <a:custGeom>
              <a:avLst/>
              <a:gdLst/>
              <a:ahLst/>
              <a:cxnLst/>
              <a:rect l="l" t="t" r="r" b="b"/>
              <a:pathLst>
                <a:path w="7921" h="3674" extrusionOk="0">
                  <a:moveTo>
                    <a:pt x="527" y="0"/>
                  </a:moveTo>
                  <a:cubicBezTo>
                    <a:pt x="527" y="0"/>
                    <a:pt x="1" y="2983"/>
                    <a:pt x="326" y="3334"/>
                  </a:cubicBezTo>
                  <a:cubicBezTo>
                    <a:pt x="555" y="3546"/>
                    <a:pt x="3006" y="3674"/>
                    <a:pt x="4917" y="3674"/>
                  </a:cubicBezTo>
                  <a:cubicBezTo>
                    <a:pt x="5933" y="3674"/>
                    <a:pt x="6797" y="3638"/>
                    <a:pt x="7093" y="3559"/>
                  </a:cubicBezTo>
                  <a:cubicBezTo>
                    <a:pt x="7920" y="3334"/>
                    <a:pt x="3133" y="2306"/>
                    <a:pt x="3234" y="426"/>
                  </a:cubicBezTo>
                  <a:cubicBezTo>
                    <a:pt x="3234" y="126"/>
                    <a:pt x="527" y="0"/>
                    <a:pt x="527" y="0"/>
                  </a:cubicBezTo>
                  <a:close/>
                </a:path>
              </a:pathLst>
            </a:custGeom>
            <a:solidFill>
              <a:srgbClr val="FFB6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52"/>
            <p:cNvSpPr/>
            <p:nvPr/>
          </p:nvSpPr>
          <p:spPr>
            <a:xfrm>
              <a:off x="6797352" y="4307391"/>
              <a:ext cx="78543" cy="37514"/>
            </a:xfrm>
            <a:custGeom>
              <a:avLst/>
              <a:gdLst/>
              <a:ahLst/>
              <a:cxnLst/>
              <a:rect l="l" t="t" r="r" b="b"/>
              <a:pathLst>
                <a:path w="1430" h="683" extrusionOk="0">
                  <a:moveTo>
                    <a:pt x="1193" y="1"/>
                  </a:moveTo>
                  <a:cubicBezTo>
                    <a:pt x="1180" y="1"/>
                    <a:pt x="1167" y="2"/>
                    <a:pt x="1153" y="6"/>
                  </a:cubicBezTo>
                  <a:lnTo>
                    <a:pt x="176" y="306"/>
                  </a:lnTo>
                  <a:cubicBezTo>
                    <a:pt x="51" y="332"/>
                    <a:pt x="1" y="432"/>
                    <a:pt x="26" y="532"/>
                  </a:cubicBezTo>
                  <a:cubicBezTo>
                    <a:pt x="51" y="607"/>
                    <a:pt x="101" y="657"/>
                    <a:pt x="151" y="657"/>
                  </a:cubicBezTo>
                  <a:cubicBezTo>
                    <a:pt x="176" y="682"/>
                    <a:pt x="226" y="682"/>
                    <a:pt x="276" y="682"/>
                  </a:cubicBezTo>
                  <a:lnTo>
                    <a:pt x="1254" y="407"/>
                  </a:lnTo>
                  <a:cubicBezTo>
                    <a:pt x="1354" y="357"/>
                    <a:pt x="1429" y="256"/>
                    <a:pt x="1404" y="156"/>
                  </a:cubicBezTo>
                  <a:cubicBezTo>
                    <a:pt x="1361" y="69"/>
                    <a:pt x="1279" y="1"/>
                    <a:pt x="119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52"/>
            <p:cNvSpPr/>
            <p:nvPr/>
          </p:nvSpPr>
          <p:spPr>
            <a:xfrm>
              <a:off x="6818005" y="4332712"/>
              <a:ext cx="79916" cy="62340"/>
            </a:xfrm>
            <a:custGeom>
              <a:avLst/>
              <a:gdLst/>
              <a:ahLst/>
              <a:cxnLst/>
              <a:rect l="l" t="t" r="r" b="b"/>
              <a:pathLst>
                <a:path w="1455" h="1135" extrusionOk="0">
                  <a:moveTo>
                    <a:pt x="1217" y="1"/>
                  </a:moveTo>
                  <a:cubicBezTo>
                    <a:pt x="1175" y="1"/>
                    <a:pt x="1135" y="14"/>
                    <a:pt x="1103" y="46"/>
                  </a:cubicBezTo>
                  <a:lnTo>
                    <a:pt x="101" y="773"/>
                  </a:lnTo>
                  <a:cubicBezTo>
                    <a:pt x="26" y="823"/>
                    <a:pt x="1" y="948"/>
                    <a:pt x="51" y="1049"/>
                  </a:cubicBezTo>
                  <a:cubicBezTo>
                    <a:pt x="76" y="1074"/>
                    <a:pt x="101" y="1099"/>
                    <a:pt x="151" y="1124"/>
                  </a:cubicBezTo>
                  <a:cubicBezTo>
                    <a:pt x="166" y="1131"/>
                    <a:pt x="182" y="1134"/>
                    <a:pt x="201" y="1134"/>
                  </a:cubicBezTo>
                  <a:cubicBezTo>
                    <a:pt x="245" y="1134"/>
                    <a:pt x="298" y="1116"/>
                    <a:pt x="351" y="1099"/>
                  </a:cubicBezTo>
                  <a:lnTo>
                    <a:pt x="1329" y="372"/>
                  </a:lnTo>
                  <a:cubicBezTo>
                    <a:pt x="1429" y="297"/>
                    <a:pt x="1454" y="171"/>
                    <a:pt x="1379" y="71"/>
                  </a:cubicBezTo>
                  <a:cubicBezTo>
                    <a:pt x="1335" y="27"/>
                    <a:pt x="1275" y="1"/>
                    <a:pt x="121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52"/>
            <p:cNvSpPr/>
            <p:nvPr/>
          </p:nvSpPr>
          <p:spPr>
            <a:xfrm>
              <a:off x="6868922" y="4349904"/>
              <a:ext cx="62010" cy="75961"/>
            </a:xfrm>
            <a:custGeom>
              <a:avLst/>
              <a:gdLst/>
              <a:ahLst/>
              <a:cxnLst/>
              <a:rect l="l" t="t" r="r" b="b"/>
              <a:pathLst>
                <a:path w="1129" h="1383" extrusionOk="0">
                  <a:moveTo>
                    <a:pt x="898" y="1"/>
                  </a:moveTo>
                  <a:cubicBezTo>
                    <a:pt x="837" y="1"/>
                    <a:pt x="782" y="25"/>
                    <a:pt x="753" y="84"/>
                  </a:cubicBezTo>
                  <a:lnTo>
                    <a:pt x="51" y="1061"/>
                  </a:lnTo>
                  <a:cubicBezTo>
                    <a:pt x="1" y="1162"/>
                    <a:pt x="1" y="1287"/>
                    <a:pt x="101" y="1337"/>
                  </a:cubicBezTo>
                  <a:cubicBezTo>
                    <a:pt x="101" y="1362"/>
                    <a:pt x="126" y="1362"/>
                    <a:pt x="126" y="1362"/>
                  </a:cubicBezTo>
                  <a:cubicBezTo>
                    <a:pt x="154" y="1376"/>
                    <a:pt x="182" y="1382"/>
                    <a:pt x="209" y="1382"/>
                  </a:cubicBezTo>
                  <a:cubicBezTo>
                    <a:pt x="278" y="1382"/>
                    <a:pt x="341" y="1341"/>
                    <a:pt x="377" y="1287"/>
                  </a:cubicBezTo>
                  <a:lnTo>
                    <a:pt x="1079" y="309"/>
                  </a:lnTo>
                  <a:cubicBezTo>
                    <a:pt x="1129" y="234"/>
                    <a:pt x="1129" y="109"/>
                    <a:pt x="1028" y="34"/>
                  </a:cubicBezTo>
                  <a:cubicBezTo>
                    <a:pt x="987" y="13"/>
                    <a:pt x="941" y="1"/>
                    <a:pt x="89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52"/>
            <p:cNvSpPr/>
            <p:nvPr/>
          </p:nvSpPr>
          <p:spPr>
            <a:xfrm>
              <a:off x="6746435" y="2831964"/>
              <a:ext cx="1324297" cy="1371422"/>
            </a:xfrm>
            <a:custGeom>
              <a:avLst/>
              <a:gdLst/>
              <a:ahLst/>
              <a:cxnLst/>
              <a:rect l="l" t="t" r="r" b="b"/>
              <a:pathLst>
                <a:path w="24111" h="24969" extrusionOk="0">
                  <a:moveTo>
                    <a:pt x="15514" y="0"/>
                  </a:moveTo>
                  <a:cubicBezTo>
                    <a:pt x="13634" y="1404"/>
                    <a:pt x="2356" y="5414"/>
                    <a:pt x="2356" y="5414"/>
                  </a:cubicBezTo>
                  <a:cubicBezTo>
                    <a:pt x="2356" y="5414"/>
                    <a:pt x="3935" y="9549"/>
                    <a:pt x="4411" y="13409"/>
                  </a:cubicBezTo>
                  <a:cubicBezTo>
                    <a:pt x="4662" y="15188"/>
                    <a:pt x="0" y="22732"/>
                    <a:pt x="276" y="23259"/>
                  </a:cubicBezTo>
                  <a:cubicBezTo>
                    <a:pt x="522" y="23710"/>
                    <a:pt x="2215" y="24969"/>
                    <a:pt x="3356" y="24969"/>
                  </a:cubicBezTo>
                  <a:cubicBezTo>
                    <a:pt x="3608" y="24969"/>
                    <a:pt x="3833" y="24908"/>
                    <a:pt x="4010" y="24762"/>
                  </a:cubicBezTo>
                  <a:cubicBezTo>
                    <a:pt x="5013" y="23935"/>
                    <a:pt x="11604" y="17018"/>
                    <a:pt x="12131" y="14662"/>
                  </a:cubicBezTo>
                  <a:cubicBezTo>
                    <a:pt x="12782" y="11730"/>
                    <a:pt x="10953" y="8046"/>
                    <a:pt x="10953" y="8046"/>
                  </a:cubicBezTo>
                  <a:lnTo>
                    <a:pt x="10953" y="8046"/>
                  </a:lnTo>
                  <a:cubicBezTo>
                    <a:pt x="10953" y="8046"/>
                    <a:pt x="16166" y="12707"/>
                    <a:pt x="16467" y="15840"/>
                  </a:cubicBezTo>
                  <a:cubicBezTo>
                    <a:pt x="16517" y="16567"/>
                    <a:pt x="15514" y="24011"/>
                    <a:pt x="15514" y="24111"/>
                  </a:cubicBezTo>
                  <a:cubicBezTo>
                    <a:pt x="15497" y="24163"/>
                    <a:pt x="17228" y="24758"/>
                    <a:pt x="18440" y="24758"/>
                  </a:cubicBezTo>
                  <a:cubicBezTo>
                    <a:pt x="18976" y="24758"/>
                    <a:pt x="19411" y="24642"/>
                    <a:pt x="19549" y="24311"/>
                  </a:cubicBezTo>
                  <a:cubicBezTo>
                    <a:pt x="20025" y="23209"/>
                    <a:pt x="24111" y="14787"/>
                    <a:pt x="22607" y="10026"/>
                  </a:cubicBezTo>
                  <a:cubicBezTo>
                    <a:pt x="21103" y="5264"/>
                    <a:pt x="15514" y="0"/>
                    <a:pt x="1551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52"/>
            <p:cNvSpPr/>
            <p:nvPr/>
          </p:nvSpPr>
          <p:spPr>
            <a:xfrm>
              <a:off x="6486962" y="1681589"/>
              <a:ext cx="1082682" cy="914996"/>
            </a:xfrm>
            <a:custGeom>
              <a:avLst/>
              <a:gdLst/>
              <a:ahLst/>
              <a:cxnLst/>
              <a:rect l="l" t="t" r="r" b="b"/>
              <a:pathLst>
                <a:path w="19712" h="16659" extrusionOk="0">
                  <a:moveTo>
                    <a:pt x="11936" y="1"/>
                  </a:moveTo>
                  <a:cubicBezTo>
                    <a:pt x="8114" y="1"/>
                    <a:pt x="1" y="2495"/>
                    <a:pt x="1341" y="4929"/>
                  </a:cubicBezTo>
                  <a:cubicBezTo>
                    <a:pt x="2845" y="7661"/>
                    <a:pt x="5426" y="16659"/>
                    <a:pt x="5426" y="16659"/>
                  </a:cubicBezTo>
                  <a:lnTo>
                    <a:pt x="19712" y="12097"/>
                  </a:lnTo>
                  <a:cubicBezTo>
                    <a:pt x="19712" y="12097"/>
                    <a:pt x="15977" y="844"/>
                    <a:pt x="13120" y="117"/>
                  </a:cubicBezTo>
                  <a:cubicBezTo>
                    <a:pt x="12806" y="38"/>
                    <a:pt x="12403" y="1"/>
                    <a:pt x="11936" y="1"/>
                  </a:cubicBezTo>
                  <a:close/>
                </a:path>
              </a:pathLst>
            </a:custGeom>
            <a:solidFill>
              <a:srgbClr val="FF7C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52"/>
            <p:cNvSpPr/>
            <p:nvPr/>
          </p:nvSpPr>
          <p:spPr>
            <a:xfrm>
              <a:off x="5853000" y="2179056"/>
              <a:ext cx="2415931" cy="1700917"/>
            </a:xfrm>
            <a:custGeom>
              <a:avLst/>
              <a:gdLst/>
              <a:ahLst/>
              <a:cxnLst/>
              <a:rect l="l" t="t" r="r" b="b"/>
              <a:pathLst>
                <a:path w="43986" h="30968" extrusionOk="0">
                  <a:moveTo>
                    <a:pt x="3872" y="1"/>
                  </a:moveTo>
                  <a:cubicBezTo>
                    <a:pt x="3200" y="1"/>
                    <a:pt x="2604" y="505"/>
                    <a:pt x="2557" y="1186"/>
                  </a:cubicBezTo>
                  <a:lnTo>
                    <a:pt x="76" y="25597"/>
                  </a:lnTo>
                  <a:cubicBezTo>
                    <a:pt x="1" y="26324"/>
                    <a:pt x="552" y="27000"/>
                    <a:pt x="1279" y="27075"/>
                  </a:cubicBezTo>
                  <a:lnTo>
                    <a:pt x="39976" y="30960"/>
                  </a:lnTo>
                  <a:cubicBezTo>
                    <a:pt x="40022" y="30965"/>
                    <a:pt x="40068" y="30967"/>
                    <a:pt x="40114" y="30967"/>
                  </a:cubicBezTo>
                  <a:cubicBezTo>
                    <a:pt x="40783" y="30967"/>
                    <a:pt x="41359" y="30463"/>
                    <a:pt x="41429" y="29782"/>
                  </a:cubicBezTo>
                  <a:lnTo>
                    <a:pt x="43911" y="5371"/>
                  </a:lnTo>
                  <a:cubicBezTo>
                    <a:pt x="43986" y="4644"/>
                    <a:pt x="43434" y="3993"/>
                    <a:pt x="42708" y="3917"/>
                  </a:cubicBezTo>
                  <a:lnTo>
                    <a:pt x="4011" y="8"/>
                  </a:lnTo>
                  <a:cubicBezTo>
                    <a:pt x="3964" y="3"/>
                    <a:pt x="3918" y="1"/>
                    <a:pt x="3872" y="1"/>
                  </a:cubicBezTo>
                  <a:close/>
                </a:path>
              </a:pathLst>
            </a:custGeom>
            <a:solidFill>
              <a:srgbClr val="304F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52"/>
            <p:cNvSpPr/>
            <p:nvPr/>
          </p:nvSpPr>
          <p:spPr>
            <a:xfrm>
              <a:off x="6001686" y="3074243"/>
              <a:ext cx="457086" cy="184493"/>
            </a:xfrm>
            <a:custGeom>
              <a:avLst/>
              <a:gdLst/>
              <a:ahLst/>
              <a:cxnLst/>
              <a:rect l="l" t="t" r="r" b="b"/>
              <a:pathLst>
                <a:path w="8322" h="3359" extrusionOk="0">
                  <a:moveTo>
                    <a:pt x="276" y="0"/>
                  </a:moveTo>
                  <a:lnTo>
                    <a:pt x="0" y="2557"/>
                  </a:lnTo>
                  <a:lnTo>
                    <a:pt x="8071" y="3359"/>
                  </a:lnTo>
                  <a:lnTo>
                    <a:pt x="8321" y="802"/>
                  </a:lnTo>
                  <a:lnTo>
                    <a:pt x="276" y="0"/>
                  </a:lnTo>
                  <a:close/>
                </a:path>
              </a:pathLst>
            </a:custGeom>
            <a:solidFill>
              <a:srgbClr val="FCEA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52"/>
            <p:cNvSpPr/>
            <p:nvPr/>
          </p:nvSpPr>
          <p:spPr>
            <a:xfrm>
              <a:off x="6542658" y="3127906"/>
              <a:ext cx="457086" cy="185921"/>
            </a:xfrm>
            <a:custGeom>
              <a:avLst/>
              <a:gdLst/>
              <a:ahLst/>
              <a:cxnLst/>
              <a:rect l="l" t="t" r="r" b="b"/>
              <a:pathLst>
                <a:path w="8322" h="3385" extrusionOk="0">
                  <a:moveTo>
                    <a:pt x="277" y="1"/>
                  </a:moveTo>
                  <a:lnTo>
                    <a:pt x="1" y="2557"/>
                  </a:lnTo>
                  <a:lnTo>
                    <a:pt x="8071" y="3384"/>
                  </a:lnTo>
                  <a:lnTo>
                    <a:pt x="8322" y="828"/>
                  </a:lnTo>
                  <a:lnTo>
                    <a:pt x="277" y="1"/>
                  </a:lnTo>
                  <a:close/>
                </a:path>
              </a:pathLst>
            </a:custGeom>
            <a:solidFill>
              <a:srgbClr val="FCEA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52"/>
            <p:cNvSpPr/>
            <p:nvPr/>
          </p:nvSpPr>
          <p:spPr>
            <a:xfrm>
              <a:off x="7080938" y="3182997"/>
              <a:ext cx="457086" cy="184493"/>
            </a:xfrm>
            <a:custGeom>
              <a:avLst/>
              <a:gdLst/>
              <a:ahLst/>
              <a:cxnLst/>
              <a:rect l="l" t="t" r="r" b="b"/>
              <a:pathLst>
                <a:path w="8322" h="3359" extrusionOk="0">
                  <a:moveTo>
                    <a:pt x="276" y="0"/>
                  </a:moveTo>
                  <a:lnTo>
                    <a:pt x="1" y="2557"/>
                  </a:lnTo>
                  <a:lnTo>
                    <a:pt x="8071" y="3359"/>
                  </a:lnTo>
                  <a:lnTo>
                    <a:pt x="8321" y="802"/>
                  </a:lnTo>
                  <a:lnTo>
                    <a:pt x="276" y="0"/>
                  </a:lnTo>
                  <a:close/>
                </a:path>
              </a:pathLst>
            </a:custGeom>
            <a:solidFill>
              <a:srgbClr val="FCEA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52"/>
            <p:cNvSpPr/>
            <p:nvPr/>
          </p:nvSpPr>
          <p:spPr>
            <a:xfrm>
              <a:off x="7621965" y="3238033"/>
              <a:ext cx="457086" cy="184548"/>
            </a:xfrm>
            <a:custGeom>
              <a:avLst/>
              <a:gdLst/>
              <a:ahLst/>
              <a:cxnLst/>
              <a:rect l="l" t="t" r="r" b="b"/>
              <a:pathLst>
                <a:path w="8322" h="3360" extrusionOk="0">
                  <a:moveTo>
                    <a:pt x="251" y="1"/>
                  </a:moveTo>
                  <a:lnTo>
                    <a:pt x="0" y="2532"/>
                  </a:lnTo>
                  <a:lnTo>
                    <a:pt x="8070" y="3359"/>
                  </a:lnTo>
                  <a:lnTo>
                    <a:pt x="8321" y="803"/>
                  </a:lnTo>
                  <a:lnTo>
                    <a:pt x="251" y="1"/>
                  </a:lnTo>
                  <a:close/>
                </a:path>
              </a:pathLst>
            </a:custGeom>
            <a:solidFill>
              <a:srgbClr val="FCEA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52"/>
            <p:cNvSpPr/>
            <p:nvPr/>
          </p:nvSpPr>
          <p:spPr>
            <a:xfrm>
              <a:off x="7056166" y="3418411"/>
              <a:ext cx="999415" cy="170707"/>
            </a:xfrm>
            <a:custGeom>
              <a:avLst/>
              <a:gdLst/>
              <a:ahLst/>
              <a:cxnLst/>
              <a:rect l="l" t="t" r="r" b="b"/>
              <a:pathLst>
                <a:path w="18196" h="3108" extrusionOk="0">
                  <a:moveTo>
                    <a:pt x="126" y="0"/>
                  </a:moveTo>
                  <a:lnTo>
                    <a:pt x="0" y="1278"/>
                  </a:lnTo>
                  <a:lnTo>
                    <a:pt x="18046" y="3108"/>
                  </a:lnTo>
                  <a:lnTo>
                    <a:pt x="18196" y="1830"/>
                  </a:lnTo>
                  <a:lnTo>
                    <a:pt x="126" y="0"/>
                  </a:lnTo>
                  <a:close/>
                </a:path>
              </a:pathLst>
            </a:custGeom>
            <a:solidFill>
              <a:srgbClr val="FCEA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52"/>
            <p:cNvSpPr/>
            <p:nvPr/>
          </p:nvSpPr>
          <p:spPr>
            <a:xfrm>
              <a:off x="7577914" y="3618012"/>
              <a:ext cx="462578" cy="117045"/>
            </a:xfrm>
            <a:custGeom>
              <a:avLst/>
              <a:gdLst/>
              <a:ahLst/>
              <a:cxnLst/>
              <a:rect l="l" t="t" r="r" b="b"/>
              <a:pathLst>
                <a:path w="8422" h="2131" extrusionOk="0">
                  <a:moveTo>
                    <a:pt x="125" y="0"/>
                  </a:moveTo>
                  <a:lnTo>
                    <a:pt x="0" y="1278"/>
                  </a:lnTo>
                  <a:lnTo>
                    <a:pt x="8296" y="2131"/>
                  </a:lnTo>
                  <a:lnTo>
                    <a:pt x="8421" y="852"/>
                  </a:lnTo>
                  <a:lnTo>
                    <a:pt x="125" y="0"/>
                  </a:lnTo>
                  <a:close/>
                </a:path>
              </a:pathLst>
            </a:custGeom>
            <a:solidFill>
              <a:srgbClr val="FCEA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52"/>
            <p:cNvSpPr/>
            <p:nvPr/>
          </p:nvSpPr>
          <p:spPr>
            <a:xfrm>
              <a:off x="6031951" y="2683224"/>
              <a:ext cx="400623" cy="297694"/>
            </a:xfrm>
            <a:custGeom>
              <a:avLst/>
              <a:gdLst/>
              <a:ahLst/>
              <a:cxnLst/>
              <a:rect l="l" t="t" r="r" b="b"/>
              <a:pathLst>
                <a:path w="7294" h="5420" extrusionOk="0">
                  <a:moveTo>
                    <a:pt x="1236" y="0"/>
                  </a:moveTo>
                  <a:cubicBezTo>
                    <a:pt x="801" y="0"/>
                    <a:pt x="400" y="370"/>
                    <a:pt x="352" y="904"/>
                  </a:cubicBezTo>
                  <a:lnTo>
                    <a:pt x="51" y="3836"/>
                  </a:lnTo>
                  <a:cubicBezTo>
                    <a:pt x="1" y="4363"/>
                    <a:pt x="326" y="4839"/>
                    <a:pt x="803" y="4889"/>
                  </a:cubicBezTo>
                  <a:lnTo>
                    <a:pt x="5991" y="5415"/>
                  </a:lnTo>
                  <a:cubicBezTo>
                    <a:pt x="6018" y="5418"/>
                    <a:pt x="6044" y="5419"/>
                    <a:pt x="6071" y="5419"/>
                  </a:cubicBezTo>
                  <a:cubicBezTo>
                    <a:pt x="6514" y="5419"/>
                    <a:pt x="6896" y="5033"/>
                    <a:pt x="6943" y="4513"/>
                  </a:cubicBezTo>
                  <a:lnTo>
                    <a:pt x="7244" y="1581"/>
                  </a:lnTo>
                  <a:cubicBezTo>
                    <a:pt x="7294" y="1054"/>
                    <a:pt x="6943" y="578"/>
                    <a:pt x="6492" y="528"/>
                  </a:cubicBezTo>
                  <a:lnTo>
                    <a:pt x="1279" y="2"/>
                  </a:lnTo>
                  <a:cubicBezTo>
                    <a:pt x="1265" y="1"/>
                    <a:pt x="1250" y="0"/>
                    <a:pt x="1236" y="0"/>
                  </a:cubicBezTo>
                  <a:close/>
                </a:path>
              </a:pathLst>
            </a:custGeom>
            <a:solidFill>
              <a:srgbClr val="FDD8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52"/>
            <p:cNvSpPr/>
            <p:nvPr/>
          </p:nvSpPr>
          <p:spPr>
            <a:xfrm>
              <a:off x="6221942" y="2697065"/>
              <a:ext cx="20707" cy="108806"/>
            </a:xfrm>
            <a:custGeom>
              <a:avLst/>
              <a:gdLst/>
              <a:ahLst/>
              <a:cxnLst/>
              <a:rect l="l" t="t" r="r" b="b"/>
              <a:pathLst>
                <a:path w="377" h="1981" extrusionOk="0">
                  <a:moveTo>
                    <a:pt x="201" y="0"/>
                  </a:moveTo>
                  <a:lnTo>
                    <a:pt x="0" y="1955"/>
                  </a:lnTo>
                  <a:lnTo>
                    <a:pt x="176" y="1980"/>
                  </a:lnTo>
                  <a:lnTo>
                    <a:pt x="376" y="25"/>
                  </a:lnTo>
                  <a:lnTo>
                    <a:pt x="201" y="0"/>
                  </a:lnTo>
                  <a:close/>
                </a:path>
              </a:pathLst>
            </a:custGeom>
            <a:solidFill>
              <a:srgbClr val="F8EF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52"/>
            <p:cNvSpPr/>
            <p:nvPr/>
          </p:nvSpPr>
          <p:spPr>
            <a:xfrm>
              <a:off x="6288018" y="2833337"/>
              <a:ext cx="133578" cy="22080"/>
            </a:xfrm>
            <a:custGeom>
              <a:avLst/>
              <a:gdLst/>
              <a:ahLst/>
              <a:cxnLst/>
              <a:rect l="l" t="t" r="r" b="b"/>
              <a:pathLst>
                <a:path w="2432" h="402" extrusionOk="0">
                  <a:moveTo>
                    <a:pt x="25" y="0"/>
                  </a:moveTo>
                  <a:lnTo>
                    <a:pt x="0" y="176"/>
                  </a:lnTo>
                  <a:lnTo>
                    <a:pt x="2406" y="401"/>
                  </a:lnTo>
                  <a:lnTo>
                    <a:pt x="2431" y="251"/>
                  </a:lnTo>
                  <a:lnTo>
                    <a:pt x="25" y="0"/>
                  </a:lnTo>
                  <a:close/>
                </a:path>
              </a:pathLst>
            </a:custGeom>
            <a:solidFill>
              <a:srgbClr val="F8EF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52"/>
            <p:cNvSpPr/>
            <p:nvPr/>
          </p:nvSpPr>
          <p:spPr>
            <a:xfrm>
              <a:off x="6049857" y="2732822"/>
              <a:ext cx="379971" cy="46906"/>
            </a:xfrm>
            <a:custGeom>
              <a:avLst/>
              <a:gdLst/>
              <a:ahLst/>
              <a:cxnLst/>
              <a:rect l="l" t="t" r="r" b="b"/>
              <a:pathLst>
                <a:path w="6918" h="854" extrusionOk="0">
                  <a:moveTo>
                    <a:pt x="26" y="1"/>
                  </a:moveTo>
                  <a:lnTo>
                    <a:pt x="0" y="151"/>
                  </a:lnTo>
                  <a:lnTo>
                    <a:pt x="6893" y="853"/>
                  </a:lnTo>
                  <a:lnTo>
                    <a:pt x="6918" y="678"/>
                  </a:lnTo>
                  <a:lnTo>
                    <a:pt x="26" y="1"/>
                  </a:lnTo>
                  <a:close/>
                </a:path>
              </a:pathLst>
            </a:custGeom>
            <a:solidFill>
              <a:srgbClr val="F8EF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52"/>
            <p:cNvSpPr/>
            <p:nvPr/>
          </p:nvSpPr>
          <p:spPr>
            <a:xfrm>
              <a:off x="6034697" y="2884253"/>
              <a:ext cx="378653" cy="46851"/>
            </a:xfrm>
            <a:custGeom>
              <a:avLst/>
              <a:gdLst/>
              <a:ahLst/>
              <a:cxnLst/>
              <a:rect l="l" t="t" r="r" b="b"/>
              <a:pathLst>
                <a:path w="6894" h="853" extrusionOk="0">
                  <a:moveTo>
                    <a:pt x="26" y="1"/>
                  </a:moveTo>
                  <a:lnTo>
                    <a:pt x="1" y="176"/>
                  </a:lnTo>
                  <a:lnTo>
                    <a:pt x="6893" y="853"/>
                  </a:lnTo>
                  <a:lnTo>
                    <a:pt x="6893" y="703"/>
                  </a:lnTo>
                  <a:lnTo>
                    <a:pt x="26" y="1"/>
                  </a:lnTo>
                  <a:close/>
                </a:path>
              </a:pathLst>
            </a:custGeom>
            <a:solidFill>
              <a:srgbClr val="F8EF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52"/>
            <p:cNvSpPr/>
            <p:nvPr/>
          </p:nvSpPr>
          <p:spPr>
            <a:xfrm>
              <a:off x="6038817" y="2779674"/>
              <a:ext cx="256115" cy="89583"/>
            </a:xfrm>
            <a:custGeom>
              <a:avLst/>
              <a:gdLst/>
              <a:ahLst/>
              <a:cxnLst/>
              <a:rect l="l" t="t" r="r" b="b"/>
              <a:pathLst>
                <a:path w="4663" h="1631" extrusionOk="0">
                  <a:moveTo>
                    <a:pt x="126" y="0"/>
                  </a:moveTo>
                  <a:lnTo>
                    <a:pt x="126" y="150"/>
                  </a:lnTo>
                  <a:lnTo>
                    <a:pt x="4061" y="551"/>
                  </a:lnTo>
                  <a:cubicBezTo>
                    <a:pt x="4312" y="576"/>
                    <a:pt x="4487" y="802"/>
                    <a:pt x="4462" y="1053"/>
                  </a:cubicBezTo>
                  <a:cubicBezTo>
                    <a:pt x="4439" y="1287"/>
                    <a:pt x="4239" y="1456"/>
                    <a:pt x="4029" y="1456"/>
                  </a:cubicBezTo>
                  <a:cubicBezTo>
                    <a:pt x="4015" y="1456"/>
                    <a:pt x="4000" y="1455"/>
                    <a:pt x="3986" y="1454"/>
                  </a:cubicBezTo>
                  <a:lnTo>
                    <a:pt x="26" y="1053"/>
                  </a:lnTo>
                  <a:lnTo>
                    <a:pt x="1" y="1228"/>
                  </a:lnTo>
                  <a:lnTo>
                    <a:pt x="3961" y="1629"/>
                  </a:lnTo>
                  <a:cubicBezTo>
                    <a:pt x="3976" y="1630"/>
                    <a:pt x="3991" y="1631"/>
                    <a:pt x="4006" y="1631"/>
                  </a:cubicBezTo>
                  <a:cubicBezTo>
                    <a:pt x="4316" y="1631"/>
                    <a:pt x="4614" y="1388"/>
                    <a:pt x="4638" y="1078"/>
                  </a:cubicBezTo>
                  <a:cubicBezTo>
                    <a:pt x="4663" y="727"/>
                    <a:pt x="4412" y="426"/>
                    <a:pt x="4086" y="401"/>
                  </a:cubicBezTo>
                  <a:lnTo>
                    <a:pt x="126" y="0"/>
                  </a:lnTo>
                  <a:close/>
                </a:path>
              </a:pathLst>
            </a:custGeom>
            <a:solidFill>
              <a:srgbClr val="F8EF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52"/>
            <p:cNvSpPr/>
            <p:nvPr/>
          </p:nvSpPr>
          <p:spPr>
            <a:xfrm>
              <a:off x="7715560" y="2485050"/>
              <a:ext cx="322190" cy="400623"/>
            </a:xfrm>
            <a:custGeom>
              <a:avLst/>
              <a:gdLst/>
              <a:ahLst/>
              <a:cxnLst/>
              <a:rect l="l" t="t" r="r" b="b"/>
              <a:pathLst>
                <a:path w="5866" h="7294" extrusionOk="0">
                  <a:moveTo>
                    <a:pt x="1003" y="1"/>
                  </a:moveTo>
                  <a:lnTo>
                    <a:pt x="0" y="7294"/>
                  </a:lnTo>
                  <a:lnTo>
                    <a:pt x="5865" y="4763"/>
                  </a:lnTo>
                  <a:lnTo>
                    <a:pt x="1003" y="1"/>
                  </a:lnTo>
                  <a:close/>
                </a:path>
              </a:pathLst>
            </a:custGeom>
            <a:solidFill>
              <a:srgbClr val="FF7C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52"/>
            <p:cNvSpPr/>
            <p:nvPr/>
          </p:nvSpPr>
          <p:spPr>
            <a:xfrm>
              <a:off x="7560008" y="2450666"/>
              <a:ext cx="322190" cy="400623"/>
            </a:xfrm>
            <a:custGeom>
              <a:avLst/>
              <a:gdLst/>
              <a:ahLst/>
              <a:cxnLst/>
              <a:rect l="l" t="t" r="r" b="b"/>
              <a:pathLst>
                <a:path w="5866" h="7294" extrusionOk="0">
                  <a:moveTo>
                    <a:pt x="1003" y="0"/>
                  </a:moveTo>
                  <a:lnTo>
                    <a:pt x="0" y="7293"/>
                  </a:lnTo>
                  <a:lnTo>
                    <a:pt x="5865" y="4762"/>
                  </a:lnTo>
                  <a:lnTo>
                    <a:pt x="1003" y="0"/>
                  </a:lnTo>
                  <a:close/>
                </a:path>
              </a:pathLst>
            </a:custGeom>
            <a:solidFill>
              <a:srgbClr val="FFB6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52"/>
            <p:cNvSpPr/>
            <p:nvPr/>
          </p:nvSpPr>
          <p:spPr>
            <a:xfrm>
              <a:off x="7032768" y="687700"/>
              <a:ext cx="909942" cy="1315564"/>
            </a:xfrm>
            <a:custGeom>
              <a:avLst/>
              <a:gdLst/>
              <a:ahLst/>
              <a:cxnLst/>
              <a:rect l="l" t="t" r="r" b="b"/>
              <a:pathLst>
                <a:path w="16567" h="23952" extrusionOk="0">
                  <a:moveTo>
                    <a:pt x="12705" y="0"/>
                  </a:moveTo>
                  <a:cubicBezTo>
                    <a:pt x="12623" y="0"/>
                    <a:pt x="12456" y="118"/>
                    <a:pt x="12156" y="393"/>
                  </a:cubicBezTo>
                  <a:cubicBezTo>
                    <a:pt x="10652" y="1721"/>
                    <a:pt x="10802" y="10443"/>
                    <a:pt x="9299" y="12924"/>
                  </a:cubicBezTo>
                  <a:cubicBezTo>
                    <a:pt x="7820" y="15405"/>
                    <a:pt x="1805" y="17836"/>
                    <a:pt x="1805" y="17836"/>
                  </a:cubicBezTo>
                  <a:cubicBezTo>
                    <a:pt x="0" y="19340"/>
                    <a:pt x="6391" y="23952"/>
                    <a:pt x="6391" y="23952"/>
                  </a:cubicBezTo>
                  <a:cubicBezTo>
                    <a:pt x="6391" y="23952"/>
                    <a:pt x="11103" y="21420"/>
                    <a:pt x="13835" y="16057"/>
                  </a:cubicBezTo>
                  <a:cubicBezTo>
                    <a:pt x="16567" y="10718"/>
                    <a:pt x="13459" y="4703"/>
                    <a:pt x="12657" y="3099"/>
                  </a:cubicBezTo>
                  <a:cubicBezTo>
                    <a:pt x="12038" y="1821"/>
                    <a:pt x="13027" y="0"/>
                    <a:pt x="12705" y="0"/>
                  </a:cubicBezTo>
                  <a:close/>
                </a:path>
              </a:pathLst>
            </a:custGeom>
            <a:solidFill>
              <a:srgbClr val="F297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52"/>
            <p:cNvSpPr/>
            <p:nvPr/>
          </p:nvSpPr>
          <p:spPr>
            <a:xfrm>
              <a:off x="6734571" y="1412012"/>
              <a:ext cx="342238" cy="386837"/>
            </a:xfrm>
            <a:custGeom>
              <a:avLst/>
              <a:gdLst/>
              <a:ahLst/>
              <a:cxnLst/>
              <a:rect l="l" t="t" r="r" b="b"/>
              <a:pathLst>
                <a:path w="6231" h="7043" extrusionOk="0">
                  <a:moveTo>
                    <a:pt x="1982" y="1"/>
                  </a:moveTo>
                  <a:cubicBezTo>
                    <a:pt x="1240" y="1"/>
                    <a:pt x="0" y="506"/>
                    <a:pt x="667" y="1516"/>
                  </a:cubicBezTo>
                  <a:cubicBezTo>
                    <a:pt x="1520" y="2795"/>
                    <a:pt x="1043" y="6178"/>
                    <a:pt x="1043" y="6178"/>
                  </a:cubicBezTo>
                  <a:cubicBezTo>
                    <a:pt x="2257" y="6807"/>
                    <a:pt x="3194" y="7043"/>
                    <a:pt x="3911" y="7043"/>
                  </a:cubicBezTo>
                  <a:cubicBezTo>
                    <a:pt x="6071" y="7043"/>
                    <a:pt x="6231" y="4900"/>
                    <a:pt x="5934" y="4900"/>
                  </a:cubicBezTo>
                  <a:cubicBezTo>
                    <a:pt x="5933" y="4900"/>
                    <a:pt x="5932" y="4900"/>
                    <a:pt x="5931" y="4900"/>
                  </a:cubicBezTo>
                  <a:cubicBezTo>
                    <a:pt x="5819" y="4912"/>
                    <a:pt x="5712" y="4918"/>
                    <a:pt x="5609" y="4918"/>
                  </a:cubicBezTo>
                  <a:cubicBezTo>
                    <a:pt x="2756" y="4918"/>
                    <a:pt x="2856" y="402"/>
                    <a:pt x="2397" y="88"/>
                  </a:cubicBezTo>
                  <a:cubicBezTo>
                    <a:pt x="2309" y="30"/>
                    <a:pt x="2160" y="1"/>
                    <a:pt x="1982" y="1"/>
                  </a:cubicBezTo>
                  <a:close/>
                </a:path>
              </a:pathLst>
            </a:custGeom>
            <a:solidFill>
              <a:srgbClr val="F297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52"/>
            <p:cNvSpPr/>
            <p:nvPr/>
          </p:nvSpPr>
          <p:spPr>
            <a:xfrm>
              <a:off x="6685851" y="1348956"/>
              <a:ext cx="307855" cy="220799"/>
            </a:xfrm>
            <a:custGeom>
              <a:avLst/>
              <a:gdLst/>
              <a:ahLst/>
              <a:cxnLst/>
              <a:rect l="l" t="t" r="r" b="b"/>
              <a:pathLst>
                <a:path w="5605" h="4020" extrusionOk="0">
                  <a:moveTo>
                    <a:pt x="2396" y="0"/>
                  </a:moveTo>
                  <a:cubicBezTo>
                    <a:pt x="2175" y="0"/>
                    <a:pt x="1971" y="38"/>
                    <a:pt x="1805" y="108"/>
                  </a:cubicBezTo>
                  <a:cubicBezTo>
                    <a:pt x="1178" y="409"/>
                    <a:pt x="0" y="3842"/>
                    <a:pt x="4111" y="4018"/>
                  </a:cubicBezTo>
                  <a:cubicBezTo>
                    <a:pt x="4130" y="4019"/>
                    <a:pt x="4148" y="4019"/>
                    <a:pt x="4167" y="4019"/>
                  </a:cubicBezTo>
                  <a:cubicBezTo>
                    <a:pt x="5604" y="4019"/>
                    <a:pt x="4211" y="1111"/>
                    <a:pt x="4211" y="1111"/>
                  </a:cubicBezTo>
                  <a:cubicBezTo>
                    <a:pt x="3837" y="325"/>
                    <a:pt x="3045" y="0"/>
                    <a:pt x="2396" y="0"/>
                  </a:cubicBezTo>
                  <a:close/>
                </a:path>
              </a:pathLst>
            </a:custGeom>
            <a:solidFill>
              <a:srgbClr val="F297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52"/>
            <p:cNvSpPr/>
            <p:nvPr/>
          </p:nvSpPr>
          <p:spPr>
            <a:xfrm>
              <a:off x="6803449" y="1553117"/>
              <a:ext cx="148572" cy="107159"/>
            </a:xfrm>
            <a:custGeom>
              <a:avLst/>
              <a:gdLst/>
              <a:ahLst/>
              <a:cxnLst/>
              <a:rect l="l" t="t" r="r" b="b"/>
              <a:pathLst>
                <a:path w="2705" h="1951" extrusionOk="0">
                  <a:moveTo>
                    <a:pt x="215" y="0"/>
                  </a:moveTo>
                  <a:lnTo>
                    <a:pt x="215" y="0"/>
                  </a:lnTo>
                  <a:cubicBezTo>
                    <a:pt x="1" y="1660"/>
                    <a:pt x="1703" y="1950"/>
                    <a:pt x="2394" y="1950"/>
                  </a:cubicBezTo>
                  <a:cubicBezTo>
                    <a:pt x="2590" y="1950"/>
                    <a:pt x="2705" y="1927"/>
                    <a:pt x="2672" y="1905"/>
                  </a:cubicBezTo>
                  <a:cubicBezTo>
                    <a:pt x="2145" y="1454"/>
                    <a:pt x="1744" y="301"/>
                    <a:pt x="1744" y="301"/>
                  </a:cubicBezTo>
                  <a:cubicBezTo>
                    <a:pt x="1671" y="308"/>
                    <a:pt x="1599" y="311"/>
                    <a:pt x="1528" y="311"/>
                  </a:cubicBezTo>
                  <a:cubicBezTo>
                    <a:pt x="816" y="311"/>
                    <a:pt x="215" y="0"/>
                    <a:pt x="215" y="0"/>
                  </a:cubicBezTo>
                  <a:close/>
                </a:path>
              </a:pathLst>
            </a:custGeom>
            <a:solidFill>
              <a:srgbClr val="F297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52"/>
            <p:cNvSpPr/>
            <p:nvPr/>
          </p:nvSpPr>
          <p:spPr>
            <a:xfrm>
              <a:off x="6704581" y="1279145"/>
              <a:ext cx="212615" cy="262816"/>
            </a:xfrm>
            <a:custGeom>
              <a:avLst/>
              <a:gdLst/>
              <a:ahLst/>
              <a:cxnLst/>
              <a:rect l="l" t="t" r="r" b="b"/>
              <a:pathLst>
                <a:path w="3871" h="4785" extrusionOk="0">
                  <a:moveTo>
                    <a:pt x="2517" y="1"/>
                  </a:moveTo>
                  <a:cubicBezTo>
                    <a:pt x="1374" y="72"/>
                    <a:pt x="1882" y="1568"/>
                    <a:pt x="970" y="1568"/>
                  </a:cubicBezTo>
                  <a:cubicBezTo>
                    <a:pt x="921" y="1568"/>
                    <a:pt x="869" y="1563"/>
                    <a:pt x="812" y="1554"/>
                  </a:cubicBezTo>
                  <a:cubicBezTo>
                    <a:pt x="787" y="1551"/>
                    <a:pt x="764" y="1550"/>
                    <a:pt x="741" y="1550"/>
                  </a:cubicBezTo>
                  <a:cubicBezTo>
                    <a:pt x="0" y="1550"/>
                    <a:pt x="242" y="3081"/>
                    <a:pt x="436" y="3810"/>
                  </a:cubicBezTo>
                  <a:cubicBezTo>
                    <a:pt x="598" y="4395"/>
                    <a:pt x="1261" y="4785"/>
                    <a:pt x="1541" y="4785"/>
                  </a:cubicBezTo>
                  <a:cubicBezTo>
                    <a:pt x="1609" y="4785"/>
                    <a:pt x="1655" y="4761"/>
                    <a:pt x="1665" y="4712"/>
                  </a:cubicBezTo>
                  <a:cubicBezTo>
                    <a:pt x="1715" y="4462"/>
                    <a:pt x="963" y="4261"/>
                    <a:pt x="1038" y="3785"/>
                  </a:cubicBezTo>
                  <a:cubicBezTo>
                    <a:pt x="1038" y="3714"/>
                    <a:pt x="1063" y="3680"/>
                    <a:pt x="1109" y="3680"/>
                  </a:cubicBezTo>
                  <a:cubicBezTo>
                    <a:pt x="1177" y="3680"/>
                    <a:pt x="1290" y="3752"/>
                    <a:pt x="1439" y="3885"/>
                  </a:cubicBezTo>
                  <a:cubicBezTo>
                    <a:pt x="1556" y="4003"/>
                    <a:pt x="1652" y="4109"/>
                    <a:pt x="1694" y="4109"/>
                  </a:cubicBezTo>
                  <a:cubicBezTo>
                    <a:pt x="1742" y="4109"/>
                    <a:pt x="1723" y="3972"/>
                    <a:pt x="1589" y="3560"/>
                  </a:cubicBezTo>
                  <a:cubicBezTo>
                    <a:pt x="1314" y="2707"/>
                    <a:pt x="1389" y="2833"/>
                    <a:pt x="1514" y="2557"/>
                  </a:cubicBezTo>
                  <a:cubicBezTo>
                    <a:pt x="1639" y="2306"/>
                    <a:pt x="3319" y="2382"/>
                    <a:pt x="3494" y="1830"/>
                  </a:cubicBezTo>
                  <a:cubicBezTo>
                    <a:pt x="3870" y="527"/>
                    <a:pt x="2517" y="1"/>
                    <a:pt x="251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52"/>
            <p:cNvSpPr/>
            <p:nvPr/>
          </p:nvSpPr>
          <p:spPr>
            <a:xfrm>
              <a:off x="6232927" y="1807755"/>
              <a:ext cx="1059393" cy="815307"/>
            </a:xfrm>
            <a:custGeom>
              <a:avLst/>
              <a:gdLst/>
              <a:ahLst/>
              <a:cxnLst/>
              <a:rect l="l" t="t" r="r" b="b"/>
              <a:pathLst>
                <a:path w="19288" h="14844" extrusionOk="0">
                  <a:moveTo>
                    <a:pt x="7720" y="1"/>
                  </a:moveTo>
                  <a:cubicBezTo>
                    <a:pt x="7720" y="1"/>
                    <a:pt x="4412" y="1555"/>
                    <a:pt x="2031" y="5164"/>
                  </a:cubicBezTo>
                  <a:cubicBezTo>
                    <a:pt x="1" y="8246"/>
                    <a:pt x="652" y="11906"/>
                    <a:pt x="2557" y="12607"/>
                  </a:cubicBezTo>
                  <a:cubicBezTo>
                    <a:pt x="5166" y="13538"/>
                    <a:pt x="7754" y="13810"/>
                    <a:pt x="9937" y="13810"/>
                  </a:cubicBezTo>
                  <a:cubicBezTo>
                    <a:pt x="12514" y="13810"/>
                    <a:pt x="14525" y="13431"/>
                    <a:pt x="15339" y="13309"/>
                  </a:cubicBezTo>
                  <a:cubicBezTo>
                    <a:pt x="15590" y="13274"/>
                    <a:pt x="15809" y="13257"/>
                    <a:pt x="16001" y="13257"/>
                  </a:cubicBezTo>
                  <a:cubicBezTo>
                    <a:pt x="17445" y="13257"/>
                    <a:pt x="17412" y="14174"/>
                    <a:pt x="18297" y="14838"/>
                  </a:cubicBezTo>
                  <a:cubicBezTo>
                    <a:pt x="18302" y="14841"/>
                    <a:pt x="18307" y="14843"/>
                    <a:pt x="18314" y="14843"/>
                  </a:cubicBezTo>
                  <a:cubicBezTo>
                    <a:pt x="18522" y="14843"/>
                    <a:pt x="19287" y="12834"/>
                    <a:pt x="15515" y="11204"/>
                  </a:cubicBezTo>
                  <a:cubicBezTo>
                    <a:pt x="12582" y="9926"/>
                    <a:pt x="10277" y="9474"/>
                    <a:pt x="6492" y="9048"/>
                  </a:cubicBezTo>
                  <a:cubicBezTo>
                    <a:pt x="5038" y="8873"/>
                    <a:pt x="6617" y="8347"/>
                    <a:pt x="7971" y="7419"/>
                  </a:cubicBezTo>
                  <a:cubicBezTo>
                    <a:pt x="8096" y="7344"/>
                    <a:pt x="7175" y="3534"/>
                    <a:pt x="7020" y="3534"/>
                  </a:cubicBezTo>
                  <a:cubicBezTo>
                    <a:pt x="7019" y="3534"/>
                    <a:pt x="7019" y="3534"/>
                    <a:pt x="7018" y="3535"/>
                  </a:cubicBezTo>
                  <a:lnTo>
                    <a:pt x="7720" y="1"/>
                  </a:lnTo>
                  <a:close/>
                </a:path>
              </a:pathLst>
            </a:custGeom>
            <a:solidFill>
              <a:srgbClr val="F297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52"/>
            <p:cNvSpPr/>
            <p:nvPr/>
          </p:nvSpPr>
          <p:spPr>
            <a:xfrm>
              <a:off x="6366453" y="1756838"/>
              <a:ext cx="465380" cy="531729"/>
            </a:xfrm>
            <a:custGeom>
              <a:avLst/>
              <a:gdLst/>
              <a:ahLst/>
              <a:cxnLst/>
              <a:rect l="l" t="t" r="r" b="b"/>
              <a:pathLst>
                <a:path w="8473" h="9681" extrusionOk="0">
                  <a:moveTo>
                    <a:pt x="7369" y="0"/>
                  </a:moveTo>
                  <a:cubicBezTo>
                    <a:pt x="7369" y="0"/>
                    <a:pt x="2783" y="1454"/>
                    <a:pt x="1" y="5113"/>
                  </a:cubicBezTo>
                  <a:cubicBezTo>
                    <a:pt x="1" y="5113"/>
                    <a:pt x="3234" y="9574"/>
                    <a:pt x="3886" y="9675"/>
                  </a:cubicBezTo>
                  <a:cubicBezTo>
                    <a:pt x="3912" y="9679"/>
                    <a:pt x="3942" y="9681"/>
                    <a:pt x="3973" y="9681"/>
                  </a:cubicBezTo>
                  <a:cubicBezTo>
                    <a:pt x="4706" y="9681"/>
                    <a:pt x="6656" y="8590"/>
                    <a:pt x="7545" y="7845"/>
                  </a:cubicBezTo>
                  <a:cubicBezTo>
                    <a:pt x="8472" y="7043"/>
                    <a:pt x="7369" y="0"/>
                    <a:pt x="7369" y="0"/>
                  </a:cubicBezTo>
                  <a:close/>
                </a:path>
              </a:pathLst>
            </a:custGeom>
            <a:solidFill>
              <a:srgbClr val="FF7C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52"/>
            <p:cNvSpPr/>
            <p:nvPr/>
          </p:nvSpPr>
          <p:spPr>
            <a:xfrm>
              <a:off x="7060286" y="1504288"/>
              <a:ext cx="583743" cy="551337"/>
            </a:xfrm>
            <a:custGeom>
              <a:avLst/>
              <a:gdLst/>
              <a:ahLst/>
              <a:cxnLst/>
              <a:rect l="l" t="t" r="r" b="b"/>
              <a:pathLst>
                <a:path w="10628" h="10038" extrusionOk="0">
                  <a:moveTo>
                    <a:pt x="6186" y="1"/>
                  </a:moveTo>
                  <a:cubicBezTo>
                    <a:pt x="6074" y="1"/>
                    <a:pt x="5975" y="36"/>
                    <a:pt x="5890" y="112"/>
                  </a:cubicBezTo>
                  <a:cubicBezTo>
                    <a:pt x="4462" y="1415"/>
                    <a:pt x="1" y="3220"/>
                    <a:pt x="1" y="3220"/>
                  </a:cubicBezTo>
                  <a:cubicBezTo>
                    <a:pt x="847" y="4862"/>
                    <a:pt x="5547" y="10038"/>
                    <a:pt x="5884" y="10038"/>
                  </a:cubicBezTo>
                  <a:cubicBezTo>
                    <a:pt x="5886" y="10038"/>
                    <a:pt x="5888" y="10038"/>
                    <a:pt x="5890" y="10037"/>
                  </a:cubicBezTo>
                  <a:cubicBezTo>
                    <a:pt x="6141" y="9962"/>
                    <a:pt x="10627" y="5776"/>
                    <a:pt x="10477" y="5175"/>
                  </a:cubicBezTo>
                  <a:cubicBezTo>
                    <a:pt x="10339" y="4645"/>
                    <a:pt x="7465" y="1"/>
                    <a:pt x="6186" y="1"/>
                  </a:cubicBezTo>
                  <a:close/>
                </a:path>
              </a:pathLst>
            </a:custGeom>
            <a:solidFill>
              <a:srgbClr val="FF7C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52"/>
            <p:cNvSpPr/>
            <p:nvPr/>
          </p:nvSpPr>
          <p:spPr>
            <a:xfrm>
              <a:off x="6539912" y="2090845"/>
              <a:ext cx="985684" cy="213933"/>
            </a:xfrm>
            <a:custGeom>
              <a:avLst/>
              <a:gdLst/>
              <a:ahLst/>
              <a:cxnLst/>
              <a:rect l="l" t="t" r="r" b="b"/>
              <a:pathLst>
                <a:path w="17946" h="3895" extrusionOk="0">
                  <a:moveTo>
                    <a:pt x="2658" y="0"/>
                  </a:moveTo>
                  <a:cubicBezTo>
                    <a:pt x="2634" y="0"/>
                    <a:pt x="2617" y="3"/>
                    <a:pt x="2607" y="10"/>
                  </a:cubicBezTo>
                  <a:cubicBezTo>
                    <a:pt x="2382" y="135"/>
                    <a:pt x="51" y="887"/>
                    <a:pt x="51" y="887"/>
                  </a:cubicBezTo>
                  <a:cubicBezTo>
                    <a:pt x="1" y="1363"/>
                    <a:pt x="1003" y="3092"/>
                    <a:pt x="1003" y="3092"/>
                  </a:cubicBezTo>
                  <a:lnTo>
                    <a:pt x="3134" y="2065"/>
                  </a:lnTo>
                  <a:lnTo>
                    <a:pt x="3685" y="2265"/>
                  </a:lnTo>
                  <a:cubicBezTo>
                    <a:pt x="4262" y="2466"/>
                    <a:pt x="17946" y="3894"/>
                    <a:pt x="17946" y="3894"/>
                  </a:cubicBezTo>
                  <a:lnTo>
                    <a:pt x="15916" y="310"/>
                  </a:lnTo>
                  <a:cubicBezTo>
                    <a:pt x="15916" y="310"/>
                    <a:pt x="14636" y="1590"/>
                    <a:pt x="11153" y="1590"/>
                  </a:cubicBezTo>
                  <a:cubicBezTo>
                    <a:pt x="11087" y="1590"/>
                    <a:pt x="11021" y="1590"/>
                    <a:pt x="10953" y="1589"/>
                  </a:cubicBezTo>
                  <a:cubicBezTo>
                    <a:pt x="7473" y="1565"/>
                    <a:pt x="3210" y="0"/>
                    <a:pt x="265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52"/>
            <p:cNvSpPr/>
            <p:nvPr/>
          </p:nvSpPr>
          <p:spPr>
            <a:xfrm>
              <a:off x="6299608" y="2370474"/>
              <a:ext cx="638174" cy="174167"/>
            </a:xfrm>
            <a:custGeom>
              <a:avLst/>
              <a:gdLst/>
              <a:ahLst/>
              <a:cxnLst/>
              <a:rect l="l" t="t" r="r" b="b"/>
              <a:pathLst>
                <a:path w="11619" h="3171" extrusionOk="0">
                  <a:moveTo>
                    <a:pt x="321" y="1"/>
                  </a:moveTo>
                  <a:cubicBezTo>
                    <a:pt x="0" y="1"/>
                    <a:pt x="371" y="1414"/>
                    <a:pt x="1494" y="1986"/>
                  </a:cubicBezTo>
                  <a:cubicBezTo>
                    <a:pt x="2847" y="2688"/>
                    <a:pt x="5228" y="2989"/>
                    <a:pt x="6506" y="3139"/>
                  </a:cubicBezTo>
                  <a:cubicBezTo>
                    <a:pt x="6692" y="3161"/>
                    <a:pt x="6932" y="3171"/>
                    <a:pt x="7206" y="3171"/>
                  </a:cubicBezTo>
                  <a:cubicBezTo>
                    <a:pt x="8822" y="3171"/>
                    <a:pt x="11618" y="2834"/>
                    <a:pt x="11318" y="2663"/>
                  </a:cubicBezTo>
                  <a:cubicBezTo>
                    <a:pt x="10967" y="2488"/>
                    <a:pt x="5804" y="2488"/>
                    <a:pt x="3599" y="1986"/>
                  </a:cubicBezTo>
                  <a:cubicBezTo>
                    <a:pt x="1418" y="1485"/>
                    <a:pt x="566" y="157"/>
                    <a:pt x="566" y="157"/>
                  </a:cubicBezTo>
                  <a:cubicBezTo>
                    <a:pt x="462" y="48"/>
                    <a:pt x="380" y="1"/>
                    <a:pt x="321" y="1"/>
                  </a:cubicBezTo>
                  <a:close/>
                </a:path>
              </a:pathLst>
            </a:custGeom>
            <a:solidFill>
              <a:srgbClr val="F297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Shape 681"/>
        <p:cNvGrpSpPr/>
        <p:nvPr/>
      </p:nvGrpSpPr>
      <p:grpSpPr>
        <a:xfrm>
          <a:off x="0" y="0"/>
          <a:ext cx="0" cy="0"/>
          <a:chOff x="0" y="0"/>
          <a:chExt cx="0" cy="0"/>
        </a:xfrm>
      </p:grpSpPr>
      <p:sp>
        <p:nvSpPr>
          <p:cNvPr id="682" name="Google Shape;682;p36"/>
          <p:cNvSpPr txBox="1">
            <a:spLocks noGrp="1"/>
          </p:cNvSpPr>
          <p:nvPr>
            <p:ph type="title"/>
          </p:nvPr>
        </p:nvSpPr>
        <p:spPr>
          <a:xfrm>
            <a:off x="726225" y="441350"/>
            <a:ext cx="7691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CASO I</a:t>
            </a:r>
            <a:endParaRPr dirty="0"/>
          </a:p>
        </p:txBody>
      </p:sp>
      <p:sp>
        <p:nvSpPr>
          <p:cNvPr id="683" name="Google Shape;683;p36"/>
          <p:cNvSpPr txBox="1">
            <a:spLocks noGrp="1"/>
          </p:cNvSpPr>
          <p:nvPr>
            <p:ph type="subTitle" idx="1"/>
          </p:nvPr>
        </p:nvSpPr>
        <p:spPr>
          <a:xfrm>
            <a:off x="4934407" y="1206103"/>
            <a:ext cx="3220549" cy="3323700"/>
          </a:xfrm>
          <a:prstGeom prst="rect">
            <a:avLst/>
          </a:prstGeom>
        </p:spPr>
        <p:txBody>
          <a:bodyPr spcFirstLastPara="1" wrap="square" lIns="91425" tIns="91425" rIns="91425" bIns="91425" anchor="t" anchorCtr="0">
            <a:noAutofit/>
          </a:bodyPr>
          <a:lstStyle/>
          <a:p>
            <a:pPr marL="0" indent="0" algn="just">
              <a:buSzPts val="1100"/>
            </a:pPr>
            <a:r>
              <a:rPr lang="es-PE" sz="1600" b="1" dirty="0">
                <a:solidFill>
                  <a:schemeClr val="accent1">
                    <a:lumMod val="50000"/>
                  </a:schemeClr>
                </a:solidFill>
              </a:rPr>
              <a:t>Se tienen tres tablas:</a:t>
            </a:r>
          </a:p>
          <a:p>
            <a:pPr marL="0" indent="0" algn="just">
              <a:buSzPts val="1100"/>
            </a:pPr>
            <a:r>
              <a:rPr lang="es-PE" sz="1600" b="1" dirty="0"/>
              <a:t> </a:t>
            </a:r>
          </a:p>
          <a:p>
            <a:pPr marL="0" indent="0" algn="just">
              <a:buSzPts val="1100"/>
            </a:pPr>
            <a:r>
              <a:rPr lang="es-PE" sz="1600" b="1" dirty="0"/>
              <a:t>Una con los registros de las transacciones realizadas en la compañía XYZ con las coordenadas de destino (desde donde el usuario pidió la orden) y el detalle del ingreso del delivery generado por la orden, otra con las coordenadas de los warehouses (almacenes) desde donde salen los pedidos.</a:t>
            </a:r>
          </a:p>
          <a:p>
            <a:pPr marL="0" lvl="0" indent="0" algn="just" rtl="0">
              <a:spcBef>
                <a:spcPts val="0"/>
              </a:spcBef>
              <a:spcAft>
                <a:spcPts val="0"/>
              </a:spcAft>
              <a:buClr>
                <a:schemeClr val="dk1"/>
              </a:buClr>
              <a:buSzPts val="1100"/>
              <a:buFont typeface="Arial"/>
              <a:buNone/>
            </a:pPr>
            <a:endParaRPr dirty="0">
              <a:latin typeface="Assistant Medium"/>
              <a:ea typeface="Assistant Medium"/>
              <a:cs typeface="Assistant Medium"/>
              <a:sym typeface="Assistant Medium"/>
            </a:endParaRPr>
          </a:p>
        </p:txBody>
      </p:sp>
      <p:pic>
        <p:nvPicPr>
          <p:cNvPr id="2" name="Imagen 1">
            <a:extLst>
              <a:ext uri="{FF2B5EF4-FFF2-40B4-BE49-F238E27FC236}">
                <a16:creationId xmlns:a16="http://schemas.microsoft.com/office/drawing/2014/main" id="{E5537BFC-054D-9D4A-B3E6-748B497EF0CF}"/>
              </a:ext>
            </a:extLst>
          </p:cNvPr>
          <p:cNvPicPr>
            <a:picLocks noChangeAspect="1"/>
          </p:cNvPicPr>
          <p:nvPr/>
        </p:nvPicPr>
        <p:blipFill rotWithShape="1">
          <a:blip r:embed="rId3"/>
          <a:srcRect t="1" b="23125"/>
          <a:stretch/>
        </p:blipFill>
        <p:spPr>
          <a:xfrm>
            <a:off x="989044" y="1321551"/>
            <a:ext cx="2622000" cy="210328"/>
          </a:xfrm>
          <a:prstGeom prst="rect">
            <a:avLst/>
          </a:prstGeom>
        </p:spPr>
      </p:pic>
      <p:pic>
        <p:nvPicPr>
          <p:cNvPr id="4" name="Imagen 3">
            <a:extLst>
              <a:ext uri="{FF2B5EF4-FFF2-40B4-BE49-F238E27FC236}">
                <a16:creationId xmlns:a16="http://schemas.microsoft.com/office/drawing/2014/main" id="{274F00AE-398A-244F-9DAE-B1E272851EB5}"/>
              </a:ext>
            </a:extLst>
          </p:cNvPr>
          <p:cNvPicPr>
            <a:picLocks noChangeAspect="1"/>
          </p:cNvPicPr>
          <p:nvPr/>
        </p:nvPicPr>
        <p:blipFill>
          <a:blip r:embed="rId4"/>
          <a:stretch>
            <a:fillRect/>
          </a:stretch>
        </p:blipFill>
        <p:spPr>
          <a:xfrm>
            <a:off x="1218674" y="1873203"/>
            <a:ext cx="2336800" cy="1143000"/>
          </a:xfrm>
          <a:prstGeom prst="rect">
            <a:avLst/>
          </a:prstGeom>
        </p:spPr>
      </p:pic>
      <p:pic>
        <p:nvPicPr>
          <p:cNvPr id="5" name="Imagen 4">
            <a:extLst>
              <a:ext uri="{FF2B5EF4-FFF2-40B4-BE49-F238E27FC236}">
                <a16:creationId xmlns:a16="http://schemas.microsoft.com/office/drawing/2014/main" id="{853424A6-E848-C84C-B4E4-FD3B4674ACA1}"/>
              </a:ext>
            </a:extLst>
          </p:cNvPr>
          <p:cNvPicPr>
            <a:picLocks noChangeAspect="1"/>
          </p:cNvPicPr>
          <p:nvPr/>
        </p:nvPicPr>
        <p:blipFill>
          <a:blip r:embed="rId5"/>
          <a:stretch>
            <a:fillRect/>
          </a:stretch>
        </p:blipFill>
        <p:spPr>
          <a:xfrm>
            <a:off x="791539" y="3254274"/>
            <a:ext cx="3321699" cy="141033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Shape 1174"/>
        <p:cNvGrpSpPr/>
        <p:nvPr/>
      </p:nvGrpSpPr>
      <p:grpSpPr>
        <a:xfrm>
          <a:off x="0" y="0"/>
          <a:ext cx="0" cy="0"/>
          <a:chOff x="0" y="0"/>
          <a:chExt cx="0" cy="0"/>
        </a:xfrm>
      </p:grpSpPr>
      <p:sp>
        <p:nvSpPr>
          <p:cNvPr id="1175" name="Google Shape;1175;p53"/>
          <p:cNvSpPr txBox="1">
            <a:spLocks noGrp="1"/>
          </p:cNvSpPr>
          <p:nvPr>
            <p:ph type="title"/>
          </p:nvPr>
        </p:nvSpPr>
        <p:spPr>
          <a:xfrm>
            <a:off x="726225" y="441350"/>
            <a:ext cx="7691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What Is A Career Pathway</a:t>
            </a:r>
            <a:endParaRPr/>
          </a:p>
        </p:txBody>
      </p:sp>
      <p:sp>
        <p:nvSpPr>
          <p:cNvPr id="1176" name="Google Shape;1176;p53"/>
          <p:cNvSpPr txBox="1">
            <a:spLocks noGrp="1"/>
          </p:cNvSpPr>
          <p:nvPr>
            <p:ph type="subTitle" idx="4294967295"/>
          </p:nvPr>
        </p:nvSpPr>
        <p:spPr>
          <a:xfrm>
            <a:off x="4854125" y="2070300"/>
            <a:ext cx="3113400" cy="1398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Each of the 16 Career Clusters are divided into approximately 80 Career Pathways. The pathways are further divided into specific careers that share similar skills</a:t>
            </a:r>
            <a:endParaRPr/>
          </a:p>
        </p:txBody>
      </p:sp>
      <p:sp>
        <p:nvSpPr>
          <p:cNvPr id="1177" name="Google Shape;1177;p53"/>
          <p:cNvSpPr/>
          <p:nvPr/>
        </p:nvSpPr>
        <p:spPr>
          <a:xfrm>
            <a:off x="1176475" y="1267975"/>
            <a:ext cx="3073200" cy="3144900"/>
          </a:xfrm>
          <a:prstGeom prst="round2SameRect">
            <a:avLst>
              <a:gd name="adj1" fmla="val 50000"/>
              <a:gd name="adj2" fmla="val 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53"/>
          <p:cNvSpPr txBox="1">
            <a:spLocks noGrp="1"/>
          </p:cNvSpPr>
          <p:nvPr>
            <p:ph type="subTitle" idx="4294967295"/>
          </p:nvPr>
        </p:nvSpPr>
        <p:spPr>
          <a:xfrm>
            <a:off x="1344750" y="2555650"/>
            <a:ext cx="2736600" cy="1689000"/>
          </a:xfrm>
          <a:prstGeom prst="rect">
            <a:avLst/>
          </a:prstGeom>
        </p:spPr>
        <p:txBody>
          <a:bodyPr spcFirstLastPara="1" wrap="square" lIns="91425" tIns="91425" rIns="91425" bIns="91425" anchor="ctr" anchorCtr="0">
            <a:noAutofit/>
          </a:bodyPr>
          <a:lstStyle/>
          <a:p>
            <a:pPr marL="457200" lvl="0" indent="-330200" algn="l" rtl="0">
              <a:spcBef>
                <a:spcPts val="0"/>
              </a:spcBef>
              <a:spcAft>
                <a:spcPts val="0"/>
              </a:spcAft>
              <a:buClr>
                <a:schemeClr val="lt1"/>
              </a:buClr>
              <a:buSzPts val="1600"/>
              <a:buChar char="●"/>
            </a:pPr>
            <a:r>
              <a:rPr lang="en">
                <a:solidFill>
                  <a:schemeClr val="lt1"/>
                </a:solidFill>
              </a:rPr>
              <a:t>Demand for this career</a:t>
            </a:r>
            <a:endParaRPr>
              <a:solidFill>
                <a:schemeClr val="lt1"/>
              </a:solidFill>
            </a:endParaRPr>
          </a:p>
          <a:p>
            <a:pPr marL="457200" lvl="0" indent="-330200" algn="l" rtl="0">
              <a:spcBef>
                <a:spcPts val="0"/>
              </a:spcBef>
              <a:spcAft>
                <a:spcPts val="0"/>
              </a:spcAft>
              <a:buClr>
                <a:schemeClr val="lt1"/>
              </a:buClr>
              <a:buSzPts val="1600"/>
              <a:buChar char="●"/>
            </a:pPr>
            <a:r>
              <a:rPr lang="en">
                <a:solidFill>
                  <a:schemeClr val="lt1"/>
                </a:solidFill>
              </a:rPr>
              <a:t>Location of jobs</a:t>
            </a:r>
            <a:endParaRPr>
              <a:solidFill>
                <a:schemeClr val="lt1"/>
              </a:solidFill>
            </a:endParaRPr>
          </a:p>
          <a:p>
            <a:pPr marL="457200" lvl="0" indent="-330200" algn="l" rtl="0">
              <a:spcBef>
                <a:spcPts val="0"/>
              </a:spcBef>
              <a:spcAft>
                <a:spcPts val="0"/>
              </a:spcAft>
              <a:buClr>
                <a:schemeClr val="lt1"/>
              </a:buClr>
              <a:buSzPts val="1600"/>
              <a:buChar char="●"/>
            </a:pPr>
            <a:r>
              <a:rPr lang="en">
                <a:solidFill>
                  <a:schemeClr val="lt1"/>
                </a:solidFill>
              </a:rPr>
              <a:t>Starting wage</a:t>
            </a:r>
            <a:endParaRPr>
              <a:solidFill>
                <a:schemeClr val="lt1"/>
              </a:solidFill>
            </a:endParaRPr>
          </a:p>
          <a:p>
            <a:pPr marL="457200" lvl="0" indent="-330200" algn="l" rtl="0">
              <a:spcBef>
                <a:spcPts val="0"/>
              </a:spcBef>
              <a:spcAft>
                <a:spcPts val="0"/>
              </a:spcAft>
              <a:buClr>
                <a:schemeClr val="lt1"/>
              </a:buClr>
              <a:buSzPts val="1600"/>
              <a:buChar char="●"/>
            </a:pPr>
            <a:r>
              <a:rPr lang="en">
                <a:solidFill>
                  <a:schemeClr val="lt1"/>
                </a:solidFill>
              </a:rPr>
              <a:t>Education requirements </a:t>
            </a:r>
            <a:endParaRPr>
              <a:solidFill>
                <a:schemeClr val="lt1"/>
              </a:solidFill>
            </a:endParaRPr>
          </a:p>
          <a:p>
            <a:pPr marL="457200" lvl="0" indent="-330200" algn="l" rtl="0">
              <a:spcBef>
                <a:spcPts val="0"/>
              </a:spcBef>
              <a:spcAft>
                <a:spcPts val="0"/>
              </a:spcAft>
              <a:buClr>
                <a:schemeClr val="lt1"/>
              </a:buClr>
              <a:buSzPts val="1600"/>
              <a:buChar char="●"/>
            </a:pPr>
            <a:r>
              <a:rPr lang="en">
                <a:solidFill>
                  <a:schemeClr val="lt1"/>
                </a:solidFill>
              </a:rPr>
              <a:t>High school pathway</a:t>
            </a:r>
            <a:endParaRPr>
              <a:solidFill>
                <a:schemeClr val="lt1"/>
              </a:solidFill>
            </a:endParaRPr>
          </a:p>
          <a:p>
            <a:pPr marL="457200" lvl="0" indent="-330200" algn="l" rtl="0">
              <a:spcBef>
                <a:spcPts val="0"/>
              </a:spcBef>
              <a:spcAft>
                <a:spcPts val="0"/>
              </a:spcAft>
              <a:buClr>
                <a:schemeClr val="lt1"/>
              </a:buClr>
              <a:buSzPts val="1600"/>
              <a:buChar char="●"/>
            </a:pPr>
            <a:r>
              <a:rPr lang="en">
                <a:solidFill>
                  <a:schemeClr val="lt1"/>
                </a:solidFill>
              </a:rPr>
              <a:t>Related careers</a:t>
            </a:r>
            <a:endParaRPr>
              <a:solidFill>
                <a:schemeClr val="lt1"/>
              </a:solidFill>
            </a:endParaRPr>
          </a:p>
        </p:txBody>
      </p:sp>
      <p:sp>
        <p:nvSpPr>
          <p:cNvPr id="1179" name="Google Shape;1179;p53"/>
          <p:cNvSpPr txBox="1"/>
          <p:nvPr/>
        </p:nvSpPr>
        <p:spPr>
          <a:xfrm>
            <a:off x="1681800" y="1820600"/>
            <a:ext cx="2062500" cy="684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chemeClr val="lt1"/>
                </a:solidFill>
                <a:latin typeface="Carter One"/>
                <a:ea typeface="Carter One"/>
                <a:cs typeface="Carter One"/>
                <a:sym typeface="Carter One"/>
              </a:rPr>
              <a:t>What to Discover</a:t>
            </a:r>
            <a:endParaRPr sz="1800">
              <a:solidFill>
                <a:schemeClr val="lt1"/>
              </a:solidFill>
              <a:latin typeface="Carter One"/>
              <a:ea typeface="Carter One"/>
              <a:cs typeface="Carter One"/>
              <a:sym typeface="Carter One"/>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Shape 1183"/>
        <p:cNvGrpSpPr/>
        <p:nvPr/>
      </p:nvGrpSpPr>
      <p:grpSpPr>
        <a:xfrm>
          <a:off x="0" y="0"/>
          <a:ext cx="0" cy="0"/>
          <a:chOff x="0" y="0"/>
          <a:chExt cx="0" cy="0"/>
        </a:xfrm>
      </p:grpSpPr>
      <p:sp>
        <p:nvSpPr>
          <p:cNvPr id="1184" name="Google Shape;1184;p54"/>
          <p:cNvSpPr/>
          <p:nvPr/>
        </p:nvSpPr>
        <p:spPr>
          <a:xfrm rot="5400000">
            <a:off x="979679" y="987850"/>
            <a:ext cx="1575900" cy="3563700"/>
          </a:xfrm>
          <a:prstGeom prst="round2SameRect">
            <a:avLst>
              <a:gd name="adj1" fmla="val 50000"/>
              <a:gd name="adj2" fmla="val 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54"/>
          <p:cNvSpPr/>
          <p:nvPr/>
        </p:nvSpPr>
        <p:spPr>
          <a:xfrm>
            <a:off x="4398825" y="1267975"/>
            <a:ext cx="4018800" cy="7389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54"/>
          <p:cNvSpPr txBox="1">
            <a:spLocks noGrp="1"/>
          </p:cNvSpPr>
          <p:nvPr>
            <p:ph type="title"/>
          </p:nvPr>
        </p:nvSpPr>
        <p:spPr>
          <a:xfrm>
            <a:off x="726225" y="441350"/>
            <a:ext cx="7691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Scheduling Practices</a:t>
            </a:r>
            <a:endParaRPr/>
          </a:p>
        </p:txBody>
      </p:sp>
      <p:graphicFrame>
        <p:nvGraphicFramePr>
          <p:cNvPr id="1187" name="Google Shape;1187;p54"/>
          <p:cNvGraphicFramePr/>
          <p:nvPr/>
        </p:nvGraphicFramePr>
        <p:xfrm>
          <a:off x="4391425" y="1276025"/>
          <a:ext cx="3000000" cy="3000000"/>
        </p:xfrm>
        <a:graphic>
          <a:graphicData uri="http://schemas.openxmlformats.org/drawingml/2006/table">
            <a:tbl>
              <a:tblPr>
                <a:noFill/>
                <a:tableStyleId>{9313BD9B-49FF-4598-B0D5-1C4F95FAEC3E}</a:tableStyleId>
              </a:tblPr>
              <a:tblGrid>
                <a:gridCol w="1006525">
                  <a:extLst>
                    <a:ext uri="{9D8B030D-6E8A-4147-A177-3AD203B41FA5}">
                      <a16:colId xmlns:a16="http://schemas.microsoft.com/office/drawing/2014/main" val="20000"/>
                    </a:ext>
                  </a:extLst>
                </a:gridCol>
                <a:gridCol w="1006525">
                  <a:extLst>
                    <a:ext uri="{9D8B030D-6E8A-4147-A177-3AD203B41FA5}">
                      <a16:colId xmlns:a16="http://schemas.microsoft.com/office/drawing/2014/main" val="20001"/>
                    </a:ext>
                  </a:extLst>
                </a:gridCol>
                <a:gridCol w="1006525">
                  <a:extLst>
                    <a:ext uri="{9D8B030D-6E8A-4147-A177-3AD203B41FA5}">
                      <a16:colId xmlns:a16="http://schemas.microsoft.com/office/drawing/2014/main" val="20002"/>
                    </a:ext>
                  </a:extLst>
                </a:gridCol>
                <a:gridCol w="1006525">
                  <a:extLst>
                    <a:ext uri="{9D8B030D-6E8A-4147-A177-3AD203B41FA5}">
                      <a16:colId xmlns:a16="http://schemas.microsoft.com/office/drawing/2014/main" val="20003"/>
                    </a:ext>
                  </a:extLst>
                </a:gridCol>
              </a:tblGrid>
              <a:tr h="730925">
                <a:tc>
                  <a:txBody>
                    <a:bodyPr/>
                    <a:lstStyle/>
                    <a:p>
                      <a:pPr marL="0" lvl="0" indent="0" algn="ctr" rtl="0">
                        <a:spcBef>
                          <a:spcPts val="0"/>
                        </a:spcBef>
                        <a:spcAft>
                          <a:spcPts val="0"/>
                        </a:spcAft>
                        <a:buNone/>
                      </a:pPr>
                      <a:r>
                        <a:rPr lang="en">
                          <a:latin typeface="Assistant"/>
                          <a:ea typeface="Assistant"/>
                          <a:cs typeface="Assistant"/>
                          <a:sym typeface="Assistant"/>
                        </a:rPr>
                        <a:t>Date/Time</a:t>
                      </a:r>
                      <a:endParaRPr>
                        <a:latin typeface="Assistant"/>
                        <a:ea typeface="Assistant"/>
                        <a:cs typeface="Assistant"/>
                        <a:sym typeface="Assistant"/>
                      </a:endParaRPr>
                    </a:p>
                  </a:txBody>
                  <a:tcPr marL="91425" marR="91425" marT="91425" marB="91425" anchor="ctr">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a:latin typeface="Assistant"/>
                          <a:ea typeface="Assistant"/>
                          <a:cs typeface="Assistant"/>
                          <a:sym typeface="Assistant"/>
                        </a:rPr>
                        <a:t>Point A</a:t>
                      </a:r>
                      <a:endParaRPr>
                        <a:latin typeface="Assistant"/>
                        <a:ea typeface="Assistant"/>
                        <a:cs typeface="Assistant"/>
                        <a:sym typeface="Assistant"/>
                      </a:endParaRPr>
                    </a:p>
                  </a:txBody>
                  <a:tcPr marL="91425" marR="91425" marT="91425" marB="91425" anchor="ctr">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a:solidFill>
                            <a:schemeClr val="dk1"/>
                          </a:solidFill>
                          <a:latin typeface="Assistant"/>
                          <a:ea typeface="Assistant"/>
                          <a:cs typeface="Assistant"/>
                          <a:sym typeface="Assistant"/>
                        </a:rPr>
                        <a:t>Date/Time</a:t>
                      </a:r>
                      <a:endParaRPr>
                        <a:latin typeface="Assistant"/>
                        <a:ea typeface="Assistant"/>
                        <a:cs typeface="Assistant"/>
                        <a:sym typeface="Assistant"/>
                      </a:endParaRPr>
                    </a:p>
                  </a:txBody>
                  <a:tcPr marL="91425" marR="91425" marT="91425" marB="91425" anchor="ctr">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a:solidFill>
                            <a:schemeClr val="dk1"/>
                          </a:solidFill>
                          <a:latin typeface="Assistant"/>
                          <a:ea typeface="Assistant"/>
                          <a:cs typeface="Assistant"/>
                          <a:sym typeface="Assistant"/>
                        </a:rPr>
                        <a:t>Point B</a:t>
                      </a:r>
                      <a:endParaRPr>
                        <a:latin typeface="Assistant"/>
                        <a:ea typeface="Assistant"/>
                        <a:cs typeface="Assistant"/>
                        <a:sym typeface="Assistant"/>
                      </a:endParaRPr>
                    </a:p>
                  </a:txBody>
                  <a:tcPr marL="91425" marR="91425" marT="91425" marB="91425" anchor="ctr">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extLst>
                  <a:ext uri="{0D108BD9-81ED-4DB2-BD59-A6C34878D82A}">
                    <a16:rowId xmlns:a16="http://schemas.microsoft.com/office/drawing/2014/main" val="10000"/>
                  </a:ext>
                </a:extLst>
              </a:tr>
              <a:tr h="730925">
                <a:tc>
                  <a:txBody>
                    <a:bodyPr/>
                    <a:lstStyle/>
                    <a:p>
                      <a:pPr marL="0" lvl="0" indent="0" algn="ctr" rtl="0">
                        <a:spcBef>
                          <a:spcPts val="0"/>
                        </a:spcBef>
                        <a:spcAft>
                          <a:spcPts val="0"/>
                        </a:spcAft>
                        <a:buNone/>
                      </a:pPr>
                      <a:r>
                        <a:rPr lang="en">
                          <a:latin typeface="Assistant"/>
                          <a:ea typeface="Assistant"/>
                          <a:cs typeface="Assistant"/>
                          <a:sym typeface="Assistant"/>
                        </a:rPr>
                        <a:t>9/1</a:t>
                      </a:r>
                      <a:endParaRPr>
                        <a:latin typeface="Assistant"/>
                        <a:ea typeface="Assistant"/>
                        <a:cs typeface="Assistant"/>
                        <a:sym typeface="Assistant"/>
                      </a:endParaRPr>
                    </a:p>
                    <a:p>
                      <a:pPr marL="0" lvl="0" indent="0" algn="ctr" rtl="0">
                        <a:spcBef>
                          <a:spcPts val="0"/>
                        </a:spcBef>
                        <a:spcAft>
                          <a:spcPts val="0"/>
                        </a:spcAft>
                        <a:buNone/>
                      </a:pPr>
                      <a:r>
                        <a:rPr lang="en">
                          <a:latin typeface="Assistant"/>
                          <a:ea typeface="Assistant"/>
                          <a:cs typeface="Assistant"/>
                          <a:sym typeface="Assistant"/>
                        </a:rPr>
                        <a:t>10:00 a.m.</a:t>
                      </a:r>
                      <a:endParaRPr>
                        <a:latin typeface="Assistant"/>
                        <a:ea typeface="Assistant"/>
                        <a:cs typeface="Assistant"/>
                        <a:sym typeface="Assistant"/>
                      </a:endParaRPr>
                    </a:p>
                  </a:txBody>
                  <a:tcPr marL="91425" marR="91425" marT="91425" marB="91425" anchor="ctr">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latin typeface="Assistant"/>
                          <a:ea typeface="Assistant"/>
                          <a:cs typeface="Assistant"/>
                          <a:sym typeface="Assistant"/>
                        </a:rPr>
                        <a:t>Mars</a:t>
                      </a:r>
                      <a:endParaRPr>
                        <a:latin typeface="Assistant"/>
                        <a:ea typeface="Assistant"/>
                        <a:cs typeface="Assistant"/>
                        <a:sym typeface="Assistant"/>
                      </a:endParaRPr>
                    </a:p>
                  </a:txBody>
                  <a:tcPr marL="91425" marR="91425" marT="91425" marB="91425" anchor="ctr">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latin typeface="Assistant"/>
                        <a:ea typeface="Assistant"/>
                        <a:cs typeface="Assistant"/>
                        <a:sym typeface="Assistant"/>
                      </a:endParaRPr>
                    </a:p>
                  </a:txBody>
                  <a:tcPr marL="91425" marR="91425" marT="91425" marB="91425" anchor="ctr">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latin typeface="Assistant"/>
                          <a:ea typeface="Assistant"/>
                          <a:cs typeface="Assistant"/>
                          <a:sym typeface="Assistant"/>
                        </a:rPr>
                        <a:t>Mercury</a:t>
                      </a:r>
                      <a:endParaRPr>
                        <a:latin typeface="Assistant"/>
                        <a:ea typeface="Assistant"/>
                        <a:cs typeface="Assistant"/>
                        <a:sym typeface="Assistant"/>
                      </a:endParaRPr>
                    </a:p>
                  </a:txBody>
                  <a:tcPr marL="91425" marR="91425" marT="91425" marB="91425" anchor="ctr">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730925">
                <a:tc>
                  <a:txBody>
                    <a:bodyPr/>
                    <a:lstStyle/>
                    <a:p>
                      <a:pPr marL="0" lvl="0" indent="0" algn="ctr" rtl="0">
                        <a:spcBef>
                          <a:spcPts val="0"/>
                        </a:spcBef>
                        <a:spcAft>
                          <a:spcPts val="0"/>
                        </a:spcAft>
                        <a:buNone/>
                      </a:pPr>
                      <a:r>
                        <a:rPr lang="en">
                          <a:latin typeface="Assistant"/>
                          <a:ea typeface="Assistant"/>
                          <a:cs typeface="Assistant"/>
                          <a:sym typeface="Assistant"/>
                        </a:rPr>
                        <a:t>10/10</a:t>
                      </a:r>
                      <a:endParaRPr>
                        <a:latin typeface="Assistant"/>
                        <a:ea typeface="Assistant"/>
                        <a:cs typeface="Assistant"/>
                        <a:sym typeface="Assistant"/>
                      </a:endParaRPr>
                    </a:p>
                    <a:p>
                      <a:pPr marL="0" lvl="0" indent="0" algn="ctr" rtl="0">
                        <a:spcBef>
                          <a:spcPts val="0"/>
                        </a:spcBef>
                        <a:spcAft>
                          <a:spcPts val="0"/>
                        </a:spcAft>
                        <a:buNone/>
                      </a:pPr>
                      <a:r>
                        <a:rPr lang="en">
                          <a:latin typeface="Assistant"/>
                          <a:ea typeface="Assistant"/>
                          <a:cs typeface="Assistant"/>
                          <a:sym typeface="Assistant"/>
                        </a:rPr>
                        <a:t>3:00 p.m.</a:t>
                      </a:r>
                      <a:endParaRPr>
                        <a:latin typeface="Assistant"/>
                        <a:ea typeface="Assistant"/>
                        <a:cs typeface="Assistant"/>
                        <a:sym typeface="Assistant"/>
                      </a:endParaRPr>
                    </a:p>
                  </a:txBody>
                  <a:tcPr marL="91425" marR="91425" marT="91425" marB="91425" anchor="ctr">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latin typeface="Assistant"/>
                          <a:ea typeface="Assistant"/>
                          <a:cs typeface="Assistant"/>
                          <a:sym typeface="Assistant"/>
                        </a:rPr>
                        <a:t>Jupiter</a:t>
                      </a:r>
                      <a:endParaRPr>
                        <a:latin typeface="Assistant"/>
                        <a:ea typeface="Assistant"/>
                        <a:cs typeface="Assistant"/>
                        <a:sym typeface="Assistant"/>
                      </a:endParaRPr>
                    </a:p>
                  </a:txBody>
                  <a:tcPr marL="91425" marR="91425" marT="91425" marB="91425" anchor="ctr">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latin typeface="Assistant"/>
                        <a:ea typeface="Assistant"/>
                        <a:cs typeface="Assistant"/>
                        <a:sym typeface="Assistant"/>
                      </a:endParaRPr>
                    </a:p>
                  </a:txBody>
                  <a:tcPr marL="91425" marR="91425" marT="91425" marB="91425" anchor="ctr">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latin typeface="Assistant"/>
                          <a:ea typeface="Assistant"/>
                          <a:cs typeface="Assistant"/>
                          <a:sym typeface="Assistant"/>
                        </a:rPr>
                        <a:t>Venus</a:t>
                      </a:r>
                      <a:endParaRPr>
                        <a:latin typeface="Assistant"/>
                        <a:ea typeface="Assistant"/>
                        <a:cs typeface="Assistant"/>
                        <a:sym typeface="Assistant"/>
                      </a:endParaRPr>
                    </a:p>
                  </a:txBody>
                  <a:tcPr marL="91425" marR="91425" marT="91425" marB="91425" anchor="ctr">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730925">
                <a:tc>
                  <a:txBody>
                    <a:bodyPr/>
                    <a:lstStyle/>
                    <a:p>
                      <a:pPr marL="0" lvl="0" indent="0" algn="ctr" rtl="0">
                        <a:spcBef>
                          <a:spcPts val="0"/>
                        </a:spcBef>
                        <a:spcAft>
                          <a:spcPts val="0"/>
                        </a:spcAft>
                        <a:buNone/>
                      </a:pPr>
                      <a:r>
                        <a:rPr lang="en">
                          <a:latin typeface="Assistant"/>
                          <a:ea typeface="Assistant"/>
                          <a:cs typeface="Assistant"/>
                          <a:sym typeface="Assistant"/>
                        </a:rPr>
                        <a:t>11/15</a:t>
                      </a:r>
                      <a:endParaRPr>
                        <a:latin typeface="Assistant"/>
                        <a:ea typeface="Assistant"/>
                        <a:cs typeface="Assistant"/>
                        <a:sym typeface="Assistant"/>
                      </a:endParaRPr>
                    </a:p>
                    <a:p>
                      <a:pPr marL="0" lvl="0" indent="0" algn="ctr" rtl="0">
                        <a:spcBef>
                          <a:spcPts val="0"/>
                        </a:spcBef>
                        <a:spcAft>
                          <a:spcPts val="0"/>
                        </a:spcAft>
                        <a:buNone/>
                      </a:pPr>
                      <a:r>
                        <a:rPr lang="en">
                          <a:latin typeface="Assistant"/>
                          <a:ea typeface="Assistant"/>
                          <a:cs typeface="Assistant"/>
                          <a:sym typeface="Assistant"/>
                        </a:rPr>
                        <a:t>5:00 p.m.</a:t>
                      </a:r>
                      <a:endParaRPr>
                        <a:latin typeface="Assistant"/>
                        <a:ea typeface="Assistant"/>
                        <a:cs typeface="Assistant"/>
                        <a:sym typeface="Assistant"/>
                      </a:endParaRPr>
                    </a:p>
                  </a:txBody>
                  <a:tcPr marL="91425" marR="91425" marT="91425" marB="91425" anchor="ctr">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rgbClr val="FFFFFF">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latin typeface="Assistant"/>
                          <a:ea typeface="Assistant"/>
                          <a:cs typeface="Assistant"/>
                          <a:sym typeface="Assistant"/>
                        </a:rPr>
                        <a:t>Saturn</a:t>
                      </a:r>
                      <a:endParaRPr>
                        <a:latin typeface="Assistant"/>
                        <a:ea typeface="Assistant"/>
                        <a:cs typeface="Assistant"/>
                        <a:sym typeface="Assistant"/>
                      </a:endParaRPr>
                    </a:p>
                  </a:txBody>
                  <a:tcPr marL="91425" marR="91425" marT="91425" marB="91425" anchor="ctr">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rgbClr val="FFFFFF">
                          <a:alpha val="0"/>
                        </a:srgbClr>
                      </a:solidFill>
                      <a:prstDash val="solid"/>
                      <a:round/>
                      <a:headEnd type="none" w="sm" len="sm"/>
                      <a:tailEnd type="none" w="sm" len="sm"/>
                    </a:lnB>
                  </a:tcPr>
                </a:tc>
                <a:tc>
                  <a:txBody>
                    <a:bodyPr/>
                    <a:lstStyle/>
                    <a:p>
                      <a:pPr marL="0" lvl="0" indent="0" algn="ctr" rtl="0">
                        <a:spcBef>
                          <a:spcPts val="0"/>
                        </a:spcBef>
                        <a:spcAft>
                          <a:spcPts val="0"/>
                        </a:spcAft>
                        <a:buNone/>
                      </a:pPr>
                      <a:endParaRPr>
                        <a:latin typeface="Assistant"/>
                        <a:ea typeface="Assistant"/>
                        <a:cs typeface="Assistant"/>
                        <a:sym typeface="Assistant"/>
                      </a:endParaRPr>
                    </a:p>
                  </a:txBody>
                  <a:tcPr marL="91425" marR="91425" marT="91425" marB="91425" anchor="ctr">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rgbClr val="FFFFFF">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latin typeface="Assistant"/>
                          <a:ea typeface="Assistant"/>
                          <a:cs typeface="Assistant"/>
                          <a:sym typeface="Assistant"/>
                        </a:rPr>
                        <a:t>Neptune</a:t>
                      </a:r>
                      <a:endParaRPr>
                        <a:latin typeface="Assistant"/>
                        <a:ea typeface="Assistant"/>
                        <a:cs typeface="Assistant"/>
                        <a:sym typeface="Assistant"/>
                      </a:endParaRPr>
                    </a:p>
                  </a:txBody>
                  <a:tcPr marL="91425" marR="91425" marT="91425" marB="91425" anchor="ctr">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rgbClr val="FFFFFF">
                          <a:alpha val="0"/>
                        </a:srgbClr>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1188" name="Google Shape;1188;p54"/>
          <p:cNvSpPr txBox="1">
            <a:spLocks noGrp="1"/>
          </p:cNvSpPr>
          <p:nvPr>
            <p:ph type="subTitle" idx="4294967295"/>
          </p:nvPr>
        </p:nvSpPr>
        <p:spPr>
          <a:xfrm>
            <a:off x="726225" y="2682200"/>
            <a:ext cx="2323800" cy="625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1"/>
                </a:solidFill>
              </a:rPr>
              <a:t>Fill in the missing information in the table</a:t>
            </a:r>
            <a:endParaRPr>
              <a:solidFill>
                <a:schemeClr val="lt1"/>
              </a:solidFill>
            </a:endParaRPr>
          </a:p>
        </p:txBody>
      </p:sp>
      <p:sp>
        <p:nvSpPr>
          <p:cNvPr id="1189" name="Google Shape;1189;p54"/>
          <p:cNvSpPr txBox="1"/>
          <p:nvPr/>
        </p:nvSpPr>
        <p:spPr>
          <a:xfrm>
            <a:off x="726225" y="2232025"/>
            <a:ext cx="2323800" cy="469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lt1"/>
                </a:solidFill>
                <a:latin typeface="Carter One"/>
                <a:ea typeface="Carter One"/>
                <a:cs typeface="Carter One"/>
                <a:sym typeface="Carter One"/>
              </a:rPr>
              <a:t>Exercise</a:t>
            </a:r>
            <a:endParaRPr sz="1800">
              <a:solidFill>
                <a:schemeClr val="lt1"/>
              </a:solidFill>
              <a:latin typeface="Carter One"/>
              <a:ea typeface="Carter One"/>
              <a:cs typeface="Carter One"/>
              <a:sym typeface="Carter One"/>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Shape 1193"/>
        <p:cNvGrpSpPr/>
        <p:nvPr/>
      </p:nvGrpSpPr>
      <p:grpSpPr>
        <a:xfrm>
          <a:off x="0" y="0"/>
          <a:ext cx="0" cy="0"/>
          <a:chOff x="0" y="0"/>
          <a:chExt cx="0" cy="0"/>
        </a:xfrm>
      </p:grpSpPr>
      <p:sp>
        <p:nvSpPr>
          <p:cNvPr id="1194" name="Google Shape;1194;p55"/>
          <p:cNvSpPr/>
          <p:nvPr/>
        </p:nvSpPr>
        <p:spPr>
          <a:xfrm>
            <a:off x="1489837" y="1597025"/>
            <a:ext cx="2368800" cy="2368800"/>
          </a:xfrm>
          <a:prstGeom prst="round2SameRect">
            <a:avLst>
              <a:gd name="adj1" fmla="val 50000"/>
              <a:gd name="adj2" fmla="val 0"/>
            </a:avLst>
          </a:prstGeom>
          <a:solidFill>
            <a:srgbClr val="FF7CAD">
              <a:alpha val="21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55"/>
          <p:cNvSpPr txBox="1">
            <a:spLocks noGrp="1"/>
          </p:cNvSpPr>
          <p:nvPr>
            <p:ph type="title"/>
          </p:nvPr>
        </p:nvSpPr>
        <p:spPr>
          <a:xfrm>
            <a:off x="726225" y="441350"/>
            <a:ext cx="7691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Logistics Exercise </a:t>
            </a:r>
            <a:endParaRPr/>
          </a:p>
        </p:txBody>
      </p:sp>
      <p:sp>
        <p:nvSpPr>
          <p:cNvPr id="1196" name="Google Shape;1196;p55"/>
          <p:cNvSpPr txBox="1"/>
          <p:nvPr/>
        </p:nvSpPr>
        <p:spPr>
          <a:xfrm>
            <a:off x="4820405" y="2267150"/>
            <a:ext cx="3264000" cy="169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Assistant"/>
                <a:ea typeface="Assistant"/>
                <a:cs typeface="Assistant"/>
                <a:sym typeface="Assistant"/>
              </a:rPr>
              <a:t>Imagine it's your pen pal's birthday and you want to send him a gift. Use the internet to find the cost, amount of time and requirements.</a:t>
            </a:r>
            <a:endParaRPr>
              <a:latin typeface="Assistant"/>
              <a:ea typeface="Assistant"/>
              <a:cs typeface="Assistant"/>
              <a:sym typeface="Assistant"/>
            </a:endParaRPr>
          </a:p>
          <a:p>
            <a:pPr marL="0" lvl="0" indent="0" algn="l" rtl="0">
              <a:spcBef>
                <a:spcPts val="0"/>
              </a:spcBef>
              <a:spcAft>
                <a:spcPts val="0"/>
              </a:spcAft>
              <a:buNone/>
            </a:pPr>
            <a:endParaRPr>
              <a:latin typeface="Assistant"/>
              <a:ea typeface="Assistant"/>
              <a:cs typeface="Assistant"/>
              <a:sym typeface="Assistant"/>
            </a:endParaRPr>
          </a:p>
          <a:p>
            <a:pPr marL="0" lvl="0" indent="0" algn="l" rtl="0">
              <a:spcBef>
                <a:spcPts val="0"/>
              </a:spcBef>
              <a:spcAft>
                <a:spcPts val="0"/>
              </a:spcAft>
              <a:buNone/>
            </a:pPr>
            <a:r>
              <a:rPr lang="en">
                <a:latin typeface="Assistant"/>
                <a:ea typeface="Assistant"/>
                <a:cs typeface="Assistant"/>
                <a:sym typeface="Assistant"/>
              </a:rPr>
              <a:t>Write an email to let him know what you have learned</a:t>
            </a:r>
            <a:endParaRPr>
              <a:latin typeface="Assistant"/>
              <a:ea typeface="Assistant"/>
              <a:cs typeface="Assistant"/>
              <a:sym typeface="Assistant"/>
            </a:endParaRPr>
          </a:p>
        </p:txBody>
      </p:sp>
      <p:sp>
        <p:nvSpPr>
          <p:cNvPr id="1197" name="Google Shape;1197;p55"/>
          <p:cNvSpPr txBox="1"/>
          <p:nvPr/>
        </p:nvSpPr>
        <p:spPr>
          <a:xfrm>
            <a:off x="4820400" y="1797950"/>
            <a:ext cx="3264000" cy="469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rgbClr val="3A60E5"/>
                </a:solidFill>
                <a:latin typeface="Carter One"/>
                <a:ea typeface="Carter One"/>
                <a:cs typeface="Carter One"/>
                <a:sym typeface="Carter One"/>
              </a:rPr>
              <a:t>Birthday gift</a:t>
            </a:r>
            <a:endParaRPr sz="1800">
              <a:solidFill>
                <a:srgbClr val="3A60E5"/>
              </a:solidFill>
              <a:latin typeface="Carter One"/>
              <a:ea typeface="Carter One"/>
              <a:cs typeface="Carter One"/>
              <a:sym typeface="Carter One"/>
            </a:endParaRPr>
          </a:p>
        </p:txBody>
      </p:sp>
      <p:grpSp>
        <p:nvGrpSpPr>
          <p:cNvPr id="1198" name="Google Shape;1198;p55"/>
          <p:cNvGrpSpPr/>
          <p:nvPr/>
        </p:nvGrpSpPr>
        <p:grpSpPr>
          <a:xfrm>
            <a:off x="1059595" y="2017652"/>
            <a:ext cx="3229278" cy="2362254"/>
            <a:chOff x="1468175" y="2771325"/>
            <a:chExt cx="1726425" cy="1262900"/>
          </a:xfrm>
        </p:grpSpPr>
        <p:sp>
          <p:nvSpPr>
            <p:cNvPr id="1199" name="Google Shape;1199;p55"/>
            <p:cNvSpPr/>
            <p:nvPr/>
          </p:nvSpPr>
          <p:spPr>
            <a:xfrm>
              <a:off x="2302775" y="2799525"/>
              <a:ext cx="236250" cy="221200"/>
            </a:xfrm>
            <a:custGeom>
              <a:avLst/>
              <a:gdLst/>
              <a:ahLst/>
              <a:cxnLst/>
              <a:rect l="l" t="t" r="r" b="b"/>
              <a:pathLst>
                <a:path w="9450" h="8848" extrusionOk="0">
                  <a:moveTo>
                    <a:pt x="8797" y="1"/>
                  </a:moveTo>
                  <a:lnTo>
                    <a:pt x="0" y="728"/>
                  </a:lnTo>
                  <a:lnTo>
                    <a:pt x="702" y="8848"/>
                  </a:lnTo>
                  <a:lnTo>
                    <a:pt x="9449" y="7971"/>
                  </a:lnTo>
                  <a:lnTo>
                    <a:pt x="8797" y="1"/>
                  </a:lnTo>
                  <a:close/>
                </a:path>
              </a:pathLst>
            </a:custGeom>
            <a:solidFill>
              <a:srgbClr val="FF7C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55"/>
            <p:cNvSpPr/>
            <p:nvPr/>
          </p:nvSpPr>
          <p:spPr>
            <a:xfrm>
              <a:off x="2304650" y="2851525"/>
              <a:ext cx="224975" cy="22600"/>
            </a:xfrm>
            <a:custGeom>
              <a:avLst/>
              <a:gdLst/>
              <a:ahLst/>
              <a:cxnLst/>
              <a:rect l="l" t="t" r="r" b="b"/>
              <a:pathLst>
                <a:path w="8999" h="904" extrusionOk="0">
                  <a:moveTo>
                    <a:pt x="8898" y="1"/>
                  </a:moveTo>
                  <a:lnTo>
                    <a:pt x="101" y="703"/>
                  </a:lnTo>
                  <a:cubicBezTo>
                    <a:pt x="51" y="703"/>
                    <a:pt x="1" y="753"/>
                    <a:pt x="26" y="803"/>
                  </a:cubicBezTo>
                  <a:cubicBezTo>
                    <a:pt x="26" y="853"/>
                    <a:pt x="76" y="903"/>
                    <a:pt x="126" y="903"/>
                  </a:cubicBezTo>
                  <a:lnTo>
                    <a:pt x="8898" y="201"/>
                  </a:lnTo>
                  <a:cubicBezTo>
                    <a:pt x="8973" y="201"/>
                    <a:pt x="8998" y="151"/>
                    <a:pt x="8998" y="101"/>
                  </a:cubicBezTo>
                  <a:cubicBezTo>
                    <a:pt x="8998" y="26"/>
                    <a:pt x="8948" y="1"/>
                    <a:pt x="889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55"/>
            <p:cNvSpPr/>
            <p:nvPr/>
          </p:nvSpPr>
          <p:spPr>
            <a:xfrm>
              <a:off x="2366050" y="2815200"/>
              <a:ext cx="104675" cy="92750"/>
            </a:xfrm>
            <a:custGeom>
              <a:avLst/>
              <a:gdLst/>
              <a:ahLst/>
              <a:cxnLst/>
              <a:rect l="l" t="t" r="r" b="b"/>
              <a:pathLst>
                <a:path w="4187" h="3710" extrusionOk="0">
                  <a:moveTo>
                    <a:pt x="1279" y="226"/>
                  </a:moveTo>
                  <a:cubicBezTo>
                    <a:pt x="1555" y="226"/>
                    <a:pt x="1855" y="1028"/>
                    <a:pt x="1981" y="1579"/>
                  </a:cubicBezTo>
                  <a:cubicBezTo>
                    <a:pt x="1981" y="1629"/>
                    <a:pt x="2031" y="1654"/>
                    <a:pt x="2056" y="1654"/>
                  </a:cubicBezTo>
                  <a:cubicBezTo>
                    <a:pt x="2071" y="1662"/>
                    <a:pt x="2085" y="1665"/>
                    <a:pt x="2099" y="1665"/>
                  </a:cubicBezTo>
                  <a:cubicBezTo>
                    <a:pt x="2131" y="1665"/>
                    <a:pt x="2156" y="1647"/>
                    <a:pt x="2156" y="1629"/>
                  </a:cubicBezTo>
                  <a:cubicBezTo>
                    <a:pt x="2557" y="1053"/>
                    <a:pt x="3084" y="426"/>
                    <a:pt x="3259" y="426"/>
                  </a:cubicBezTo>
                  <a:cubicBezTo>
                    <a:pt x="3259" y="426"/>
                    <a:pt x="3259" y="426"/>
                    <a:pt x="3284" y="451"/>
                  </a:cubicBezTo>
                  <a:cubicBezTo>
                    <a:pt x="3384" y="777"/>
                    <a:pt x="2657" y="1454"/>
                    <a:pt x="2156" y="1805"/>
                  </a:cubicBezTo>
                  <a:cubicBezTo>
                    <a:pt x="2131" y="1805"/>
                    <a:pt x="2131" y="1830"/>
                    <a:pt x="2131" y="1855"/>
                  </a:cubicBezTo>
                  <a:cubicBezTo>
                    <a:pt x="1730" y="1379"/>
                    <a:pt x="1129" y="552"/>
                    <a:pt x="1179" y="276"/>
                  </a:cubicBezTo>
                  <a:cubicBezTo>
                    <a:pt x="1204" y="251"/>
                    <a:pt x="1204" y="226"/>
                    <a:pt x="1229" y="226"/>
                  </a:cubicBezTo>
                  <a:close/>
                  <a:moveTo>
                    <a:pt x="377" y="1128"/>
                  </a:moveTo>
                  <a:cubicBezTo>
                    <a:pt x="703" y="1128"/>
                    <a:pt x="1404" y="1579"/>
                    <a:pt x="1780" y="1880"/>
                  </a:cubicBezTo>
                  <a:cubicBezTo>
                    <a:pt x="1755" y="1880"/>
                    <a:pt x="1730" y="1905"/>
                    <a:pt x="1705" y="1930"/>
                  </a:cubicBezTo>
                  <a:cubicBezTo>
                    <a:pt x="1680" y="1880"/>
                    <a:pt x="1655" y="1855"/>
                    <a:pt x="1605" y="1830"/>
                  </a:cubicBezTo>
                  <a:cubicBezTo>
                    <a:pt x="1104" y="1730"/>
                    <a:pt x="327" y="1504"/>
                    <a:pt x="226" y="1278"/>
                  </a:cubicBezTo>
                  <a:cubicBezTo>
                    <a:pt x="226" y="1253"/>
                    <a:pt x="201" y="1228"/>
                    <a:pt x="226" y="1203"/>
                  </a:cubicBezTo>
                  <a:cubicBezTo>
                    <a:pt x="251" y="1178"/>
                    <a:pt x="276" y="1128"/>
                    <a:pt x="377" y="1128"/>
                  </a:cubicBezTo>
                  <a:close/>
                  <a:moveTo>
                    <a:pt x="3184" y="1905"/>
                  </a:moveTo>
                  <a:cubicBezTo>
                    <a:pt x="3760" y="1905"/>
                    <a:pt x="3911" y="2030"/>
                    <a:pt x="3936" y="2080"/>
                  </a:cubicBezTo>
                  <a:cubicBezTo>
                    <a:pt x="3961" y="2106"/>
                    <a:pt x="3986" y="2131"/>
                    <a:pt x="3911" y="2256"/>
                  </a:cubicBezTo>
                  <a:cubicBezTo>
                    <a:pt x="3886" y="2306"/>
                    <a:pt x="3810" y="2356"/>
                    <a:pt x="3660" y="2356"/>
                  </a:cubicBezTo>
                  <a:cubicBezTo>
                    <a:pt x="3284" y="2356"/>
                    <a:pt x="2683" y="2106"/>
                    <a:pt x="2357" y="1955"/>
                  </a:cubicBezTo>
                  <a:cubicBezTo>
                    <a:pt x="2532" y="1955"/>
                    <a:pt x="2858" y="1905"/>
                    <a:pt x="3184" y="1905"/>
                  </a:cubicBezTo>
                  <a:close/>
                  <a:moveTo>
                    <a:pt x="1480" y="2055"/>
                  </a:moveTo>
                  <a:lnTo>
                    <a:pt x="1480" y="2055"/>
                  </a:lnTo>
                  <a:cubicBezTo>
                    <a:pt x="1053" y="2281"/>
                    <a:pt x="477" y="2582"/>
                    <a:pt x="251" y="2582"/>
                  </a:cubicBezTo>
                  <a:cubicBezTo>
                    <a:pt x="226" y="2582"/>
                    <a:pt x="201" y="2557"/>
                    <a:pt x="201" y="2557"/>
                  </a:cubicBezTo>
                  <a:cubicBezTo>
                    <a:pt x="276" y="2281"/>
                    <a:pt x="978" y="2106"/>
                    <a:pt x="1480" y="2055"/>
                  </a:cubicBezTo>
                  <a:close/>
                  <a:moveTo>
                    <a:pt x="2206" y="2206"/>
                  </a:moveTo>
                  <a:lnTo>
                    <a:pt x="2206" y="2206"/>
                  </a:lnTo>
                  <a:cubicBezTo>
                    <a:pt x="2657" y="2582"/>
                    <a:pt x="3033" y="2983"/>
                    <a:pt x="3008" y="3108"/>
                  </a:cubicBezTo>
                  <a:cubicBezTo>
                    <a:pt x="3008" y="3133"/>
                    <a:pt x="2958" y="3158"/>
                    <a:pt x="2933" y="3158"/>
                  </a:cubicBezTo>
                  <a:cubicBezTo>
                    <a:pt x="2917" y="3160"/>
                    <a:pt x="2901" y="3161"/>
                    <a:pt x="2885" y="3161"/>
                  </a:cubicBezTo>
                  <a:cubicBezTo>
                    <a:pt x="2516" y="3161"/>
                    <a:pt x="2326" y="2614"/>
                    <a:pt x="2206" y="2206"/>
                  </a:cubicBezTo>
                  <a:close/>
                  <a:moveTo>
                    <a:pt x="1931" y="2055"/>
                  </a:moveTo>
                  <a:lnTo>
                    <a:pt x="1931" y="2055"/>
                  </a:lnTo>
                  <a:cubicBezTo>
                    <a:pt x="1855" y="2657"/>
                    <a:pt x="1605" y="3509"/>
                    <a:pt x="1279" y="3509"/>
                  </a:cubicBezTo>
                  <a:cubicBezTo>
                    <a:pt x="1229" y="3509"/>
                    <a:pt x="1179" y="3484"/>
                    <a:pt x="1129" y="3459"/>
                  </a:cubicBezTo>
                  <a:cubicBezTo>
                    <a:pt x="1104" y="3459"/>
                    <a:pt x="1104" y="3459"/>
                    <a:pt x="1104" y="3434"/>
                  </a:cubicBezTo>
                  <a:cubicBezTo>
                    <a:pt x="1053" y="3183"/>
                    <a:pt x="1580" y="2481"/>
                    <a:pt x="1931" y="2055"/>
                  </a:cubicBezTo>
                  <a:close/>
                  <a:moveTo>
                    <a:pt x="1279" y="0"/>
                  </a:moveTo>
                  <a:cubicBezTo>
                    <a:pt x="1229" y="0"/>
                    <a:pt x="1204" y="25"/>
                    <a:pt x="1154" y="25"/>
                  </a:cubicBezTo>
                  <a:cubicBezTo>
                    <a:pt x="1079" y="75"/>
                    <a:pt x="1003" y="126"/>
                    <a:pt x="978" y="226"/>
                  </a:cubicBezTo>
                  <a:cubicBezTo>
                    <a:pt x="928" y="502"/>
                    <a:pt x="1229" y="1028"/>
                    <a:pt x="1530" y="1454"/>
                  </a:cubicBezTo>
                  <a:cubicBezTo>
                    <a:pt x="1154" y="1203"/>
                    <a:pt x="677" y="928"/>
                    <a:pt x="377" y="928"/>
                  </a:cubicBezTo>
                  <a:cubicBezTo>
                    <a:pt x="201" y="928"/>
                    <a:pt x="101" y="1003"/>
                    <a:pt x="51" y="1078"/>
                  </a:cubicBezTo>
                  <a:cubicBezTo>
                    <a:pt x="1" y="1178"/>
                    <a:pt x="1" y="1253"/>
                    <a:pt x="26" y="1354"/>
                  </a:cubicBezTo>
                  <a:cubicBezTo>
                    <a:pt x="151" y="1604"/>
                    <a:pt x="627" y="1805"/>
                    <a:pt x="1028" y="1905"/>
                  </a:cubicBezTo>
                  <a:cubicBezTo>
                    <a:pt x="602" y="2005"/>
                    <a:pt x="76" y="2181"/>
                    <a:pt x="26" y="2532"/>
                  </a:cubicBezTo>
                  <a:cubicBezTo>
                    <a:pt x="1" y="2607"/>
                    <a:pt x="26" y="2682"/>
                    <a:pt x="51" y="2707"/>
                  </a:cubicBezTo>
                  <a:cubicBezTo>
                    <a:pt x="101" y="2757"/>
                    <a:pt x="151" y="2782"/>
                    <a:pt x="251" y="2782"/>
                  </a:cubicBezTo>
                  <a:cubicBezTo>
                    <a:pt x="502" y="2782"/>
                    <a:pt x="1079" y="2507"/>
                    <a:pt x="1480" y="2281"/>
                  </a:cubicBezTo>
                  <a:lnTo>
                    <a:pt x="1480" y="2281"/>
                  </a:lnTo>
                  <a:cubicBezTo>
                    <a:pt x="1204" y="2657"/>
                    <a:pt x="853" y="3183"/>
                    <a:pt x="903" y="3459"/>
                  </a:cubicBezTo>
                  <a:cubicBezTo>
                    <a:pt x="903" y="3534"/>
                    <a:pt x="953" y="3609"/>
                    <a:pt x="1003" y="3634"/>
                  </a:cubicBezTo>
                  <a:cubicBezTo>
                    <a:pt x="1104" y="3684"/>
                    <a:pt x="1179" y="3710"/>
                    <a:pt x="1279" y="3710"/>
                  </a:cubicBezTo>
                  <a:cubicBezTo>
                    <a:pt x="1705" y="3710"/>
                    <a:pt x="1956" y="2983"/>
                    <a:pt x="2081" y="2456"/>
                  </a:cubicBezTo>
                  <a:cubicBezTo>
                    <a:pt x="2206" y="2857"/>
                    <a:pt x="2432" y="3359"/>
                    <a:pt x="2858" y="3359"/>
                  </a:cubicBezTo>
                  <a:lnTo>
                    <a:pt x="2958" y="3359"/>
                  </a:lnTo>
                  <a:cubicBezTo>
                    <a:pt x="3134" y="3334"/>
                    <a:pt x="3184" y="3233"/>
                    <a:pt x="3209" y="3158"/>
                  </a:cubicBezTo>
                  <a:cubicBezTo>
                    <a:pt x="3259" y="2958"/>
                    <a:pt x="2958" y="2607"/>
                    <a:pt x="2632" y="2306"/>
                  </a:cubicBezTo>
                  <a:lnTo>
                    <a:pt x="2632" y="2306"/>
                  </a:lnTo>
                  <a:cubicBezTo>
                    <a:pt x="2983" y="2431"/>
                    <a:pt x="3384" y="2557"/>
                    <a:pt x="3660" y="2557"/>
                  </a:cubicBezTo>
                  <a:cubicBezTo>
                    <a:pt x="3886" y="2557"/>
                    <a:pt x="4036" y="2481"/>
                    <a:pt x="4111" y="2356"/>
                  </a:cubicBezTo>
                  <a:cubicBezTo>
                    <a:pt x="4186" y="2156"/>
                    <a:pt x="4161" y="2055"/>
                    <a:pt x="4111" y="1980"/>
                  </a:cubicBezTo>
                  <a:cubicBezTo>
                    <a:pt x="4011" y="1780"/>
                    <a:pt x="3685" y="1705"/>
                    <a:pt x="3184" y="1705"/>
                  </a:cubicBezTo>
                  <a:cubicBezTo>
                    <a:pt x="2958" y="1705"/>
                    <a:pt x="2758" y="1705"/>
                    <a:pt x="2582" y="1730"/>
                  </a:cubicBezTo>
                  <a:cubicBezTo>
                    <a:pt x="2983" y="1404"/>
                    <a:pt x="3610" y="802"/>
                    <a:pt x="3485" y="376"/>
                  </a:cubicBezTo>
                  <a:cubicBezTo>
                    <a:pt x="3434" y="226"/>
                    <a:pt x="3309" y="201"/>
                    <a:pt x="3259" y="201"/>
                  </a:cubicBezTo>
                  <a:cubicBezTo>
                    <a:pt x="2958" y="201"/>
                    <a:pt x="2407" y="903"/>
                    <a:pt x="2131" y="1329"/>
                  </a:cubicBezTo>
                  <a:cubicBezTo>
                    <a:pt x="2006" y="877"/>
                    <a:pt x="1705" y="0"/>
                    <a:pt x="127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55"/>
            <p:cNvSpPr/>
            <p:nvPr/>
          </p:nvSpPr>
          <p:spPr>
            <a:xfrm>
              <a:off x="2410550" y="2805800"/>
              <a:ext cx="20700" cy="208050"/>
            </a:xfrm>
            <a:custGeom>
              <a:avLst/>
              <a:gdLst/>
              <a:ahLst/>
              <a:cxnLst/>
              <a:rect l="l" t="t" r="r" b="b"/>
              <a:pathLst>
                <a:path w="828" h="8322" extrusionOk="0">
                  <a:moveTo>
                    <a:pt x="101" y="0"/>
                  </a:moveTo>
                  <a:cubicBezTo>
                    <a:pt x="50" y="25"/>
                    <a:pt x="0" y="76"/>
                    <a:pt x="0" y="126"/>
                  </a:cubicBezTo>
                  <a:lnTo>
                    <a:pt x="627" y="8246"/>
                  </a:lnTo>
                  <a:cubicBezTo>
                    <a:pt x="627" y="8296"/>
                    <a:pt x="677" y="8321"/>
                    <a:pt x="727" y="8321"/>
                  </a:cubicBezTo>
                  <a:cubicBezTo>
                    <a:pt x="777" y="8321"/>
                    <a:pt x="827" y="8271"/>
                    <a:pt x="827" y="8221"/>
                  </a:cubicBezTo>
                  <a:lnTo>
                    <a:pt x="226" y="101"/>
                  </a:lnTo>
                  <a:cubicBezTo>
                    <a:pt x="201" y="50"/>
                    <a:pt x="176" y="0"/>
                    <a:pt x="10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55"/>
            <p:cNvSpPr/>
            <p:nvPr/>
          </p:nvSpPr>
          <p:spPr>
            <a:xfrm>
              <a:off x="1950025" y="2976850"/>
              <a:ext cx="424825" cy="422950"/>
            </a:xfrm>
            <a:custGeom>
              <a:avLst/>
              <a:gdLst/>
              <a:ahLst/>
              <a:cxnLst/>
              <a:rect l="l" t="t" r="r" b="b"/>
              <a:pathLst>
                <a:path w="16993" h="16918" extrusionOk="0">
                  <a:moveTo>
                    <a:pt x="14286" y="1"/>
                  </a:moveTo>
                  <a:cubicBezTo>
                    <a:pt x="14224" y="1"/>
                    <a:pt x="14190" y="55"/>
                    <a:pt x="14211" y="176"/>
                  </a:cubicBezTo>
                  <a:cubicBezTo>
                    <a:pt x="14311" y="802"/>
                    <a:pt x="14712" y="928"/>
                    <a:pt x="13409" y="1755"/>
                  </a:cubicBezTo>
                  <a:cubicBezTo>
                    <a:pt x="12130" y="2557"/>
                    <a:pt x="0" y="8246"/>
                    <a:pt x="12882" y="16918"/>
                  </a:cubicBezTo>
                  <a:cubicBezTo>
                    <a:pt x="12882" y="16918"/>
                    <a:pt x="16993" y="14562"/>
                    <a:pt x="16642" y="12006"/>
                  </a:cubicBezTo>
                  <a:lnTo>
                    <a:pt x="16642" y="12006"/>
                  </a:lnTo>
                  <a:cubicBezTo>
                    <a:pt x="16642" y="12006"/>
                    <a:pt x="16564" y="12014"/>
                    <a:pt x="16425" y="12014"/>
                  </a:cubicBezTo>
                  <a:cubicBezTo>
                    <a:pt x="15751" y="12014"/>
                    <a:pt x="13624" y="11808"/>
                    <a:pt x="11755" y="9399"/>
                  </a:cubicBezTo>
                  <a:cubicBezTo>
                    <a:pt x="9524" y="6517"/>
                    <a:pt x="14161" y="3409"/>
                    <a:pt x="14812" y="1755"/>
                  </a:cubicBezTo>
                  <a:cubicBezTo>
                    <a:pt x="15169" y="784"/>
                    <a:pt x="14523" y="1"/>
                    <a:pt x="14286" y="1"/>
                  </a:cubicBezTo>
                  <a:close/>
                </a:path>
              </a:pathLst>
            </a:custGeom>
            <a:solidFill>
              <a:srgbClr val="F297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55"/>
            <p:cNvSpPr/>
            <p:nvPr/>
          </p:nvSpPr>
          <p:spPr>
            <a:xfrm>
              <a:off x="2157400" y="3219800"/>
              <a:ext cx="240000" cy="193850"/>
            </a:xfrm>
            <a:custGeom>
              <a:avLst/>
              <a:gdLst/>
              <a:ahLst/>
              <a:cxnLst/>
              <a:rect l="l" t="t" r="r" b="b"/>
              <a:pathLst>
                <a:path w="9600" h="7754" extrusionOk="0">
                  <a:moveTo>
                    <a:pt x="4086" y="1"/>
                  </a:moveTo>
                  <a:cubicBezTo>
                    <a:pt x="3317" y="1"/>
                    <a:pt x="327" y="3716"/>
                    <a:pt x="327" y="3716"/>
                  </a:cubicBezTo>
                  <a:cubicBezTo>
                    <a:pt x="1" y="4819"/>
                    <a:pt x="4638" y="7601"/>
                    <a:pt x="5440" y="7751"/>
                  </a:cubicBezTo>
                  <a:cubicBezTo>
                    <a:pt x="5447" y="7753"/>
                    <a:pt x="5456" y="7753"/>
                    <a:pt x="5464" y="7753"/>
                  </a:cubicBezTo>
                  <a:cubicBezTo>
                    <a:pt x="6285" y="7753"/>
                    <a:pt x="9600" y="1786"/>
                    <a:pt x="9600" y="1786"/>
                  </a:cubicBezTo>
                  <a:cubicBezTo>
                    <a:pt x="9600" y="1786"/>
                    <a:pt x="6417" y="1786"/>
                    <a:pt x="4186" y="32"/>
                  </a:cubicBezTo>
                  <a:cubicBezTo>
                    <a:pt x="4159" y="11"/>
                    <a:pt x="4125" y="1"/>
                    <a:pt x="4086" y="1"/>
                  </a:cubicBezTo>
                  <a:close/>
                </a:path>
              </a:pathLst>
            </a:custGeom>
            <a:solidFill>
              <a:srgbClr val="FFB6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55"/>
            <p:cNvSpPr/>
            <p:nvPr/>
          </p:nvSpPr>
          <p:spPr>
            <a:xfrm>
              <a:off x="2468825" y="3325050"/>
              <a:ext cx="692425" cy="417350"/>
            </a:xfrm>
            <a:custGeom>
              <a:avLst/>
              <a:gdLst/>
              <a:ahLst/>
              <a:cxnLst/>
              <a:rect l="l" t="t" r="r" b="b"/>
              <a:pathLst>
                <a:path w="27697" h="16694" extrusionOk="0">
                  <a:moveTo>
                    <a:pt x="14730" y="0"/>
                  </a:moveTo>
                  <a:cubicBezTo>
                    <a:pt x="11116" y="0"/>
                    <a:pt x="4963" y="7802"/>
                    <a:pt x="4963" y="7802"/>
                  </a:cubicBezTo>
                  <a:cubicBezTo>
                    <a:pt x="2431" y="10258"/>
                    <a:pt x="0" y="14769"/>
                    <a:pt x="4161" y="16348"/>
                  </a:cubicBezTo>
                  <a:cubicBezTo>
                    <a:pt x="4787" y="16585"/>
                    <a:pt x="5379" y="16693"/>
                    <a:pt x="5938" y="16693"/>
                  </a:cubicBezTo>
                  <a:cubicBezTo>
                    <a:pt x="11713" y="16693"/>
                    <a:pt x="14041" y="5165"/>
                    <a:pt x="15389" y="4594"/>
                  </a:cubicBezTo>
                  <a:cubicBezTo>
                    <a:pt x="15629" y="4493"/>
                    <a:pt x="15883" y="4447"/>
                    <a:pt x="16148" y="4447"/>
                  </a:cubicBezTo>
                  <a:cubicBezTo>
                    <a:pt x="19120" y="4447"/>
                    <a:pt x="23471" y="10262"/>
                    <a:pt x="25013" y="10584"/>
                  </a:cubicBezTo>
                  <a:cubicBezTo>
                    <a:pt x="25206" y="10622"/>
                    <a:pt x="25391" y="10639"/>
                    <a:pt x="25567" y="10639"/>
                  </a:cubicBezTo>
                  <a:cubicBezTo>
                    <a:pt x="26896" y="10639"/>
                    <a:pt x="27696" y="9657"/>
                    <a:pt x="27519" y="9281"/>
                  </a:cubicBezTo>
                  <a:cubicBezTo>
                    <a:pt x="27468" y="9166"/>
                    <a:pt x="27367" y="9127"/>
                    <a:pt x="27232" y="9127"/>
                  </a:cubicBezTo>
                  <a:cubicBezTo>
                    <a:pt x="26953" y="9127"/>
                    <a:pt x="26527" y="9293"/>
                    <a:pt x="26098" y="9293"/>
                  </a:cubicBezTo>
                  <a:cubicBezTo>
                    <a:pt x="25917" y="9293"/>
                    <a:pt x="25736" y="9263"/>
                    <a:pt x="25564" y="9180"/>
                  </a:cubicBezTo>
                  <a:cubicBezTo>
                    <a:pt x="24887" y="8880"/>
                    <a:pt x="21078" y="484"/>
                    <a:pt x="14912" y="7"/>
                  </a:cubicBezTo>
                  <a:cubicBezTo>
                    <a:pt x="14852" y="3"/>
                    <a:pt x="14791" y="0"/>
                    <a:pt x="14730" y="0"/>
                  </a:cubicBezTo>
                  <a:close/>
                </a:path>
              </a:pathLst>
            </a:custGeom>
            <a:solidFill>
              <a:srgbClr val="F297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55"/>
            <p:cNvSpPr/>
            <p:nvPr/>
          </p:nvSpPr>
          <p:spPr>
            <a:xfrm>
              <a:off x="2613450" y="3286275"/>
              <a:ext cx="556125" cy="394775"/>
            </a:xfrm>
            <a:custGeom>
              <a:avLst/>
              <a:gdLst/>
              <a:ahLst/>
              <a:cxnLst/>
              <a:rect l="l" t="t" r="r" b="b"/>
              <a:pathLst>
                <a:path w="22245" h="15791" extrusionOk="0">
                  <a:moveTo>
                    <a:pt x="9456" y="0"/>
                  </a:moveTo>
                  <a:cubicBezTo>
                    <a:pt x="9138" y="0"/>
                    <a:pt x="8835" y="33"/>
                    <a:pt x="8551" y="105"/>
                  </a:cubicBezTo>
                  <a:cubicBezTo>
                    <a:pt x="4792" y="1057"/>
                    <a:pt x="2386" y="7523"/>
                    <a:pt x="2386" y="7523"/>
                  </a:cubicBezTo>
                  <a:cubicBezTo>
                    <a:pt x="941" y="10370"/>
                    <a:pt x="1" y="15790"/>
                    <a:pt x="2219" y="15790"/>
                  </a:cubicBezTo>
                  <a:cubicBezTo>
                    <a:pt x="2619" y="15790"/>
                    <a:pt x="3120" y="15615"/>
                    <a:pt x="3739" y="15218"/>
                  </a:cubicBezTo>
                  <a:cubicBezTo>
                    <a:pt x="7799" y="12586"/>
                    <a:pt x="8576" y="5644"/>
                    <a:pt x="9754" y="4365"/>
                  </a:cubicBezTo>
                  <a:cubicBezTo>
                    <a:pt x="9931" y="4173"/>
                    <a:pt x="10258" y="4092"/>
                    <a:pt x="10693" y="4092"/>
                  </a:cubicBezTo>
                  <a:cubicBezTo>
                    <a:pt x="12923" y="4092"/>
                    <a:pt x="17991" y="6212"/>
                    <a:pt x="20284" y="6212"/>
                  </a:cubicBezTo>
                  <a:cubicBezTo>
                    <a:pt x="20513" y="6212"/>
                    <a:pt x="20714" y="6191"/>
                    <a:pt x="20882" y="6145"/>
                  </a:cubicBezTo>
                  <a:cubicBezTo>
                    <a:pt x="21708" y="5933"/>
                    <a:pt x="22245" y="3788"/>
                    <a:pt x="21991" y="3788"/>
                  </a:cubicBezTo>
                  <a:cubicBezTo>
                    <a:pt x="21975" y="3788"/>
                    <a:pt x="21957" y="3796"/>
                    <a:pt x="21935" y="3814"/>
                  </a:cubicBezTo>
                  <a:cubicBezTo>
                    <a:pt x="21508" y="4190"/>
                    <a:pt x="20706" y="4240"/>
                    <a:pt x="20205" y="4616"/>
                  </a:cubicBezTo>
                  <a:cubicBezTo>
                    <a:pt x="20182" y="4631"/>
                    <a:pt x="20152" y="4638"/>
                    <a:pt x="20113" y="4638"/>
                  </a:cubicBezTo>
                  <a:cubicBezTo>
                    <a:pt x="19135" y="4638"/>
                    <a:pt x="13233" y="0"/>
                    <a:pt x="9456" y="0"/>
                  </a:cubicBezTo>
                  <a:close/>
                </a:path>
              </a:pathLst>
            </a:custGeom>
            <a:solidFill>
              <a:srgbClr val="F297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55"/>
            <p:cNvSpPr/>
            <p:nvPr/>
          </p:nvSpPr>
          <p:spPr>
            <a:xfrm>
              <a:off x="2539000" y="3326500"/>
              <a:ext cx="557675" cy="416225"/>
            </a:xfrm>
            <a:custGeom>
              <a:avLst/>
              <a:gdLst/>
              <a:ahLst/>
              <a:cxnLst/>
              <a:rect l="l" t="t" r="r" b="b"/>
              <a:pathLst>
                <a:path w="22307" h="16649" extrusionOk="0">
                  <a:moveTo>
                    <a:pt x="12186" y="0"/>
                  </a:moveTo>
                  <a:cubicBezTo>
                    <a:pt x="7947" y="0"/>
                    <a:pt x="3634" y="5990"/>
                    <a:pt x="3634" y="5990"/>
                  </a:cubicBezTo>
                  <a:cubicBezTo>
                    <a:pt x="3033" y="6766"/>
                    <a:pt x="0" y="16190"/>
                    <a:pt x="2557" y="16591"/>
                  </a:cubicBezTo>
                  <a:cubicBezTo>
                    <a:pt x="2813" y="16630"/>
                    <a:pt x="3061" y="16649"/>
                    <a:pt x="3301" y="16649"/>
                  </a:cubicBezTo>
                  <a:cubicBezTo>
                    <a:pt x="7712" y="16649"/>
                    <a:pt x="9553" y="10301"/>
                    <a:pt x="13760" y="4787"/>
                  </a:cubicBezTo>
                  <a:cubicBezTo>
                    <a:pt x="13806" y="4726"/>
                    <a:pt x="13869" y="4698"/>
                    <a:pt x="13946" y="4698"/>
                  </a:cubicBezTo>
                  <a:cubicBezTo>
                    <a:pt x="14983" y="4698"/>
                    <a:pt x="18571" y="9824"/>
                    <a:pt x="19574" y="9824"/>
                  </a:cubicBezTo>
                  <a:cubicBezTo>
                    <a:pt x="20627" y="9799"/>
                    <a:pt x="22306" y="7869"/>
                    <a:pt x="21905" y="7268"/>
                  </a:cubicBezTo>
                  <a:cubicBezTo>
                    <a:pt x="21479" y="6641"/>
                    <a:pt x="16717" y="902"/>
                    <a:pt x="13108" y="100"/>
                  </a:cubicBezTo>
                  <a:cubicBezTo>
                    <a:pt x="12802" y="32"/>
                    <a:pt x="12494" y="0"/>
                    <a:pt x="1218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55"/>
            <p:cNvSpPr/>
            <p:nvPr/>
          </p:nvSpPr>
          <p:spPr>
            <a:xfrm>
              <a:off x="2501400" y="2951450"/>
              <a:ext cx="240625" cy="377550"/>
            </a:xfrm>
            <a:custGeom>
              <a:avLst/>
              <a:gdLst/>
              <a:ahLst/>
              <a:cxnLst/>
              <a:rect l="l" t="t" r="r" b="b"/>
              <a:pathLst>
                <a:path w="9625" h="15102" extrusionOk="0">
                  <a:moveTo>
                    <a:pt x="1190" y="1"/>
                  </a:moveTo>
                  <a:cubicBezTo>
                    <a:pt x="951" y="1"/>
                    <a:pt x="447" y="1440"/>
                    <a:pt x="1730" y="2295"/>
                  </a:cubicBezTo>
                  <a:cubicBezTo>
                    <a:pt x="3008" y="3147"/>
                    <a:pt x="6517" y="3673"/>
                    <a:pt x="4787" y="7658"/>
                  </a:cubicBezTo>
                  <a:cubicBezTo>
                    <a:pt x="4136" y="9187"/>
                    <a:pt x="126" y="12169"/>
                    <a:pt x="126" y="12169"/>
                  </a:cubicBezTo>
                  <a:cubicBezTo>
                    <a:pt x="0" y="12696"/>
                    <a:pt x="3685" y="15102"/>
                    <a:pt x="3685" y="15102"/>
                  </a:cubicBezTo>
                  <a:cubicBezTo>
                    <a:pt x="3685" y="15102"/>
                    <a:pt x="9624" y="11342"/>
                    <a:pt x="8973" y="6255"/>
                  </a:cubicBezTo>
                  <a:cubicBezTo>
                    <a:pt x="8271" y="941"/>
                    <a:pt x="2081" y="1543"/>
                    <a:pt x="1755" y="1392"/>
                  </a:cubicBezTo>
                  <a:cubicBezTo>
                    <a:pt x="1454" y="1267"/>
                    <a:pt x="1379" y="816"/>
                    <a:pt x="1279" y="139"/>
                  </a:cubicBezTo>
                  <a:cubicBezTo>
                    <a:pt x="1264" y="43"/>
                    <a:pt x="1231" y="1"/>
                    <a:pt x="1190" y="1"/>
                  </a:cubicBezTo>
                  <a:close/>
                </a:path>
              </a:pathLst>
            </a:custGeom>
            <a:solidFill>
              <a:srgbClr val="F297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55"/>
            <p:cNvSpPr/>
            <p:nvPr/>
          </p:nvSpPr>
          <p:spPr>
            <a:xfrm>
              <a:off x="2491375" y="3180525"/>
              <a:ext cx="204950" cy="167150"/>
            </a:xfrm>
            <a:custGeom>
              <a:avLst/>
              <a:gdLst/>
              <a:ahLst/>
              <a:cxnLst/>
              <a:rect l="l" t="t" r="r" b="b"/>
              <a:pathLst>
                <a:path w="8198" h="6686" extrusionOk="0">
                  <a:moveTo>
                    <a:pt x="3997" y="1"/>
                  </a:moveTo>
                  <a:cubicBezTo>
                    <a:pt x="3733" y="1"/>
                    <a:pt x="3519" y="84"/>
                    <a:pt x="3384" y="275"/>
                  </a:cubicBezTo>
                  <a:cubicBezTo>
                    <a:pt x="2557" y="1478"/>
                    <a:pt x="0" y="2505"/>
                    <a:pt x="0" y="2505"/>
                  </a:cubicBezTo>
                  <a:cubicBezTo>
                    <a:pt x="0" y="2505"/>
                    <a:pt x="1302" y="6686"/>
                    <a:pt x="3520" y="6686"/>
                  </a:cubicBezTo>
                  <a:cubicBezTo>
                    <a:pt x="3803" y="6686"/>
                    <a:pt x="4100" y="6618"/>
                    <a:pt x="4411" y="6465"/>
                  </a:cubicBezTo>
                  <a:cubicBezTo>
                    <a:pt x="7143" y="5112"/>
                    <a:pt x="7920" y="4460"/>
                    <a:pt x="8071" y="3307"/>
                  </a:cubicBezTo>
                  <a:cubicBezTo>
                    <a:pt x="8197" y="2337"/>
                    <a:pt x="5396" y="1"/>
                    <a:pt x="3997" y="1"/>
                  </a:cubicBezTo>
                  <a:close/>
                </a:path>
              </a:pathLst>
            </a:custGeom>
            <a:solidFill>
              <a:srgbClr val="FFB6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55"/>
            <p:cNvSpPr/>
            <p:nvPr/>
          </p:nvSpPr>
          <p:spPr>
            <a:xfrm>
              <a:off x="2654275" y="3062300"/>
              <a:ext cx="84925" cy="167075"/>
            </a:xfrm>
            <a:custGeom>
              <a:avLst/>
              <a:gdLst/>
              <a:ahLst/>
              <a:cxnLst/>
              <a:rect l="l" t="t" r="r" b="b"/>
              <a:pathLst>
                <a:path w="3397" h="6683" extrusionOk="0">
                  <a:moveTo>
                    <a:pt x="1711" y="1"/>
                  </a:moveTo>
                  <a:cubicBezTo>
                    <a:pt x="1676" y="1"/>
                    <a:pt x="1863" y="159"/>
                    <a:pt x="2082" y="491"/>
                  </a:cubicBezTo>
                  <a:lnTo>
                    <a:pt x="2082" y="491"/>
                  </a:lnTo>
                  <a:cubicBezTo>
                    <a:pt x="2033" y="268"/>
                    <a:pt x="1941" y="111"/>
                    <a:pt x="1805" y="41"/>
                  </a:cubicBezTo>
                  <a:cubicBezTo>
                    <a:pt x="1751" y="14"/>
                    <a:pt x="1722" y="1"/>
                    <a:pt x="1711" y="1"/>
                  </a:cubicBezTo>
                  <a:close/>
                  <a:moveTo>
                    <a:pt x="2082" y="491"/>
                  </a:moveTo>
                  <a:lnTo>
                    <a:pt x="2082" y="491"/>
                  </a:lnTo>
                  <a:cubicBezTo>
                    <a:pt x="2314" y="1538"/>
                    <a:pt x="1607" y="4031"/>
                    <a:pt x="201" y="5705"/>
                  </a:cubicBezTo>
                  <a:cubicBezTo>
                    <a:pt x="1" y="5956"/>
                    <a:pt x="1204" y="6683"/>
                    <a:pt x="1204" y="6683"/>
                  </a:cubicBezTo>
                  <a:cubicBezTo>
                    <a:pt x="3397" y="3310"/>
                    <a:pt x="2638" y="1336"/>
                    <a:pt x="2082" y="491"/>
                  </a:cubicBezTo>
                  <a:close/>
                </a:path>
              </a:pathLst>
            </a:custGeom>
            <a:solidFill>
              <a:srgbClr val="F297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55"/>
            <p:cNvSpPr/>
            <p:nvPr/>
          </p:nvSpPr>
          <p:spPr>
            <a:xfrm>
              <a:off x="2215675" y="3240225"/>
              <a:ext cx="472475" cy="502325"/>
            </a:xfrm>
            <a:custGeom>
              <a:avLst/>
              <a:gdLst/>
              <a:ahLst/>
              <a:cxnLst/>
              <a:rect l="l" t="t" r="r" b="b"/>
              <a:pathLst>
                <a:path w="18899" h="20093" extrusionOk="0">
                  <a:moveTo>
                    <a:pt x="12611" y="0"/>
                  </a:moveTo>
                  <a:cubicBezTo>
                    <a:pt x="8860" y="0"/>
                    <a:pt x="2833" y="2674"/>
                    <a:pt x="2833" y="2674"/>
                  </a:cubicBezTo>
                  <a:cubicBezTo>
                    <a:pt x="1" y="5230"/>
                    <a:pt x="5916" y="20092"/>
                    <a:pt x="15089" y="20092"/>
                  </a:cubicBezTo>
                  <a:cubicBezTo>
                    <a:pt x="18898" y="20092"/>
                    <a:pt x="16567" y="9441"/>
                    <a:pt x="16567" y="9441"/>
                  </a:cubicBezTo>
                  <a:cubicBezTo>
                    <a:pt x="12708" y="9040"/>
                    <a:pt x="17344" y="3325"/>
                    <a:pt x="15089" y="794"/>
                  </a:cubicBezTo>
                  <a:cubicBezTo>
                    <a:pt x="14584" y="222"/>
                    <a:pt x="13692" y="0"/>
                    <a:pt x="12611" y="0"/>
                  </a:cubicBezTo>
                  <a:close/>
                </a:path>
              </a:pathLst>
            </a:custGeom>
            <a:solidFill>
              <a:srgbClr val="FFB6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55"/>
            <p:cNvSpPr/>
            <p:nvPr/>
          </p:nvSpPr>
          <p:spPr>
            <a:xfrm>
              <a:off x="2383200" y="3144575"/>
              <a:ext cx="113200" cy="148950"/>
            </a:xfrm>
            <a:custGeom>
              <a:avLst/>
              <a:gdLst/>
              <a:ahLst/>
              <a:cxnLst/>
              <a:rect l="l" t="t" r="r" b="b"/>
              <a:pathLst>
                <a:path w="4528" h="5958" extrusionOk="0">
                  <a:moveTo>
                    <a:pt x="2292" y="1"/>
                  </a:moveTo>
                  <a:cubicBezTo>
                    <a:pt x="2009" y="1"/>
                    <a:pt x="1743" y="92"/>
                    <a:pt x="1646" y="209"/>
                  </a:cubicBezTo>
                  <a:cubicBezTo>
                    <a:pt x="1370" y="535"/>
                    <a:pt x="2598" y="3993"/>
                    <a:pt x="167" y="4770"/>
                  </a:cubicBezTo>
                  <a:cubicBezTo>
                    <a:pt x="1" y="4831"/>
                    <a:pt x="1393" y="5958"/>
                    <a:pt x="2662" y="5958"/>
                  </a:cubicBezTo>
                  <a:cubicBezTo>
                    <a:pt x="3497" y="5958"/>
                    <a:pt x="4279" y="5470"/>
                    <a:pt x="4528" y="3868"/>
                  </a:cubicBezTo>
                  <a:lnTo>
                    <a:pt x="4528" y="3868"/>
                  </a:lnTo>
                  <a:cubicBezTo>
                    <a:pt x="4528" y="3868"/>
                    <a:pt x="4467" y="3883"/>
                    <a:pt x="4372" y="3883"/>
                  </a:cubicBezTo>
                  <a:cubicBezTo>
                    <a:pt x="3971" y="3883"/>
                    <a:pt x="2952" y="3622"/>
                    <a:pt x="3174" y="911"/>
                  </a:cubicBezTo>
                  <a:cubicBezTo>
                    <a:pt x="3220" y="223"/>
                    <a:pt x="2735" y="1"/>
                    <a:pt x="2292" y="1"/>
                  </a:cubicBezTo>
                  <a:close/>
                </a:path>
              </a:pathLst>
            </a:custGeom>
            <a:solidFill>
              <a:srgbClr val="F297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55"/>
            <p:cNvSpPr/>
            <p:nvPr/>
          </p:nvSpPr>
          <p:spPr>
            <a:xfrm>
              <a:off x="2397450" y="3122100"/>
              <a:ext cx="98950" cy="82975"/>
            </a:xfrm>
            <a:custGeom>
              <a:avLst/>
              <a:gdLst/>
              <a:ahLst/>
              <a:cxnLst/>
              <a:rect l="l" t="t" r="r" b="b"/>
              <a:pathLst>
                <a:path w="3958" h="3319" extrusionOk="0">
                  <a:moveTo>
                    <a:pt x="1811" y="1"/>
                  </a:moveTo>
                  <a:cubicBezTo>
                    <a:pt x="1301" y="1"/>
                    <a:pt x="515" y="382"/>
                    <a:pt x="374" y="1208"/>
                  </a:cubicBezTo>
                  <a:cubicBezTo>
                    <a:pt x="374" y="1208"/>
                    <a:pt x="0" y="3319"/>
                    <a:pt x="838" y="3319"/>
                  </a:cubicBezTo>
                  <a:cubicBezTo>
                    <a:pt x="895" y="3319"/>
                    <a:pt x="957" y="3309"/>
                    <a:pt x="1026" y="3288"/>
                  </a:cubicBezTo>
                  <a:cubicBezTo>
                    <a:pt x="3958" y="2336"/>
                    <a:pt x="2429" y="80"/>
                    <a:pt x="1903" y="5"/>
                  </a:cubicBezTo>
                  <a:cubicBezTo>
                    <a:pt x="1873" y="2"/>
                    <a:pt x="1843" y="1"/>
                    <a:pt x="1811" y="1"/>
                  </a:cubicBezTo>
                  <a:close/>
                </a:path>
              </a:pathLst>
            </a:custGeom>
            <a:solidFill>
              <a:srgbClr val="F297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55"/>
            <p:cNvSpPr/>
            <p:nvPr/>
          </p:nvSpPr>
          <p:spPr>
            <a:xfrm>
              <a:off x="2413425" y="3204925"/>
              <a:ext cx="53875" cy="46225"/>
            </a:xfrm>
            <a:custGeom>
              <a:avLst/>
              <a:gdLst/>
              <a:ahLst/>
              <a:cxnLst/>
              <a:rect l="l" t="t" r="r" b="b"/>
              <a:pathLst>
                <a:path w="2155" h="1849" extrusionOk="0">
                  <a:moveTo>
                    <a:pt x="1590" y="0"/>
                  </a:moveTo>
                  <a:cubicBezTo>
                    <a:pt x="1589" y="0"/>
                    <a:pt x="1063" y="577"/>
                    <a:pt x="462" y="677"/>
                  </a:cubicBezTo>
                  <a:cubicBezTo>
                    <a:pt x="462" y="677"/>
                    <a:pt x="311" y="1404"/>
                    <a:pt x="11" y="1830"/>
                  </a:cubicBezTo>
                  <a:cubicBezTo>
                    <a:pt x="1" y="1842"/>
                    <a:pt x="14" y="1848"/>
                    <a:pt x="45" y="1848"/>
                  </a:cubicBezTo>
                  <a:cubicBezTo>
                    <a:pt x="332" y="1848"/>
                    <a:pt x="2155" y="1312"/>
                    <a:pt x="1590" y="0"/>
                  </a:cubicBezTo>
                  <a:close/>
                </a:path>
              </a:pathLst>
            </a:custGeom>
            <a:solidFill>
              <a:srgbClr val="F297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55"/>
            <p:cNvSpPr/>
            <p:nvPr/>
          </p:nvSpPr>
          <p:spPr>
            <a:xfrm>
              <a:off x="3064050" y="3522625"/>
              <a:ext cx="130550" cy="95225"/>
            </a:xfrm>
            <a:custGeom>
              <a:avLst/>
              <a:gdLst/>
              <a:ahLst/>
              <a:cxnLst/>
              <a:rect l="l" t="t" r="r" b="b"/>
              <a:pathLst>
                <a:path w="5222" h="3809" extrusionOk="0">
                  <a:moveTo>
                    <a:pt x="5159" y="1"/>
                  </a:moveTo>
                  <a:cubicBezTo>
                    <a:pt x="4871" y="1"/>
                    <a:pt x="3334" y="995"/>
                    <a:pt x="2269" y="995"/>
                  </a:cubicBezTo>
                  <a:cubicBezTo>
                    <a:pt x="1987" y="995"/>
                    <a:pt x="1739" y="926"/>
                    <a:pt x="1555" y="751"/>
                  </a:cubicBezTo>
                  <a:cubicBezTo>
                    <a:pt x="1546" y="744"/>
                    <a:pt x="1534" y="740"/>
                    <a:pt x="1520" y="740"/>
                  </a:cubicBezTo>
                  <a:cubicBezTo>
                    <a:pt x="1247" y="740"/>
                    <a:pt x="1" y="2054"/>
                    <a:pt x="1" y="2054"/>
                  </a:cubicBezTo>
                  <a:cubicBezTo>
                    <a:pt x="1" y="2054"/>
                    <a:pt x="1409" y="3809"/>
                    <a:pt x="1773" y="3809"/>
                  </a:cubicBezTo>
                  <a:cubicBezTo>
                    <a:pt x="1775" y="3809"/>
                    <a:pt x="1778" y="3809"/>
                    <a:pt x="1780" y="3809"/>
                  </a:cubicBezTo>
                  <a:cubicBezTo>
                    <a:pt x="2106" y="3759"/>
                    <a:pt x="4913" y="676"/>
                    <a:pt x="5189" y="99"/>
                  </a:cubicBezTo>
                  <a:cubicBezTo>
                    <a:pt x="5222" y="30"/>
                    <a:pt x="5209" y="1"/>
                    <a:pt x="5159" y="1"/>
                  </a:cubicBezTo>
                  <a:close/>
                </a:path>
              </a:pathLst>
            </a:custGeom>
            <a:solidFill>
              <a:srgbClr val="F8B3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55"/>
            <p:cNvSpPr/>
            <p:nvPr/>
          </p:nvSpPr>
          <p:spPr>
            <a:xfrm>
              <a:off x="3105400" y="3541775"/>
              <a:ext cx="16325" cy="24550"/>
            </a:xfrm>
            <a:custGeom>
              <a:avLst/>
              <a:gdLst/>
              <a:ahLst/>
              <a:cxnLst/>
              <a:rect l="l" t="t" r="r" b="b"/>
              <a:pathLst>
                <a:path w="653" h="982" extrusionOk="0">
                  <a:moveTo>
                    <a:pt x="493" y="1"/>
                  </a:moveTo>
                  <a:cubicBezTo>
                    <a:pt x="432" y="1"/>
                    <a:pt x="371" y="29"/>
                    <a:pt x="352" y="85"/>
                  </a:cubicBezTo>
                  <a:lnTo>
                    <a:pt x="26" y="787"/>
                  </a:lnTo>
                  <a:cubicBezTo>
                    <a:pt x="1" y="862"/>
                    <a:pt x="26" y="937"/>
                    <a:pt x="101" y="962"/>
                  </a:cubicBezTo>
                  <a:cubicBezTo>
                    <a:pt x="126" y="975"/>
                    <a:pt x="151" y="981"/>
                    <a:pt x="173" y="981"/>
                  </a:cubicBezTo>
                  <a:cubicBezTo>
                    <a:pt x="195" y="981"/>
                    <a:pt x="214" y="975"/>
                    <a:pt x="226" y="962"/>
                  </a:cubicBezTo>
                  <a:cubicBezTo>
                    <a:pt x="277" y="962"/>
                    <a:pt x="302" y="937"/>
                    <a:pt x="302" y="912"/>
                  </a:cubicBezTo>
                  <a:lnTo>
                    <a:pt x="627" y="211"/>
                  </a:lnTo>
                  <a:cubicBezTo>
                    <a:pt x="653" y="135"/>
                    <a:pt x="627" y="60"/>
                    <a:pt x="552" y="10"/>
                  </a:cubicBezTo>
                  <a:cubicBezTo>
                    <a:pt x="533" y="4"/>
                    <a:pt x="513" y="1"/>
                    <a:pt x="49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55"/>
            <p:cNvSpPr/>
            <p:nvPr/>
          </p:nvSpPr>
          <p:spPr>
            <a:xfrm>
              <a:off x="3122950" y="3541900"/>
              <a:ext cx="9425" cy="30225"/>
            </a:xfrm>
            <a:custGeom>
              <a:avLst/>
              <a:gdLst/>
              <a:ahLst/>
              <a:cxnLst/>
              <a:rect l="l" t="t" r="r" b="b"/>
              <a:pathLst>
                <a:path w="377" h="1209" extrusionOk="0">
                  <a:moveTo>
                    <a:pt x="221" y="0"/>
                  </a:moveTo>
                  <a:cubicBezTo>
                    <a:pt x="157" y="0"/>
                    <a:pt x="98" y="65"/>
                    <a:pt x="76" y="130"/>
                  </a:cubicBezTo>
                  <a:lnTo>
                    <a:pt x="26" y="1058"/>
                  </a:lnTo>
                  <a:cubicBezTo>
                    <a:pt x="1" y="1133"/>
                    <a:pt x="76" y="1208"/>
                    <a:pt x="151" y="1208"/>
                  </a:cubicBezTo>
                  <a:lnTo>
                    <a:pt x="226" y="1208"/>
                  </a:lnTo>
                  <a:cubicBezTo>
                    <a:pt x="276" y="1183"/>
                    <a:pt x="301" y="1133"/>
                    <a:pt x="301" y="1083"/>
                  </a:cubicBezTo>
                  <a:lnTo>
                    <a:pt x="377" y="155"/>
                  </a:lnTo>
                  <a:cubicBezTo>
                    <a:pt x="377" y="80"/>
                    <a:pt x="326" y="5"/>
                    <a:pt x="251" y="5"/>
                  </a:cubicBezTo>
                  <a:cubicBezTo>
                    <a:pt x="241" y="2"/>
                    <a:pt x="231" y="0"/>
                    <a:pt x="2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55"/>
            <p:cNvSpPr/>
            <p:nvPr/>
          </p:nvSpPr>
          <p:spPr>
            <a:xfrm>
              <a:off x="3136750" y="3536850"/>
              <a:ext cx="13175" cy="29150"/>
            </a:xfrm>
            <a:custGeom>
              <a:avLst/>
              <a:gdLst/>
              <a:ahLst/>
              <a:cxnLst/>
              <a:rect l="l" t="t" r="r" b="b"/>
              <a:pathLst>
                <a:path w="527" h="1166" extrusionOk="0">
                  <a:moveTo>
                    <a:pt x="165" y="0"/>
                  </a:moveTo>
                  <a:cubicBezTo>
                    <a:pt x="152" y="0"/>
                    <a:pt x="139" y="2"/>
                    <a:pt x="125" y="7"/>
                  </a:cubicBezTo>
                  <a:cubicBezTo>
                    <a:pt x="50" y="32"/>
                    <a:pt x="0" y="107"/>
                    <a:pt x="25" y="182"/>
                  </a:cubicBezTo>
                  <a:lnTo>
                    <a:pt x="226" y="1059"/>
                  </a:lnTo>
                  <a:cubicBezTo>
                    <a:pt x="246" y="1121"/>
                    <a:pt x="301" y="1166"/>
                    <a:pt x="361" y="1166"/>
                  </a:cubicBezTo>
                  <a:cubicBezTo>
                    <a:pt x="374" y="1166"/>
                    <a:pt x="388" y="1164"/>
                    <a:pt x="401" y="1159"/>
                  </a:cubicBezTo>
                  <a:lnTo>
                    <a:pt x="451" y="1159"/>
                  </a:lnTo>
                  <a:cubicBezTo>
                    <a:pt x="501" y="1134"/>
                    <a:pt x="526" y="1059"/>
                    <a:pt x="526" y="984"/>
                  </a:cubicBezTo>
                  <a:lnTo>
                    <a:pt x="301" y="107"/>
                  </a:lnTo>
                  <a:cubicBezTo>
                    <a:pt x="280" y="45"/>
                    <a:pt x="226" y="0"/>
                    <a:pt x="16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55"/>
            <p:cNvSpPr/>
            <p:nvPr/>
          </p:nvSpPr>
          <p:spPr>
            <a:xfrm>
              <a:off x="3093500" y="3328975"/>
              <a:ext cx="78975" cy="128500"/>
            </a:xfrm>
            <a:custGeom>
              <a:avLst/>
              <a:gdLst/>
              <a:ahLst/>
              <a:cxnLst/>
              <a:rect l="l" t="t" r="r" b="b"/>
              <a:pathLst>
                <a:path w="3159" h="5140" extrusionOk="0">
                  <a:moveTo>
                    <a:pt x="3009" y="0"/>
                  </a:moveTo>
                  <a:cubicBezTo>
                    <a:pt x="2764" y="0"/>
                    <a:pt x="1819" y="2764"/>
                    <a:pt x="603" y="2764"/>
                  </a:cubicBezTo>
                  <a:cubicBezTo>
                    <a:pt x="570" y="2764"/>
                    <a:pt x="536" y="2762"/>
                    <a:pt x="502" y="2758"/>
                  </a:cubicBezTo>
                  <a:cubicBezTo>
                    <a:pt x="501" y="2758"/>
                    <a:pt x="499" y="2757"/>
                    <a:pt x="498" y="2757"/>
                  </a:cubicBezTo>
                  <a:cubicBezTo>
                    <a:pt x="273" y="2757"/>
                    <a:pt x="1" y="4713"/>
                    <a:pt x="1" y="4713"/>
                  </a:cubicBezTo>
                  <a:cubicBezTo>
                    <a:pt x="1" y="4713"/>
                    <a:pt x="1565" y="5139"/>
                    <a:pt x="2208" y="5139"/>
                  </a:cubicBezTo>
                  <a:cubicBezTo>
                    <a:pt x="2329" y="5139"/>
                    <a:pt x="2417" y="5124"/>
                    <a:pt x="2457" y="5089"/>
                  </a:cubicBezTo>
                  <a:cubicBezTo>
                    <a:pt x="2733" y="4863"/>
                    <a:pt x="3159" y="728"/>
                    <a:pt x="3058" y="76"/>
                  </a:cubicBezTo>
                  <a:cubicBezTo>
                    <a:pt x="3048" y="24"/>
                    <a:pt x="3031" y="0"/>
                    <a:pt x="3009" y="0"/>
                  </a:cubicBezTo>
                  <a:close/>
                </a:path>
              </a:pathLst>
            </a:custGeom>
            <a:solidFill>
              <a:srgbClr val="F8B3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55"/>
            <p:cNvSpPr/>
            <p:nvPr/>
          </p:nvSpPr>
          <p:spPr>
            <a:xfrm>
              <a:off x="3116050" y="3388500"/>
              <a:ext cx="11950" cy="25875"/>
            </a:xfrm>
            <a:custGeom>
              <a:avLst/>
              <a:gdLst/>
              <a:ahLst/>
              <a:cxnLst/>
              <a:rect l="l" t="t" r="r" b="b"/>
              <a:pathLst>
                <a:path w="478" h="1035" extrusionOk="0">
                  <a:moveTo>
                    <a:pt x="126" y="1"/>
                  </a:moveTo>
                  <a:cubicBezTo>
                    <a:pt x="51" y="26"/>
                    <a:pt x="1" y="101"/>
                    <a:pt x="26" y="176"/>
                  </a:cubicBezTo>
                  <a:lnTo>
                    <a:pt x="176" y="928"/>
                  </a:lnTo>
                  <a:cubicBezTo>
                    <a:pt x="176" y="990"/>
                    <a:pt x="227" y="1035"/>
                    <a:pt x="301" y="1035"/>
                  </a:cubicBezTo>
                  <a:cubicBezTo>
                    <a:pt x="317" y="1035"/>
                    <a:pt x="334" y="1033"/>
                    <a:pt x="352" y="1028"/>
                  </a:cubicBezTo>
                  <a:cubicBezTo>
                    <a:pt x="377" y="1028"/>
                    <a:pt x="427" y="1003"/>
                    <a:pt x="452" y="978"/>
                  </a:cubicBezTo>
                  <a:cubicBezTo>
                    <a:pt x="452" y="928"/>
                    <a:pt x="477" y="903"/>
                    <a:pt x="452" y="878"/>
                  </a:cubicBezTo>
                  <a:lnTo>
                    <a:pt x="302" y="126"/>
                  </a:lnTo>
                  <a:cubicBezTo>
                    <a:pt x="302" y="51"/>
                    <a:pt x="227" y="1"/>
                    <a:pt x="12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55"/>
            <p:cNvSpPr/>
            <p:nvPr/>
          </p:nvSpPr>
          <p:spPr>
            <a:xfrm>
              <a:off x="3124825" y="3382175"/>
              <a:ext cx="20700" cy="27050"/>
            </a:xfrm>
            <a:custGeom>
              <a:avLst/>
              <a:gdLst/>
              <a:ahLst/>
              <a:cxnLst/>
              <a:rect l="l" t="t" r="r" b="b"/>
              <a:pathLst>
                <a:path w="828" h="1082" extrusionOk="0">
                  <a:moveTo>
                    <a:pt x="186" y="1"/>
                  </a:moveTo>
                  <a:cubicBezTo>
                    <a:pt x="159" y="1"/>
                    <a:pt x="130" y="9"/>
                    <a:pt x="101" y="28"/>
                  </a:cubicBezTo>
                  <a:cubicBezTo>
                    <a:pt x="26" y="53"/>
                    <a:pt x="1" y="153"/>
                    <a:pt x="51" y="229"/>
                  </a:cubicBezTo>
                  <a:lnTo>
                    <a:pt x="527" y="1006"/>
                  </a:lnTo>
                  <a:cubicBezTo>
                    <a:pt x="560" y="1054"/>
                    <a:pt x="613" y="1082"/>
                    <a:pt x="660" y="1082"/>
                  </a:cubicBezTo>
                  <a:cubicBezTo>
                    <a:pt x="686" y="1082"/>
                    <a:pt x="710" y="1073"/>
                    <a:pt x="728" y="1056"/>
                  </a:cubicBezTo>
                  <a:cubicBezTo>
                    <a:pt x="753" y="1031"/>
                    <a:pt x="778" y="1031"/>
                    <a:pt x="778" y="1006"/>
                  </a:cubicBezTo>
                  <a:cubicBezTo>
                    <a:pt x="803" y="955"/>
                    <a:pt x="828" y="905"/>
                    <a:pt x="778" y="855"/>
                  </a:cubicBezTo>
                  <a:lnTo>
                    <a:pt x="302" y="53"/>
                  </a:lnTo>
                  <a:cubicBezTo>
                    <a:pt x="271" y="22"/>
                    <a:pt x="230" y="1"/>
                    <a:pt x="18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55"/>
            <p:cNvSpPr/>
            <p:nvPr/>
          </p:nvSpPr>
          <p:spPr>
            <a:xfrm>
              <a:off x="3131725" y="3370900"/>
              <a:ext cx="25725" cy="22075"/>
            </a:xfrm>
            <a:custGeom>
              <a:avLst/>
              <a:gdLst/>
              <a:ahLst/>
              <a:cxnLst/>
              <a:rect l="l" t="t" r="r" b="b"/>
              <a:pathLst>
                <a:path w="1029" h="883" extrusionOk="0">
                  <a:moveTo>
                    <a:pt x="183" y="1"/>
                  </a:moveTo>
                  <a:cubicBezTo>
                    <a:pt x="132" y="1"/>
                    <a:pt x="82" y="22"/>
                    <a:pt x="51" y="53"/>
                  </a:cubicBezTo>
                  <a:cubicBezTo>
                    <a:pt x="1" y="128"/>
                    <a:pt x="26" y="203"/>
                    <a:pt x="76" y="254"/>
                  </a:cubicBezTo>
                  <a:lnTo>
                    <a:pt x="752" y="855"/>
                  </a:lnTo>
                  <a:cubicBezTo>
                    <a:pt x="781" y="874"/>
                    <a:pt x="814" y="882"/>
                    <a:pt x="845" y="882"/>
                  </a:cubicBezTo>
                  <a:cubicBezTo>
                    <a:pt x="897" y="882"/>
                    <a:pt x="947" y="861"/>
                    <a:pt x="978" y="830"/>
                  </a:cubicBezTo>
                  <a:cubicBezTo>
                    <a:pt x="978" y="805"/>
                    <a:pt x="978" y="805"/>
                    <a:pt x="978" y="805"/>
                  </a:cubicBezTo>
                  <a:cubicBezTo>
                    <a:pt x="1028" y="730"/>
                    <a:pt x="1003" y="655"/>
                    <a:pt x="953" y="604"/>
                  </a:cubicBezTo>
                  <a:lnTo>
                    <a:pt x="276" y="28"/>
                  </a:lnTo>
                  <a:cubicBezTo>
                    <a:pt x="248" y="9"/>
                    <a:pt x="215" y="1"/>
                    <a:pt x="18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55"/>
            <p:cNvSpPr/>
            <p:nvPr/>
          </p:nvSpPr>
          <p:spPr>
            <a:xfrm>
              <a:off x="2629850" y="3285425"/>
              <a:ext cx="463675" cy="248475"/>
            </a:xfrm>
            <a:custGeom>
              <a:avLst/>
              <a:gdLst/>
              <a:ahLst/>
              <a:cxnLst/>
              <a:rect l="l" t="t" r="r" b="b"/>
              <a:pathLst>
                <a:path w="18547" h="9939" extrusionOk="0">
                  <a:moveTo>
                    <a:pt x="9104" y="0"/>
                  </a:moveTo>
                  <a:cubicBezTo>
                    <a:pt x="8687" y="0"/>
                    <a:pt x="8282" y="43"/>
                    <a:pt x="7895" y="139"/>
                  </a:cubicBezTo>
                  <a:cubicBezTo>
                    <a:pt x="5063" y="840"/>
                    <a:pt x="0" y="7633"/>
                    <a:pt x="0" y="7633"/>
                  </a:cubicBezTo>
                  <a:lnTo>
                    <a:pt x="3083" y="9938"/>
                  </a:lnTo>
                  <a:cubicBezTo>
                    <a:pt x="3083" y="9938"/>
                    <a:pt x="9299" y="5001"/>
                    <a:pt x="9875" y="4725"/>
                  </a:cubicBezTo>
                  <a:cubicBezTo>
                    <a:pt x="9903" y="4712"/>
                    <a:pt x="9942" y="4705"/>
                    <a:pt x="9990" y="4705"/>
                  </a:cubicBezTo>
                  <a:cubicBezTo>
                    <a:pt x="10818" y="4705"/>
                    <a:pt x="14482" y="6554"/>
                    <a:pt x="16360" y="6554"/>
                  </a:cubicBezTo>
                  <a:cubicBezTo>
                    <a:pt x="16629" y="6554"/>
                    <a:pt x="16861" y="6516"/>
                    <a:pt x="17043" y="6430"/>
                  </a:cubicBezTo>
                  <a:cubicBezTo>
                    <a:pt x="18547" y="5678"/>
                    <a:pt x="18121" y="3848"/>
                    <a:pt x="18121" y="3848"/>
                  </a:cubicBezTo>
                  <a:cubicBezTo>
                    <a:pt x="17289" y="3286"/>
                    <a:pt x="12745" y="0"/>
                    <a:pt x="910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55"/>
            <p:cNvSpPr/>
            <p:nvPr/>
          </p:nvSpPr>
          <p:spPr>
            <a:xfrm>
              <a:off x="2398025" y="3101850"/>
              <a:ext cx="77700" cy="117575"/>
            </a:xfrm>
            <a:custGeom>
              <a:avLst/>
              <a:gdLst/>
              <a:ahLst/>
              <a:cxnLst/>
              <a:rect l="l" t="t" r="r" b="b"/>
              <a:pathLst>
                <a:path w="3108" h="4703" extrusionOk="0">
                  <a:moveTo>
                    <a:pt x="1015" y="1"/>
                  </a:moveTo>
                  <a:cubicBezTo>
                    <a:pt x="972" y="1"/>
                    <a:pt x="926" y="5"/>
                    <a:pt x="877" y="13"/>
                  </a:cubicBezTo>
                  <a:cubicBezTo>
                    <a:pt x="877" y="13"/>
                    <a:pt x="0" y="665"/>
                    <a:pt x="526" y="1542"/>
                  </a:cubicBezTo>
                  <a:cubicBezTo>
                    <a:pt x="604" y="1662"/>
                    <a:pt x="796" y="1697"/>
                    <a:pt x="1021" y="1697"/>
                  </a:cubicBezTo>
                  <a:cubicBezTo>
                    <a:pt x="1333" y="1697"/>
                    <a:pt x="1708" y="1630"/>
                    <a:pt x="1930" y="1630"/>
                  </a:cubicBezTo>
                  <a:cubicBezTo>
                    <a:pt x="2015" y="1630"/>
                    <a:pt x="2078" y="1640"/>
                    <a:pt x="2105" y="1667"/>
                  </a:cubicBezTo>
                  <a:cubicBezTo>
                    <a:pt x="2231" y="1843"/>
                    <a:pt x="2356" y="2319"/>
                    <a:pt x="2105" y="2920"/>
                  </a:cubicBezTo>
                  <a:cubicBezTo>
                    <a:pt x="2002" y="3155"/>
                    <a:pt x="1828" y="3235"/>
                    <a:pt x="1641" y="3235"/>
                  </a:cubicBezTo>
                  <a:cubicBezTo>
                    <a:pt x="1331" y="3235"/>
                    <a:pt x="987" y="3014"/>
                    <a:pt x="877" y="2920"/>
                  </a:cubicBezTo>
                  <a:cubicBezTo>
                    <a:pt x="828" y="2885"/>
                    <a:pt x="756" y="2870"/>
                    <a:pt x="680" y="2870"/>
                  </a:cubicBezTo>
                  <a:cubicBezTo>
                    <a:pt x="483" y="2870"/>
                    <a:pt x="251" y="2970"/>
                    <a:pt x="251" y="3096"/>
                  </a:cubicBezTo>
                  <a:cubicBezTo>
                    <a:pt x="276" y="3271"/>
                    <a:pt x="150" y="4224"/>
                    <a:pt x="526" y="4600"/>
                  </a:cubicBezTo>
                  <a:cubicBezTo>
                    <a:pt x="594" y="4671"/>
                    <a:pt x="687" y="4702"/>
                    <a:pt x="796" y="4702"/>
                  </a:cubicBezTo>
                  <a:cubicBezTo>
                    <a:pt x="1298" y="4702"/>
                    <a:pt x="2128" y="4052"/>
                    <a:pt x="2231" y="3722"/>
                  </a:cubicBezTo>
                  <a:cubicBezTo>
                    <a:pt x="2356" y="3321"/>
                    <a:pt x="2281" y="2845"/>
                    <a:pt x="2406" y="2620"/>
                  </a:cubicBezTo>
                  <a:cubicBezTo>
                    <a:pt x="2487" y="2475"/>
                    <a:pt x="2557" y="2402"/>
                    <a:pt x="2610" y="2402"/>
                  </a:cubicBezTo>
                  <a:cubicBezTo>
                    <a:pt x="2640" y="2402"/>
                    <a:pt x="2664" y="2424"/>
                    <a:pt x="2682" y="2469"/>
                  </a:cubicBezTo>
                  <a:cubicBezTo>
                    <a:pt x="2807" y="2795"/>
                    <a:pt x="2306" y="3071"/>
                    <a:pt x="2406" y="3246"/>
                  </a:cubicBezTo>
                  <a:cubicBezTo>
                    <a:pt x="2416" y="3270"/>
                    <a:pt x="2437" y="3282"/>
                    <a:pt x="2466" y="3282"/>
                  </a:cubicBezTo>
                  <a:cubicBezTo>
                    <a:pt x="2642" y="3282"/>
                    <a:pt x="3108" y="2841"/>
                    <a:pt x="3108" y="2344"/>
                  </a:cubicBezTo>
                  <a:cubicBezTo>
                    <a:pt x="3108" y="1843"/>
                    <a:pt x="2983" y="782"/>
                    <a:pt x="2546" y="782"/>
                  </a:cubicBezTo>
                  <a:cubicBezTo>
                    <a:pt x="2503" y="782"/>
                    <a:pt x="2456" y="792"/>
                    <a:pt x="2406" y="815"/>
                  </a:cubicBezTo>
                  <a:cubicBezTo>
                    <a:pt x="2318" y="852"/>
                    <a:pt x="2241" y="868"/>
                    <a:pt x="2173" y="868"/>
                  </a:cubicBezTo>
                  <a:cubicBezTo>
                    <a:pt x="1678" y="868"/>
                    <a:pt x="1655" y="1"/>
                    <a:pt x="101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55"/>
            <p:cNvSpPr/>
            <p:nvPr/>
          </p:nvSpPr>
          <p:spPr>
            <a:xfrm>
              <a:off x="2126075" y="3117825"/>
              <a:ext cx="88375" cy="179375"/>
            </a:xfrm>
            <a:custGeom>
              <a:avLst/>
              <a:gdLst/>
              <a:ahLst/>
              <a:cxnLst/>
              <a:rect l="l" t="t" r="r" b="b"/>
              <a:pathLst>
                <a:path w="3535" h="7175" extrusionOk="0">
                  <a:moveTo>
                    <a:pt x="1830" y="1"/>
                  </a:moveTo>
                  <a:cubicBezTo>
                    <a:pt x="1630" y="1"/>
                    <a:pt x="427" y="1429"/>
                    <a:pt x="377" y="3108"/>
                  </a:cubicBezTo>
                  <a:cubicBezTo>
                    <a:pt x="353" y="4710"/>
                    <a:pt x="1259" y="7175"/>
                    <a:pt x="1680" y="7175"/>
                  </a:cubicBezTo>
                  <a:cubicBezTo>
                    <a:pt x="1707" y="7175"/>
                    <a:pt x="1732" y="7165"/>
                    <a:pt x="1755" y="7143"/>
                  </a:cubicBezTo>
                  <a:cubicBezTo>
                    <a:pt x="2206" y="6742"/>
                    <a:pt x="3535" y="5239"/>
                    <a:pt x="3535" y="5239"/>
                  </a:cubicBezTo>
                  <a:cubicBezTo>
                    <a:pt x="1" y="2758"/>
                    <a:pt x="2031" y="1"/>
                    <a:pt x="1830" y="1"/>
                  </a:cubicBezTo>
                  <a:close/>
                </a:path>
              </a:pathLst>
            </a:custGeom>
            <a:solidFill>
              <a:srgbClr val="F297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55"/>
            <p:cNvSpPr/>
            <p:nvPr/>
          </p:nvSpPr>
          <p:spPr>
            <a:xfrm>
              <a:off x="2174950" y="3281350"/>
              <a:ext cx="125300" cy="110325"/>
            </a:xfrm>
            <a:custGeom>
              <a:avLst/>
              <a:gdLst/>
              <a:ahLst/>
              <a:cxnLst/>
              <a:rect l="l" t="t" r="r" b="b"/>
              <a:pathLst>
                <a:path w="5012" h="4413" extrusionOk="0">
                  <a:moveTo>
                    <a:pt x="2111" y="1"/>
                  </a:moveTo>
                  <a:cubicBezTo>
                    <a:pt x="2109" y="1"/>
                    <a:pt x="2107" y="1"/>
                    <a:pt x="2106" y="1"/>
                  </a:cubicBezTo>
                  <a:cubicBezTo>
                    <a:pt x="1905" y="51"/>
                    <a:pt x="1" y="1405"/>
                    <a:pt x="1" y="1405"/>
                  </a:cubicBezTo>
                  <a:cubicBezTo>
                    <a:pt x="201" y="2232"/>
                    <a:pt x="3509" y="4387"/>
                    <a:pt x="3835" y="4412"/>
                  </a:cubicBezTo>
                  <a:cubicBezTo>
                    <a:pt x="3837" y="4412"/>
                    <a:pt x="3838" y="4412"/>
                    <a:pt x="3840" y="4412"/>
                  </a:cubicBezTo>
                  <a:cubicBezTo>
                    <a:pt x="4145" y="4412"/>
                    <a:pt x="5011" y="2105"/>
                    <a:pt x="4687" y="1906"/>
                  </a:cubicBezTo>
                  <a:cubicBezTo>
                    <a:pt x="4389" y="1707"/>
                    <a:pt x="2336" y="1"/>
                    <a:pt x="2111" y="1"/>
                  </a:cubicBezTo>
                  <a:close/>
                </a:path>
              </a:pathLst>
            </a:custGeom>
            <a:solidFill>
              <a:srgbClr val="FFB6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55"/>
            <p:cNvSpPr/>
            <p:nvPr/>
          </p:nvSpPr>
          <p:spPr>
            <a:xfrm>
              <a:off x="2288375" y="3341875"/>
              <a:ext cx="344000" cy="385675"/>
            </a:xfrm>
            <a:custGeom>
              <a:avLst/>
              <a:gdLst/>
              <a:ahLst/>
              <a:cxnLst/>
              <a:rect l="l" t="t" r="r" b="b"/>
              <a:pathLst>
                <a:path w="13760" h="15427" extrusionOk="0">
                  <a:moveTo>
                    <a:pt x="923" y="1"/>
                  </a:moveTo>
                  <a:cubicBezTo>
                    <a:pt x="753" y="1"/>
                    <a:pt x="0" y="1789"/>
                    <a:pt x="0" y="2718"/>
                  </a:cubicBezTo>
                  <a:cubicBezTo>
                    <a:pt x="0" y="3695"/>
                    <a:pt x="276" y="4247"/>
                    <a:pt x="1905" y="7680"/>
                  </a:cubicBezTo>
                  <a:cubicBezTo>
                    <a:pt x="3441" y="10944"/>
                    <a:pt x="8884" y="15426"/>
                    <a:pt x="11808" y="15426"/>
                  </a:cubicBezTo>
                  <a:cubicBezTo>
                    <a:pt x="11937" y="15426"/>
                    <a:pt x="12062" y="15418"/>
                    <a:pt x="12181" y="15400"/>
                  </a:cubicBezTo>
                  <a:cubicBezTo>
                    <a:pt x="13534" y="15174"/>
                    <a:pt x="13759" y="5826"/>
                    <a:pt x="13108" y="5826"/>
                  </a:cubicBezTo>
                  <a:cubicBezTo>
                    <a:pt x="12431" y="5801"/>
                    <a:pt x="11830" y="5024"/>
                    <a:pt x="11579" y="4623"/>
                  </a:cubicBezTo>
                  <a:cubicBezTo>
                    <a:pt x="11564" y="4597"/>
                    <a:pt x="11531" y="4585"/>
                    <a:pt x="11484" y="4585"/>
                  </a:cubicBezTo>
                  <a:cubicBezTo>
                    <a:pt x="10837" y="4585"/>
                    <a:pt x="7369" y="6811"/>
                    <a:pt x="5361" y="6811"/>
                  </a:cubicBezTo>
                  <a:cubicBezTo>
                    <a:pt x="5089" y="6811"/>
                    <a:pt x="4844" y="6770"/>
                    <a:pt x="4637" y="6678"/>
                  </a:cubicBezTo>
                  <a:cubicBezTo>
                    <a:pt x="2757" y="5851"/>
                    <a:pt x="902" y="2317"/>
                    <a:pt x="902" y="2317"/>
                  </a:cubicBezTo>
                  <a:cubicBezTo>
                    <a:pt x="526" y="1189"/>
                    <a:pt x="1028" y="337"/>
                    <a:pt x="952" y="36"/>
                  </a:cubicBezTo>
                  <a:cubicBezTo>
                    <a:pt x="947" y="12"/>
                    <a:pt x="937" y="1"/>
                    <a:pt x="923" y="1"/>
                  </a:cubicBezTo>
                  <a:close/>
                </a:path>
              </a:pathLst>
            </a:custGeom>
            <a:solidFill>
              <a:srgbClr val="FFB6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55"/>
            <p:cNvSpPr/>
            <p:nvPr/>
          </p:nvSpPr>
          <p:spPr>
            <a:xfrm>
              <a:off x="2585975" y="3219825"/>
              <a:ext cx="97150" cy="107225"/>
            </a:xfrm>
            <a:custGeom>
              <a:avLst/>
              <a:gdLst/>
              <a:ahLst/>
              <a:cxnLst/>
              <a:rect l="l" t="t" r="r" b="b"/>
              <a:pathLst>
                <a:path w="3886" h="4289" extrusionOk="0">
                  <a:moveTo>
                    <a:pt x="2728" y="0"/>
                  </a:moveTo>
                  <a:cubicBezTo>
                    <a:pt x="2602" y="0"/>
                    <a:pt x="2389" y="1461"/>
                    <a:pt x="1555" y="1785"/>
                  </a:cubicBezTo>
                  <a:cubicBezTo>
                    <a:pt x="652" y="2136"/>
                    <a:pt x="277" y="3063"/>
                    <a:pt x="277" y="3063"/>
                  </a:cubicBezTo>
                  <a:cubicBezTo>
                    <a:pt x="1" y="3214"/>
                    <a:pt x="502" y="4166"/>
                    <a:pt x="527" y="4216"/>
                  </a:cubicBezTo>
                  <a:cubicBezTo>
                    <a:pt x="546" y="4265"/>
                    <a:pt x="597" y="4288"/>
                    <a:pt x="671" y="4288"/>
                  </a:cubicBezTo>
                  <a:cubicBezTo>
                    <a:pt x="1283" y="4288"/>
                    <a:pt x="3534" y="2768"/>
                    <a:pt x="3735" y="1785"/>
                  </a:cubicBezTo>
                  <a:cubicBezTo>
                    <a:pt x="3886" y="1109"/>
                    <a:pt x="2883" y="307"/>
                    <a:pt x="2758" y="31"/>
                  </a:cubicBezTo>
                  <a:cubicBezTo>
                    <a:pt x="2748" y="10"/>
                    <a:pt x="2739" y="0"/>
                    <a:pt x="2728" y="0"/>
                  </a:cubicBezTo>
                  <a:close/>
                </a:path>
              </a:pathLst>
            </a:custGeom>
            <a:solidFill>
              <a:srgbClr val="FFB6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55"/>
            <p:cNvSpPr/>
            <p:nvPr/>
          </p:nvSpPr>
          <p:spPr>
            <a:xfrm>
              <a:off x="2596625" y="3580875"/>
              <a:ext cx="235625" cy="221200"/>
            </a:xfrm>
            <a:custGeom>
              <a:avLst/>
              <a:gdLst/>
              <a:ahLst/>
              <a:cxnLst/>
              <a:rect l="l" t="t" r="r" b="b"/>
              <a:pathLst>
                <a:path w="9425" h="8848" extrusionOk="0">
                  <a:moveTo>
                    <a:pt x="8773" y="0"/>
                  </a:moveTo>
                  <a:lnTo>
                    <a:pt x="1" y="752"/>
                  </a:lnTo>
                  <a:lnTo>
                    <a:pt x="678" y="8847"/>
                  </a:lnTo>
                  <a:lnTo>
                    <a:pt x="9425" y="7995"/>
                  </a:lnTo>
                  <a:lnTo>
                    <a:pt x="8773" y="0"/>
                  </a:lnTo>
                  <a:close/>
                </a:path>
              </a:pathLst>
            </a:custGeom>
            <a:solidFill>
              <a:srgbClr val="FF7C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55"/>
            <p:cNvSpPr/>
            <p:nvPr/>
          </p:nvSpPr>
          <p:spPr>
            <a:xfrm>
              <a:off x="2598525" y="3632875"/>
              <a:ext cx="224950" cy="22575"/>
            </a:xfrm>
            <a:custGeom>
              <a:avLst/>
              <a:gdLst/>
              <a:ahLst/>
              <a:cxnLst/>
              <a:rect l="l" t="t" r="r" b="b"/>
              <a:pathLst>
                <a:path w="8998" h="903" extrusionOk="0">
                  <a:moveTo>
                    <a:pt x="8872" y="0"/>
                  </a:moveTo>
                  <a:lnTo>
                    <a:pt x="100" y="702"/>
                  </a:lnTo>
                  <a:cubicBezTo>
                    <a:pt x="25" y="702"/>
                    <a:pt x="0" y="752"/>
                    <a:pt x="0" y="827"/>
                  </a:cubicBezTo>
                  <a:cubicBezTo>
                    <a:pt x="0" y="877"/>
                    <a:pt x="50" y="902"/>
                    <a:pt x="100" y="902"/>
                  </a:cubicBezTo>
                  <a:lnTo>
                    <a:pt x="8897" y="201"/>
                  </a:lnTo>
                  <a:cubicBezTo>
                    <a:pt x="8948" y="201"/>
                    <a:pt x="8998" y="151"/>
                    <a:pt x="8973" y="100"/>
                  </a:cubicBezTo>
                  <a:cubicBezTo>
                    <a:pt x="8973" y="50"/>
                    <a:pt x="8922" y="0"/>
                    <a:pt x="887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55"/>
            <p:cNvSpPr/>
            <p:nvPr/>
          </p:nvSpPr>
          <p:spPr>
            <a:xfrm>
              <a:off x="2659300" y="3597150"/>
              <a:ext cx="105275" cy="92750"/>
            </a:xfrm>
            <a:custGeom>
              <a:avLst/>
              <a:gdLst/>
              <a:ahLst/>
              <a:cxnLst/>
              <a:rect l="l" t="t" r="r" b="b"/>
              <a:pathLst>
                <a:path w="4211" h="3710" extrusionOk="0">
                  <a:moveTo>
                    <a:pt x="1278" y="201"/>
                  </a:moveTo>
                  <a:cubicBezTo>
                    <a:pt x="1554" y="201"/>
                    <a:pt x="1855" y="1003"/>
                    <a:pt x="1980" y="1580"/>
                  </a:cubicBezTo>
                  <a:cubicBezTo>
                    <a:pt x="2005" y="1605"/>
                    <a:pt x="2030" y="1630"/>
                    <a:pt x="2080" y="1655"/>
                  </a:cubicBezTo>
                  <a:cubicBezTo>
                    <a:pt x="2105" y="1655"/>
                    <a:pt x="2156" y="1630"/>
                    <a:pt x="2181" y="1605"/>
                  </a:cubicBezTo>
                  <a:cubicBezTo>
                    <a:pt x="2582" y="1028"/>
                    <a:pt x="3108" y="402"/>
                    <a:pt x="3283" y="402"/>
                  </a:cubicBezTo>
                  <a:cubicBezTo>
                    <a:pt x="3283" y="402"/>
                    <a:pt x="3283" y="402"/>
                    <a:pt x="3283" y="427"/>
                  </a:cubicBezTo>
                  <a:cubicBezTo>
                    <a:pt x="3384" y="753"/>
                    <a:pt x="2657" y="1429"/>
                    <a:pt x="2181" y="1780"/>
                  </a:cubicBezTo>
                  <a:cubicBezTo>
                    <a:pt x="2156" y="1805"/>
                    <a:pt x="2131" y="1830"/>
                    <a:pt x="2131" y="1855"/>
                  </a:cubicBezTo>
                  <a:cubicBezTo>
                    <a:pt x="1730" y="1379"/>
                    <a:pt x="1128" y="527"/>
                    <a:pt x="1203" y="251"/>
                  </a:cubicBezTo>
                  <a:cubicBezTo>
                    <a:pt x="1203" y="226"/>
                    <a:pt x="1203" y="226"/>
                    <a:pt x="1228" y="201"/>
                  </a:cubicBezTo>
                  <a:close/>
                  <a:moveTo>
                    <a:pt x="376" y="1128"/>
                  </a:moveTo>
                  <a:cubicBezTo>
                    <a:pt x="727" y="1128"/>
                    <a:pt x="1404" y="1555"/>
                    <a:pt x="1805" y="1855"/>
                  </a:cubicBezTo>
                  <a:cubicBezTo>
                    <a:pt x="1780" y="1880"/>
                    <a:pt x="1730" y="1905"/>
                    <a:pt x="1704" y="1905"/>
                  </a:cubicBezTo>
                  <a:cubicBezTo>
                    <a:pt x="1704" y="1880"/>
                    <a:pt x="1654" y="1830"/>
                    <a:pt x="1629" y="1830"/>
                  </a:cubicBezTo>
                  <a:cubicBezTo>
                    <a:pt x="1103" y="1730"/>
                    <a:pt x="326" y="1479"/>
                    <a:pt x="226" y="1254"/>
                  </a:cubicBezTo>
                  <a:cubicBezTo>
                    <a:pt x="226" y="1229"/>
                    <a:pt x="226" y="1204"/>
                    <a:pt x="251" y="1179"/>
                  </a:cubicBezTo>
                  <a:cubicBezTo>
                    <a:pt x="251" y="1154"/>
                    <a:pt x="276" y="1128"/>
                    <a:pt x="376" y="1128"/>
                  </a:cubicBezTo>
                  <a:close/>
                  <a:moveTo>
                    <a:pt x="3183" y="1880"/>
                  </a:moveTo>
                  <a:cubicBezTo>
                    <a:pt x="3785" y="1880"/>
                    <a:pt x="3910" y="2006"/>
                    <a:pt x="3935" y="2056"/>
                  </a:cubicBezTo>
                  <a:cubicBezTo>
                    <a:pt x="3960" y="2081"/>
                    <a:pt x="3985" y="2131"/>
                    <a:pt x="3935" y="2231"/>
                  </a:cubicBezTo>
                  <a:cubicBezTo>
                    <a:pt x="3910" y="2306"/>
                    <a:pt x="3810" y="2331"/>
                    <a:pt x="3684" y="2331"/>
                  </a:cubicBezTo>
                  <a:cubicBezTo>
                    <a:pt x="3308" y="2331"/>
                    <a:pt x="2707" y="2081"/>
                    <a:pt x="2356" y="1956"/>
                  </a:cubicBezTo>
                  <a:cubicBezTo>
                    <a:pt x="2532" y="1930"/>
                    <a:pt x="2857" y="1880"/>
                    <a:pt x="3183" y="1880"/>
                  </a:cubicBezTo>
                  <a:close/>
                  <a:moveTo>
                    <a:pt x="1479" y="2031"/>
                  </a:moveTo>
                  <a:cubicBezTo>
                    <a:pt x="1053" y="2281"/>
                    <a:pt x="476" y="2557"/>
                    <a:pt x="251" y="2557"/>
                  </a:cubicBezTo>
                  <a:lnTo>
                    <a:pt x="226" y="2557"/>
                  </a:lnTo>
                  <a:cubicBezTo>
                    <a:pt x="276" y="2256"/>
                    <a:pt x="978" y="2106"/>
                    <a:pt x="1479" y="2031"/>
                  </a:cubicBezTo>
                  <a:close/>
                  <a:moveTo>
                    <a:pt x="2231" y="2181"/>
                  </a:moveTo>
                  <a:lnTo>
                    <a:pt x="2231" y="2181"/>
                  </a:lnTo>
                  <a:cubicBezTo>
                    <a:pt x="2657" y="2557"/>
                    <a:pt x="3033" y="2958"/>
                    <a:pt x="3008" y="3108"/>
                  </a:cubicBezTo>
                  <a:cubicBezTo>
                    <a:pt x="3008" y="3108"/>
                    <a:pt x="2983" y="3133"/>
                    <a:pt x="2933" y="3133"/>
                  </a:cubicBezTo>
                  <a:cubicBezTo>
                    <a:pt x="2909" y="3138"/>
                    <a:pt x="2887" y="3140"/>
                    <a:pt x="2865" y="3140"/>
                  </a:cubicBezTo>
                  <a:cubicBezTo>
                    <a:pt x="2509" y="3140"/>
                    <a:pt x="2325" y="2583"/>
                    <a:pt x="2231" y="2181"/>
                  </a:cubicBezTo>
                  <a:close/>
                  <a:moveTo>
                    <a:pt x="1955" y="2031"/>
                  </a:moveTo>
                  <a:cubicBezTo>
                    <a:pt x="1855" y="2632"/>
                    <a:pt x="1604" y="3484"/>
                    <a:pt x="1278" y="3484"/>
                  </a:cubicBezTo>
                  <a:cubicBezTo>
                    <a:pt x="1228" y="3484"/>
                    <a:pt x="1178" y="3484"/>
                    <a:pt x="1128" y="3434"/>
                  </a:cubicBezTo>
                  <a:cubicBezTo>
                    <a:pt x="1128" y="3434"/>
                    <a:pt x="1103" y="3434"/>
                    <a:pt x="1103" y="3409"/>
                  </a:cubicBezTo>
                  <a:cubicBezTo>
                    <a:pt x="1078" y="3159"/>
                    <a:pt x="1579" y="2457"/>
                    <a:pt x="1955" y="2031"/>
                  </a:cubicBezTo>
                  <a:close/>
                  <a:moveTo>
                    <a:pt x="1278" y="1"/>
                  </a:moveTo>
                  <a:cubicBezTo>
                    <a:pt x="1253" y="1"/>
                    <a:pt x="1203" y="1"/>
                    <a:pt x="1153" y="26"/>
                  </a:cubicBezTo>
                  <a:cubicBezTo>
                    <a:pt x="1078" y="51"/>
                    <a:pt x="1028" y="126"/>
                    <a:pt x="1003" y="201"/>
                  </a:cubicBezTo>
                  <a:cubicBezTo>
                    <a:pt x="928" y="502"/>
                    <a:pt x="1253" y="1003"/>
                    <a:pt x="1529" y="1429"/>
                  </a:cubicBezTo>
                  <a:cubicBezTo>
                    <a:pt x="1153" y="1179"/>
                    <a:pt x="677" y="903"/>
                    <a:pt x="376" y="903"/>
                  </a:cubicBezTo>
                  <a:cubicBezTo>
                    <a:pt x="201" y="903"/>
                    <a:pt x="100" y="1003"/>
                    <a:pt x="75" y="1053"/>
                  </a:cubicBezTo>
                  <a:cubicBezTo>
                    <a:pt x="0" y="1154"/>
                    <a:pt x="0" y="1254"/>
                    <a:pt x="50" y="1329"/>
                  </a:cubicBezTo>
                  <a:cubicBezTo>
                    <a:pt x="151" y="1605"/>
                    <a:pt x="652" y="1780"/>
                    <a:pt x="1053" y="1905"/>
                  </a:cubicBezTo>
                  <a:cubicBezTo>
                    <a:pt x="627" y="1981"/>
                    <a:pt x="100" y="2156"/>
                    <a:pt x="25" y="2507"/>
                  </a:cubicBezTo>
                  <a:cubicBezTo>
                    <a:pt x="0" y="2607"/>
                    <a:pt x="50" y="2657"/>
                    <a:pt x="75" y="2682"/>
                  </a:cubicBezTo>
                  <a:cubicBezTo>
                    <a:pt x="100" y="2732"/>
                    <a:pt x="176" y="2758"/>
                    <a:pt x="251" y="2758"/>
                  </a:cubicBezTo>
                  <a:cubicBezTo>
                    <a:pt x="527" y="2758"/>
                    <a:pt x="1078" y="2482"/>
                    <a:pt x="1479" y="2281"/>
                  </a:cubicBezTo>
                  <a:lnTo>
                    <a:pt x="1479" y="2281"/>
                  </a:lnTo>
                  <a:cubicBezTo>
                    <a:pt x="1203" y="2657"/>
                    <a:pt x="852" y="3159"/>
                    <a:pt x="902" y="3434"/>
                  </a:cubicBezTo>
                  <a:cubicBezTo>
                    <a:pt x="928" y="3509"/>
                    <a:pt x="953" y="3585"/>
                    <a:pt x="1028" y="3610"/>
                  </a:cubicBezTo>
                  <a:cubicBezTo>
                    <a:pt x="1103" y="3660"/>
                    <a:pt x="1203" y="3710"/>
                    <a:pt x="1278" y="3710"/>
                  </a:cubicBezTo>
                  <a:cubicBezTo>
                    <a:pt x="1730" y="3710"/>
                    <a:pt x="1955" y="2958"/>
                    <a:pt x="2080" y="2432"/>
                  </a:cubicBezTo>
                  <a:cubicBezTo>
                    <a:pt x="2206" y="2833"/>
                    <a:pt x="2456" y="3359"/>
                    <a:pt x="2882" y="3359"/>
                  </a:cubicBezTo>
                  <a:cubicBezTo>
                    <a:pt x="2907" y="3359"/>
                    <a:pt x="2933" y="3334"/>
                    <a:pt x="2958" y="3334"/>
                  </a:cubicBezTo>
                  <a:cubicBezTo>
                    <a:pt x="3133" y="3309"/>
                    <a:pt x="3183" y="3234"/>
                    <a:pt x="3208" y="3159"/>
                  </a:cubicBezTo>
                  <a:cubicBezTo>
                    <a:pt x="3258" y="2933"/>
                    <a:pt x="2958" y="2582"/>
                    <a:pt x="2657" y="2281"/>
                  </a:cubicBezTo>
                  <a:lnTo>
                    <a:pt x="2657" y="2281"/>
                  </a:lnTo>
                  <a:cubicBezTo>
                    <a:pt x="2983" y="2407"/>
                    <a:pt x="3384" y="2532"/>
                    <a:pt x="3684" y="2532"/>
                  </a:cubicBezTo>
                  <a:cubicBezTo>
                    <a:pt x="3910" y="2532"/>
                    <a:pt x="4060" y="2457"/>
                    <a:pt x="4110" y="2331"/>
                  </a:cubicBezTo>
                  <a:cubicBezTo>
                    <a:pt x="4211" y="2156"/>
                    <a:pt x="4161" y="2031"/>
                    <a:pt x="4110" y="1956"/>
                  </a:cubicBezTo>
                  <a:cubicBezTo>
                    <a:pt x="4010" y="1780"/>
                    <a:pt x="3709" y="1680"/>
                    <a:pt x="3183" y="1680"/>
                  </a:cubicBezTo>
                  <a:cubicBezTo>
                    <a:pt x="2983" y="1680"/>
                    <a:pt x="2757" y="1705"/>
                    <a:pt x="2582" y="1705"/>
                  </a:cubicBezTo>
                  <a:cubicBezTo>
                    <a:pt x="2983" y="1379"/>
                    <a:pt x="3609" y="778"/>
                    <a:pt x="3484" y="352"/>
                  </a:cubicBezTo>
                  <a:cubicBezTo>
                    <a:pt x="3434" y="201"/>
                    <a:pt x="3308" y="201"/>
                    <a:pt x="3283" y="201"/>
                  </a:cubicBezTo>
                  <a:cubicBezTo>
                    <a:pt x="2983" y="201"/>
                    <a:pt x="2431" y="903"/>
                    <a:pt x="2131" y="1304"/>
                  </a:cubicBezTo>
                  <a:cubicBezTo>
                    <a:pt x="2005" y="853"/>
                    <a:pt x="1704" y="1"/>
                    <a:pt x="127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55"/>
            <p:cNvSpPr/>
            <p:nvPr/>
          </p:nvSpPr>
          <p:spPr>
            <a:xfrm>
              <a:off x="2704400" y="3587600"/>
              <a:ext cx="20075" cy="208200"/>
            </a:xfrm>
            <a:custGeom>
              <a:avLst/>
              <a:gdLst/>
              <a:ahLst/>
              <a:cxnLst/>
              <a:rect l="l" t="t" r="r" b="b"/>
              <a:pathLst>
                <a:path w="803" h="8328" extrusionOk="0">
                  <a:moveTo>
                    <a:pt x="113" y="0"/>
                  </a:moveTo>
                  <a:cubicBezTo>
                    <a:pt x="102" y="0"/>
                    <a:pt x="89" y="2"/>
                    <a:pt x="76" y="7"/>
                  </a:cubicBezTo>
                  <a:cubicBezTo>
                    <a:pt x="26" y="7"/>
                    <a:pt x="1" y="57"/>
                    <a:pt x="1" y="107"/>
                  </a:cubicBezTo>
                  <a:lnTo>
                    <a:pt x="602" y="8227"/>
                  </a:lnTo>
                  <a:cubicBezTo>
                    <a:pt x="602" y="8277"/>
                    <a:pt x="652" y="8328"/>
                    <a:pt x="702" y="8328"/>
                  </a:cubicBezTo>
                  <a:cubicBezTo>
                    <a:pt x="778" y="8328"/>
                    <a:pt x="803" y="8277"/>
                    <a:pt x="803" y="8202"/>
                  </a:cubicBezTo>
                  <a:lnTo>
                    <a:pt x="201" y="107"/>
                  </a:lnTo>
                  <a:cubicBezTo>
                    <a:pt x="201" y="45"/>
                    <a:pt x="167" y="0"/>
                    <a:pt x="11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55"/>
            <p:cNvSpPr/>
            <p:nvPr/>
          </p:nvSpPr>
          <p:spPr>
            <a:xfrm>
              <a:off x="2258300" y="3565825"/>
              <a:ext cx="194250" cy="224975"/>
            </a:xfrm>
            <a:custGeom>
              <a:avLst/>
              <a:gdLst/>
              <a:ahLst/>
              <a:cxnLst/>
              <a:rect l="l" t="t" r="r" b="b"/>
              <a:pathLst>
                <a:path w="7770" h="8999" extrusionOk="0">
                  <a:moveTo>
                    <a:pt x="7268" y="0"/>
                  </a:moveTo>
                  <a:lnTo>
                    <a:pt x="0" y="226"/>
                  </a:lnTo>
                  <a:lnTo>
                    <a:pt x="25" y="8998"/>
                  </a:lnTo>
                  <a:lnTo>
                    <a:pt x="7769" y="8998"/>
                  </a:lnTo>
                  <a:lnTo>
                    <a:pt x="7268"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55"/>
            <p:cNvSpPr/>
            <p:nvPr/>
          </p:nvSpPr>
          <p:spPr>
            <a:xfrm>
              <a:off x="2287725" y="3578975"/>
              <a:ext cx="104675" cy="92775"/>
            </a:xfrm>
            <a:custGeom>
              <a:avLst/>
              <a:gdLst/>
              <a:ahLst/>
              <a:cxnLst/>
              <a:rect l="l" t="t" r="r" b="b"/>
              <a:pathLst>
                <a:path w="4187" h="3711" extrusionOk="0">
                  <a:moveTo>
                    <a:pt x="1354" y="201"/>
                  </a:moveTo>
                  <a:cubicBezTo>
                    <a:pt x="1630" y="201"/>
                    <a:pt x="1906" y="1028"/>
                    <a:pt x="2006" y="1605"/>
                  </a:cubicBezTo>
                  <a:cubicBezTo>
                    <a:pt x="2006" y="1630"/>
                    <a:pt x="2056" y="1680"/>
                    <a:pt x="2081" y="1680"/>
                  </a:cubicBezTo>
                  <a:cubicBezTo>
                    <a:pt x="2131" y="1680"/>
                    <a:pt x="2156" y="1680"/>
                    <a:pt x="2181" y="1630"/>
                  </a:cubicBezTo>
                  <a:cubicBezTo>
                    <a:pt x="2607" y="1079"/>
                    <a:pt x="3159" y="477"/>
                    <a:pt x="3334" y="477"/>
                  </a:cubicBezTo>
                  <a:cubicBezTo>
                    <a:pt x="3334" y="477"/>
                    <a:pt x="3334" y="477"/>
                    <a:pt x="3359" y="502"/>
                  </a:cubicBezTo>
                  <a:cubicBezTo>
                    <a:pt x="3435" y="828"/>
                    <a:pt x="2683" y="1480"/>
                    <a:pt x="2181" y="1805"/>
                  </a:cubicBezTo>
                  <a:cubicBezTo>
                    <a:pt x="2156" y="1830"/>
                    <a:pt x="2156" y="1855"/>
                    <a:pt x="2131" y="1881"/>
                  </a:cubicBezTo>
                  <a:cubicBezTo>
                    <a:pt x="1755" y="1379"/>
                    <a:pt x="1179" y="527"/>
                    <a:pt x="1279" y="251"/>
                  </a:cubicBezTo>
                  <a:cubicBezTo>
                    <a:pt x="1279" y="226"/>
                    <a:pt x="1279" y="226"/>
                    <a:pt x="1304" y="201"/>
                  </a:cubicBezTo>
                  <a:close/>
                  <a:moveTo>
                    <a:pt x="402" y="1079"/>
                  </a:moveTo>
                  <a:cubicBezTo>
                    <a:pt x="753" y="1104"/>
                    <a:pt x="1430" y="1580"/>
                    <a:pt x="1805" y="1881"/>
                  </a:cubicBezTo>
                  <a:cubicBezTo>
                    <a:pt x="1780" y="1906"/>
                    <a:pt x="1755" y="1906"/>
                    <a:pt x="1705" y="1931"/>
                  </a:cubicBezTo>
                  <a:cubicBezTo>
                    <a:pt x="1705" y="1881"/>
                    <a:pt x="1680" y="1855"/>
                    <a:pt x="1630" y="1830"/>
                  </a:cubicBezTo>
                  <a:cubicBezTo>
                    <a:pt x="1104" y="1705"/>
                    <a:pt x="352" y="1454"/>
                    <a:pt x="252" y="1229"/>
                  </a:cubicBezTo>
                  <a:cubicBezTo>
                    <a:pt x="252" y="1204"/>
                    <a:pt x="252" y="1179"/>
                    <a:pt x="277" y="1129"/>
                  </a:cubicBezTo>
                  <a:cubicBezTo>
                    <a:pt x="302" y="1104"/>
                    <a:pt x="327" y="1079"/>
                    <a:pt x="402" y="1079"/>
                  </a:cubicBezTo>
                  <a:close/>
                  <a:moveTo>
                    <a:pt x="3184" y="1956"/>
                  </a:moveTo>
                  <a:cubicBezTo>
                    <a:pt x="3785" y="1981"/>
                    <a:pt x="3911" y="2106"/>
                    <a:pt x="3936" y="2181"/>
                  </a:cubicBezTo>
                  <a:cubicBezTo>
                    <a:pt x="3961" y="2181"/>
                    <a:pt x="3986" y="2231"/>
                    <a:pt x="3911" y="2357"/>
                  </a:cubicBezTo>
                  <a:cubicBezTo>
                    <a:pt x="3886" y="2407"/>
                    <a:pt x="3810" y="2432"/>
                    <a:pt x="3660" y="2432"/>
                  </a:cubicBezTo>
                  <a:cubicBezTo>
                    <a:pt x="3284" y="2407"/>
                    <a:pt x="2708" y="2156"/>
                    <a:pt x="2357" y="1981"/>
                  </a:cubicBezTo>
                  <a:cubicBezTo>
                    <a:pt x="2532" y="1981"/>
                    <a:pt x="2858" y="1956"/>
                    <a:pt x="3184" y="1956"/>
                  </a:cubicBezTo>
                  <a:close/>
                  <a:moveTo>
                    <a:pt x="1480" y="2056"/>
                  </a:moveTo>
                  <a:lnTo>
                    <a:pt x="1480" y="2056"/>
                  </a:lnTo>
                  <a:cubicBezTo>
                    <a:pt x="1072" y="2248"/>
                    <a:pt x="503" y="2509"/>
                    <a:pt x="258" y="2509"/>
                  </a:cubicBezTo>
                  <a:cubicBezTo>
                    <a:pt x="247" y="2509"/>
                    <a:pt x="236" y="2508"/>
                    <a:pt x="227" y="2507"/>
                  </a:cubicBezTo>
                  <a:lnTo>
                    <a:pt x="201" y="2507"/>
                  </a:lnTo>
                  <a:cubicBezTo>
                    <a:pt x="277" y="2231"/>
                    <a:pt x="978" y="2081"/>
                    <a:pt x="1480" y="2056"/>
                  </a:cubicBezTo>
                  <a:close/>
                  <a:moveTo>
                    <a:pt x="2206" y="2231"/>
                  </a:moveTo>
                  <a:lnTo>
                    <a:pt x="2206" y="2231"/>
                  </a:lnTo>
                  <a:cubicBezTo>
                    <a:pt x="2633" y="2607"/>
                    <a:pt x="3008" y="3033"/>
                    <a:pt x="2958" y="3159"/>
                  </a:cubicBezTo>
                  <a:cubicBezTo>
                    <a:pt x="2958" y="3184"/>
                    <a:pt x="2933" y="3209"/>
                    <a:pt x="2883" y="3209"/>
                  </a:cubicBezTo>
                  <a:cubicBezTo>
                    <a:pt x="2868" y="3211"/>
                    <a:pt x="2854" y="3212"/>
                    <a:pt x="2839" y="3212"/>
                  </a:cubicBezTo>
                  <a:cubicBezTo>
                    <a:pt x="2492" y="3212"/>
                    <a:pt x="2303" y="2641"/>
                    <a:pt x="2206" y="2231"/>
                  </a:cubicBezTo>
                  <a:close/>
                  <a:moveTo>
                    <a:pt x="1956" y="2056"/>
                  </a:moveTo>
                  <a:cubicBezTo>
                    <a:pt x="1832" y="2649"/>
                    <a:pt x="1563" y="3485"/>
                    <a:pt x="1243" y="3485"/>
                  </a:cubicBezTo>
                  <a:cubicBezTo>
                    <a:pt x="1238" y="3485"/>
                    <a:pt x="1234" y="3485"/>
                    <a:pt x="1229" y="3485"/>
                  </a:cubicBezTo>
                  <a:cubicBezTo>
                    <a:pt x="1179" y="3485"/>
                    <a:pt x="1129" y="3459"/>
                    <a:pt x="1079" y="3434"/>
                  </a:cubicBezTo>
                  <a:cubicBezTo>
                    <a:pt x="1079" y="3434"/>
                    <a:pt x="1054" y="3434"/>
                    <a:pt x="1054" y="3409"/>
                  </a:cubicBezTo>
                  <a:cubicBezTo>
                    <a:pt x="1029" y="3159"/>
                    <a:pt x="1580" y="2482"/>
                    <a:pt x="1956" y="2056"/>
                  </a:cubicBezTo>
                  <a:close/>
                  <a:moveTo>
                    <a:pt x="1379" y="1"/>
                  </a:moveTo>
                  <a:cubicBezTo>
                    <a:pt x="1329" y="1"/>
                    <a:pt x="1279" y="1"/>
                    <a:pt x="1254" y="26"/>
                  </a:cubicBezTo>
                  <a:cubicBezTo>
                    <a:pt x="1154" y="51"/>
                    <a:pt x="1104" y="101"/>
                    <a:pt x="1079" y="201"/>
                  </a:cubicBezTo>
                  <a:cubicBezTo>
                    <a:pt x="978" y="477"/>
                    <a:pt x="1279" y="1003"/>
                    <a:pt x="1555" y="1429"/>
                  </a:cubicBezTo>
                  <a:cubicBezTo>
                    <a:pt x="1204" y="1179"/>
                    <a:pt x="728" y="903"/>
                    <a:pt x="427" y="878"/>
                  </a:cubicBezTo>
                  <a:cubicBezTo>
                    <a:pt x="252" y="878"/>
                    <a:pt x="151" y="953"/>
                    <a:pt x="101" y="1028"/>
                  </a:cubicBezTo>
                  <a:cubicBezTo>
                    <a:pt x="51" y="1104"/>
                    <a:pt x="26" y="1204"/>
                    <a:pt x="76" y="1304"/>
                  </a:cubicBezTo>
                  <a:cubicBezTo>
                    <a:pt x="176" y="1555"/>
                    <a:pt x="653" y="1755"/>
                    <a:pt x="1054" y="1881"/>
                  </a:cubicBezTo>
                  <a:cubicBezTo>
                    <a:pt x="628" y="1956"/>
                    <a:pt x="101" y="2106"/>
                    <a:pt x="1" y="2457"/>
                  </a:cubicBezTo>
                  <a:cubicBezTo>
                    <a:pt x="1" y="2557"/>
                    <a:pt x="26" y="2607"/>
                    <a:pt x="51" y="2632"/>
                  </a:cubicBezTo>
                  <a:cubicBezTo>
                    <a:pt x="76" y="2683"/>
                    <a:pt x="151" y="2708"/>
                    <a:pt x="227" y="2733"/>
                  </a:cubicBezTo>
                  <a:cubicBezTo>
                    <a:pt x="502" y="2733"/>
                    <a:pt x="1054" y="2482"/>
                    <a:pt x="1480" y="2282"/>
                  </a:cubicBezTo>
                  <a:lnTo>
                    <a:pt x="1480" y="2282"/>
                  </a:lnTo>
                  <a:cubicBezTo>
                    <a:pt x="1179" y="2657"/>
                    <a:pt x="828" y="3159"/>
                    <a:pt x="853" y="3434"/>
                  </a:cubicBezTo>
                  <a:cubicBezTo>
                    <a:pt x="853" y="3510"/>
                    <a:pt x="903" y="3560"/>
                    <a:pt x="953" y="3610"/>
                  </a:cubicBezTo>
                  <a:cubicBezTo>
                    <a:pt x="1054" y="3660"/>
                    <a:pt x="1129" y="3685"/>
                    <a:pt x="1204" y="3710"/>
                  </a:cubicBezTo>
                  <a:cubicBezTo>
                    <a:pt x="1655" y="3710"/>
                    <a:pt x="1931" y="2983"/>
                    <a:pt x="2056" y="2482"/>
                  </a:cubicBezTo>
                  <a:cubicBezTo>
                    <a:pt x="2181" y="2883"/>
                    <a:pt x="2407" y="3384"/>
                    <a:pt x="2833" y="3409"/>
                  </a:cubicBezTo>
                  <a:lnTo>
                    <a:pt x="2908" y="3409"/>
                  </a:lnTo>
                  <a:cubicBezTo>
                    <a:pt x="3084" y="3384"/>
                    <a:pt x="3134" y="3309"/>
                    <a:pt x="3159" y="3234"/>
                  </a:cubicBezTo>
                  <a:cubicBezTo>
                    <a:pt x="3234" y="3008"/>
                    <a:pt x="2933" y="2657"/>
                    <a:pt x="2633" y="2332"/>
                  </a:cubicBezTo>
                  <a:lnTo>
                    <a:pt x="2633" y="2332"/>
                  </a:lnTo>
                  <a:cubicBezTo>
                    <a:pt x="2958" y="2482"/>
                    <a:pt x="3359" y="2607"/>
                    <a:pt x="3660" y="2632"/>
                  </a:cubicBezTo>
                  <a:cubicBezTo>
                    <a:pt x="3886" y="2632"/>
                    <a:pt x="4036" y="2582"/>
                    <a:pt x="4111" y="2432"/>
                  </a:cubicBezTo>
                  <a:cubicBezTo>
                    <a:pt x="4186" y="2256"/>
                    <a:pt x="4161" y="2131"/>
                    <a:pt x="4136" y="2056"/>
                  </a:cubicBezTo>
                  <a:cubicBezTo>
                    <a:pt x="4011" y="1881"/>
                    <a:pt x="3710" y="1780"/>
                    <a:pt x="3184" y="1755"/>
                  </a:cubicBezTo>
                  <a:lnTo>
                    <a:pt x="2607" y="1755"/>
                  </a:lnTo>
                  <a:cubicBezTo>
                    <a:pt x="3008" y="1454"/>
                    <a:pt x="3660" y="878"/>
                    <a:pt x="3560" y="452"/>
                  </a:cubicBezTo>
                  <a:cubicBezTo>
                    <a:pt x="3510" y="302"/>
                    <a:pt x="3384" y="277"/>
                    <a:pt x="3334" y="277"/>
                  </a:cubicBezTo>
                  <a:cubicBezTo>
                    <a:pt x="3329" y="276"/>
                    <a:pt x="3324" y="276"/>
                    <a:pt x="3318" y="276"/>
                  </a:cubicBezTo>
                  <a:cubicBezTo>
                    <a:pt x="3014" y="276"/>
                    <a:pt x="2452" y="960"/>
                    <a:pt x="2156" y="1329"/>
                  </a:cubicBezTo>
                  <a:cubicBezTo>
                    <a:pt x="2056" y="878"/>
                    <a:pt x="1805" y="1"/>
                    <a:pt x="1379" y="1"/>
                  </a:cubicBezTo>
                  <a:close/>
                </a:path>
              </a:pathLst>
            </a:custGeom>
            <a:solidFill>
              <a:srgbClr val="F8B3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55"/>
            <p:cNvSpPr/>
            <p:nvPr/>
          </p:nvSpPr>
          <p:spPr>
            <a:xfrm>
              <a:off x="2323450" y="3567075"/>
              <a:ext cx="26975" cy="226850"/>
            </a:xfrm>
            <a:custGeom>
              <a:avLst/>
              <a:gdLst/>
              <a:ahLst/>
              <a:cxnLst/>
              <a:rect l="l" t="t" r="r" b="b"/>
              <a:pathLst>
                <a:path w="1079" h="9074" extrusionOk="0">
                  <a:moveTo>
                    <a:pt x="978" y="1"/>
                  </a:moveTo>
                  <a:cubicBezTo>
                    <a:pt x="903" y="1"/>
                    <a:pt x="853" y="51"/>
                    <a:pt x="853" y="101"/>
                  </a:cubicBezTo>
                  <a:lnTo>
                    <a:pt x="1" y="8948"/>
                  </a:lnTo>
                  <a:cubicBezTo>
                    <a:pt x="1" y="9023"/>
                    <a:pt x="51" y="9073"/>
                    <a:pt x="126" y="9073"/>
                  </a:cubicBezTo>
                  <a:cubicBezTo>
                    <a:pt x="176" y="9073"/>
                    <a:pt x="226" y="9023"/>
                    <a:pt x="251" y="8973"/>
                  </a:cubicBezTo>
                  <a:lnTo>
                    <a:pt x="1078" y="126"/>
                  </a:lnTo>
                  <a:cubicBezTo>
                    <a:pt x="1078" y="51"/>
                    <a:pt x="1028" y="1"/>
                    <a:pt x="978" y="1"/>
                  </a:cubicBezTo>
                  <a:close/>
                </a:path>
              </a:pathLst>
            </a:custGeom>
            <a:solidFill>
              <a:srgbClr val="F8B3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55"/>
            <p:cNvSpPr/>
            <p:nvPr/>
          </p:nvSpPr>
          <p:spPr>
            <a:xfrm>
              <a:off x="2255150" y="3618450"/>
              <a:ext cx="190500" cy="8800"/>
            </a:xfrm>
            <a:custGeom>
              <a:avLst/>
              <a:gdLst/>
              <a:ahLst/>
              <a:cxnLst/>
              <a:rect l="l" t="t" r="r" b="b"/>
              <a:pathLst>
                <a:path w="7620" h="352" extrusionOk="0">
                  <a:moveTo>
                    <a:pt x="7520" y="1"/>
                  </a:moveTo>
                  <a:lnTo>
                    <a:pt x="101" y="126"/>
                  </a:lnTo>
                  <a:cubicBezTo>
                    <a:pt x="51" y="126"/>
                    <a:pt x="1" y="176"/>
                    <a:pt x="1" y="251"/>
                  </a:cubicBezTo>
                  <a:cubicBezTo>
                    <a:pt x="1" y="302"/>
                    <a:pt x="51" y="352"/>
                    <a:pt x="126" y="352"/>
                  </a:cubicBezTo>
                  <a:lnTo>
                    <a:pt x="7520" y="251"/>
                  </a:lnTo>
                  <a:cubicBezTo>
                    <a:pt x="7570" y="251"/>
                    <a:pt x="7620" y="201"/>
                    <a:pt x="7620" y="126"/>
                  </a:cubicBezTo>
                  <a:cubicBezTo>
                    <a:pt x="7620" y="76"/>
                    <a:pt x="7570" y="1"/>
                    <a:pt x="7520" y="1"/>
                  </a:cubicBezTo>
                  <a:close/>
                </a:path>
              </a:pathLst>
            </a:custGeom>
            <a:solidFill>
              <a:srgbClr val="F8B3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55"/>
            <p:cNvSpPr/>
            <p:nvPr/>
          </p:nvSpPr>
          <p:spPr>
            <a:xfrm>
              <a:off x="2387975" y="3687375"/>
              <a:ext cx="326475" cy="121575"/>
            </a:xfrm>
            <a:custGeom>
              <a:avLst/>
              <a:gdLst/>
              <a:ahLst/>
              <a:cxnLst/>
              <a:rect l="l" t="t" r="r" b="b"/>
              <a:pathLst>
                <a:path w="13059" h="4863" extrusionOk="0">
                  <a:moveTo>
                    <a:pt x="1" y="1"/>
                  </a:moveTo>
                  <a:lnTo>
                    <a:pt x="1" y="4687"/>
                  </a:lnTo>
                  <a:lnTo>
                    <a:pt x="12783" y="4863"/>
                  </a:lnTo>
                  <a:lnTo>
                    <a:pt x="13059" y="1103"/>
                  </a:lnTo>
                  <a:lnTo>
                    <a:pt x="1" y="1"/>
                  </a:lnTo>
                  <a:close/>
                </a:path>
              </a:pathLst>
            </a:custGeom>
            <a:solidFill>
              <a:srgbClr val="304F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55"/>
            <p:cNvSpPr/>
            <p:nvPr/>
          </p:nvSpPr>
          <p:spPr>
            <a:xfrm>
              <a:off x="2486975" y="3693025"/>
              <a:ext cx="104675" cy="92750"/>
            </a:xfrm>
            <a:custGeom>
              <a:avLst/>
              <a:gdLst/>
              <a:ahLst/>
              <a:cxnLst/>
              <a:rect l="l" t="t" r="r" b="b"/>
              <a:pathLst>
                <a:path w="4187" h="3710" extrusionOk="0">
                  <a:moveTo>
                    <a:pt x="1279" y="226"/>
                  </a:moveTo>
                  <a:cubicBezTo>
                    <a:pt x="1530" y="226"/>
                    <a:pt x="1856" y="1028"/>
                    <a:pt x="1981" y="1579"/>
                  </a:cubicBezTo>
                  <a:cubicBezTo>
                    <a:pt x="1981" y="1629"/>
                    <a:pt x="2006" y="1654"/>
                    <a:pt x="2056" y="1654"/>
                  </a:cubicBezTo>
                  <a:cubicBezTo>
                    <a:pt x="2071" y="1662"/>
                    <a:pt x="2083" y="1665"/>
                    <a:pt x="2094" y="1665"/>
                  </a:cubicBezTo>
                  <a:cubicBezTo>
                    <a:pt x="2121" y="1665"/>
                    <a:pt x="2139" y="1647"/>
                    <a:pt x="2156" y="1629"/>
                  </a:cubicBezTo>
                  <a:cubicBezTo>
                    <a:pt x="2557" y="1053"/>
                    <a:pt x="3084" y="426"/>
                    <a:pt x="3259" y="426"/>
                  </a:cubicBezTo>
                  <a:cubicBezTo>
                    <a:pt x="3259" y="426"/>
                    <a:pt x="3259" y="426"/>
                    <a:pt x="3259" y="451"/>
                  </a:cubicBezTo>
                  <a:cubicBezTo>
                    <a:pt x="3359" y="777"/>
                    <a:pt x="2633" y="1454"/>
                    <a:pt x="2156" y="1805"/>
                  </a:cubicBezTo>
                  <a:cubicBezTo>
                    <a:pt x="2131" y="1805"/>
                    <a:pt x="2131" y="1830"/>
                    <a:pt x="2131" y="1855"/>
                  </a:cubicBezTo>
                  <a:lnTo>
                    <a:pt x="2106" y="1855"/>
                  </a:lnTo>
                  <a:cubicBezTo>
                    <a:pt x="1705" y="1379"/>
                    <a:pt x="1104" y="552"/>
                    <a:pt x="1179" y="276"/>
                  </a:cubicBezTo>
                  <a:cubicBezTo>
                    <a:pt x="1179" y="251"/>
                    <a:pt x="1204" y="251"/>
                    <a:pt x="1229" y="226"/>
                  </a:cubicBezTo>
                  <a:close/>
                  <a:moveTo>
                    <a:pt x="352" y="1128"/>
                  </a:moveTo>
                  <a:cubicBezTo>
                    <a:pt x="703" y="1128"/>
                    <a:pt x="1379" y="1579"/>
                    <a:pt x="1780" y="1880"/>
                  </a:cubicBezTo>
                  <a:cubicBezTo>
                    <a:pt x="1755" y="1905"/>
                    <a:pt x="1730" y="1905"/>
                    <a:pt x="1680" y="1930"/>
                  </a:cubicBezTo>
                  <a:cubicBezTo>
                    <a:pt x="1680" y="1880"/>
                    <a:pt x="1655" y="1855"/>
                    <a:pt x="1605" y="1830"/>
                  </a:cubicBezTo>
                  <a:cubicBezTo>
                    <a:pt x="1079" y="1730"/>
                    <a:pt x="302" y="1504"/>
                    <a:pt x="226" y="1278"/>
                  </a:cubicBezTo>
                  <a:cubicBezTo>
                    <a:pt x="201" y="1253"/>
                    <a:pt x="201" y="1228"/>
                    <a:pt x="226" y="1203"/>
                  </a:cubicBezTo>
                  <a:cubicBezTo>
                    <a:pt x="252" y="1178"/>
                    <a:pt x="277" y="1128"/>
                    <a:pt x="352" y="1128"/>
                  </a:cubicBezTo>
                  <a:close/>
                  <a:moveTo>
                    <a:pt x="3159" y="1905"/>
                  </a:moveTo>
                  <a:cubicBezTo>
                    <a:pt x="3760" y="1905"/>
                    <a:pt x="3911" y="2030"/>
                    <a:pt x="3936" y="2080"/>
                  </a:cubicBezTo>
                  <a:cubicBezTo>
                    <a:pt x="3936" y="2106"/>
                    <a:pt x="3961" y="2156"/>
                    <a:pt x="3911" y="2256"/>
                  </a:cubicBezTo>
                  <a:cubicBezTo>
                    <a:pt x="3886" y="2306"/>
                    <a:pt x="3810" y="2356"/>
                    <a:pt x="3660" y="2356"/>
                  </a:cubicBezTo>
                  <a:cubicBezTo>
                    <a:pt x="3284" y="2356"/>
                    <a:pt x="2683" y="2106"/>
                    <a:pt x="2357" y="1955"/>
                  </a:cubicBezTo>
                  <a:cubicBezTo>
                    <a:pt x="2507" y="1955"/>
                    <a:pt x="2858" y="1905"/>
                    <a:pt x="3159" y="1905"/>
                  </a:cubicBezTo>
                  <a:close/>
                  <a:moveTo>
                    <a:pt x="1455" y="2055"/>
                  </a:moveTo>
                  <a:cubicBezTo>
                    <a:pt x="1028" y="2281"/>
                    <a:pt x="477" y="2582"/>
                    <a:pt x="252" y="2582"/>
                  </a:cubicBezTo>
                  <a:lnTo>
                    <a:pt x="201" y="2582"/>
                  </a:lnTo>
                  <a:cubicBezTo>
                    <a:pt x="277" y="2281"/>
                    <a:pt x="953" y="2106"/>
                    <a:pt x="1455" y="2055"/>
                  </a:cubicBezTo>
                  <a:close/>
                  <a:moveTo>
                    <a:pt x="2206" y="2206"/>
                  </a:moveTo>
                  <a:lnTo>
                    <a:pt x="2206" y="2206"/>
                  </a:lnTo>
                  <a:cubicBezTo>
                    <a:pt x="2658" y="2582"/>
                    <a:pt x="3034" y="2983"/>
                    <a:pt x="3008" y="3108"/>
                  </a:cubicBezTo>
                  <a:cubicBezTo>
                    <a:pt x="2983" y="3133"/>
                    <a:pt x="2958" y="3158"/>
                    <a:pt x="2908" y="3158"/>
                  </a:cubicBezTo>
                  <a:cubicBezTo>
                    <a:pt x="2893" y="3160"/>
                    <a:pt x="2878" y="3161"/>
                    <a:pt x="2863" y="3161"/>
                  </a:cubicBezTo>
                  <a:cubicBezTo>
                    <a:pt x="2514" y="3161"/>
                    <a:pt x="2303" y="2614"/>
                    <a:pt x="2206" y="2206"/>
                  </a:cubicBezTo>
                  <a:close/>
                  <a:moveTo>
                    <a:pt x="1931" y="2055"/>
                  </a:moveTo>
                  <a:lnTo>
                    <a:pt x="1931" y="2055"/>
                  </a:lnTo>
                  <a:cubicBezTo>
                    <a:pt x="1831" y="2657"/>
                    <a:pt x="1605" y="3509"/>
                    <a:pt x="1254" y="3509"/>
                  </a:cubicBezTo>
                  <a:cubicBezTo>
                    <a:pt x="1204" y="3509"/>
                    <a:pt x="1179" y="3484"/>
                    <a:pt x="1104" y="3459"/>
                  </a:cubicBezTo>
                  <a:cubicBezTo>
                    <a:pt x="1104" y="3459"/>
                    <a:pt x="1104" y="3459"/>
                    <a:pt x="1104" y="3434"/>
                  </a:cubicBezTo>
                  <a:cubicBezTo>
                    <a:pt x="1054" y="3183"/>
                    <a:pt x="1580" y="2481"/>
                    <a:pt x="1931" y="2055"/>
                  </a:cubicBezTo>
                  <a:close/>
                  <a:moveTo>
                    <a:pt x="1279" y="0"/>
                  </a:moveTo>
                  <a:cubicBezTo>
                    <a:pt x="1229" y="0"/>
                    <a:pt x="1204" y="25"/>
                    <a:pt x="1154" y="25"/>
                  </a:cubicBezTo>
                  <a:cubicBezTo>
                    <a:pt x="1054" y="75"/>
                    <a:pt x="1003" y="126"/>
                    <a:pt x="978" y="226"/>
                  </a:cubicBezTo>
                  <a:cubicBezTo>
                    <a:pt x="903" y="501"/>
                    <a:pt x="1229" y="1028"/>
                    <a:pt x="1530" y="1454"/>
                  </a:cubicBezTo>
                  <a:cubicBezTo>
                    <a:pt x="1154" y="1203"/>
                    <a:pt x="678" y="928"/>
                    <a:pt x="352" y="928"/>
                  </a:cubicBezTo>
                  <a:cubicBezTo>
                    <a:pt x="176" y="928"/>
                    <a:pt x="101" y="1003"/>
                    <a:pt x="51" y="1078"/>
                  </a:cubicBezTo>
                  <a:cubicBezTo>
                    <a:pt x="1" y="1178"/>
                    <a:pt x="1" y="1278"/>
                    <a:pt x="26" y="1354"/>
                  </a:cubicBezTo>
                  <a:cubicBezTo>
                    <a:pt x="126" y="1604"/>
                    <a:pt x="627" y="1805"/>
                    <a:pt x="1028" y="1905"/>
                  </a:cubicBezTo>
                  <a:cubicBezTo>
                    <a:pt x="602" y="2005"/>
                    <a:pt x="76" y="2181"/>
                    <a:pt x="26" y="2532"/>
                  </a:cubicBezTo>
                  <a:cubicBezTo>
                    <a:pt x="1" y="2607"/>
                    <a:pt x="26" y="2682"/>
                    <a:pt x="51" y="2707"/>
                  </a:cubicBezTo>
                  <a:cubicBezTo>
                    <a:pt x="101" y="2757"/>
                    <a:pt x="151" y="2782"/>
                    <a:pt x="252" y="2782"/>
                  </a:cubicBezTo>
                  <a:cubicBezTo>
                    <a:pt x="502" y="2782"/>
                    <a:pt x="1079" y="2507"/>
                    <a:pt x="1480" y="2281"/>
                  </a:cubicBezTo>
                  <a:lnTo>
                    <a:pt x="1480" y="2281"/>
                  </a:lnTo>
                  <a:cubicBezTo>
                    <a:pt x="1179" y="2657"/>
                    <a:pt x="853" y="3183"/>
                    <a:pt x="903" y="3459"/>
                  </a:cubicBezTo>
                  <a:cubicBezTo>
                    <a:pt x="903" y="3534"/>
                    <a:pt x="953" y="3609"/>
                    <a:pt x="1003" y="3634"/>
                  </a:cubicBezTo>
                  <a:cubicBezTo>
                    <a:pt x="1104" y="3684"/>
                    <a:pt x="1179" y="3710"/>
                    <a:pt x="1254" y="3710"/>
                  </a:cubicBezTo>
                  <a:cubicBezTo>
                    <a:pt x="1705" y="3710"/>
                    <a:pt x="1956" y="2983"/>
                    <a:pt x="2056" y="2456"/>
                  </a:cubicBezTo>
                  <a:cubicBezTo>
                    <a:pt x="2181" y="2857"/>
                    <a:pt x="2432" y="3359"/>
                    <a:pt x="2858" y="3359"/>
                  </a:cubicBezTo>
                  <a:lnTo>
                    <a:pt x="2958" y="3359"/>
                  </a:lnTo>
                  <a:cubicBezTo>
                    <a:pt x="3109" y="3334"/>
                    <a:pt x="3184" y="3233"/>
                    <a:pt x="3184" y="3183"/>
                  </a:cubicBezTo>
                  <a:cubicBezTo>
                    <a:pt x="3259" y="2958"/>
                    <a:pt x="2933" y="2607"/>
                    <a:pt x="2633" y="2306"/>
                  </a:cubicBezTo>
                  <a:lnTo>
                    <a:pt x="2633" y="2306"/>
                  </a:lnTo>
                  <a:cubicBezTo>
                    <a:pt x="2958" y="2431"/>
                    <a:pt x="3384" y="2557"/>
                    <a:pt x="3660" y="2557"/>
                  </a:cubicBezTo>
                  <a:cubicBezTo>
                    <a:pt x="3886" y="2557"/>
                    <a:pt x="4036" y="2481"/>
                    <a:pt x="4111" y="2356"/>
                  </a:cubicBezTo>
                  <a:cubicBezTo>
                    <a:pt x="4186" y="2181"/>
                    <a:pt x="4161" y="2055"/>
                    <a:pt x="4111" y="1980"/>
                  </a:cubicBezTo>
                  <a:cubicBezTo>
                    <a:pt x="3986" y="1780"/>
                    <a:pt x="3685" y="1705"/>
                    <a:pt x="3159" y="1705"/>
                  </a:cubicBezTo>
                  <a:cubicBezTo>
                    <a:pt x="2958" y="1705"/>
                    <a:pt x="2758" y="1705"/>
                    <a:pt x="2582" y="1730"/>
                  </a:cubicBezTo>
                  <a:cubicBezTo>
                    <a:pt x="2983" y="1404"/>
                    <a:pt x="3585" y="802"/>
                    <a:pt x="3460" y="376"/>
                  </a:cubicBezTo>
                  <a:cubicBezTo>
                    <a:pt x="3435" y="226"/>
                    <a:pt x="3309" y="201"/>
                    <a:pt x="3259" y="201"/>
                  </a:cubicBezTo>
                  <a:cubicBezTo>
                    <a:pt x="2958" y="201"/>
                    <a:pt x="2407" y="928"/>
                    <a:pt x="2131" y="1329"/>
                  </a:cubicBezTo>
                  <a:cubicBezTo>
                    <a:pt x="2006" y="877"/>
                    <a:pt x="1705" y="0"/>
                    <a:pt x="127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55"/>
            <p:cNvSpPr/>
            <p:nvPr/>
          </p:nvSpPr>
          <p:spPr>
            <a:xfrm>
              <a:off x="2384850" y="3732500"/>
              <a:ext cx="330225" cy="23825"/>
            </a:xfrm>
            <a:custGeom>
              <a:avLst/>
              <a:gdLst/>
              <a:ahLst/>
              <a:cxnLst/>
              <a:rect l="l" t="t" r="r" b="b"/>
              <a:pathLst>
                <a:path w="13209" h="953" extrusionOk="0">
                  <a:moveTo>
                    <a:pt x="126" y="0"/>
                  </a:moveTo>
                  <a:cubicBezTo>
                    <a:pt x="51" y="0"/>
                    <a:pt x="1" y="50"/>
                    <a:pt x="1" y="100"/>
                  </a:cubicBezTo>
                  <a:cubicBezTo>
                    <a:pt x="1" y="176"/>
                    <a:pt x="51" y="226"/>
                    <a:pt x="101" y="226"/>
                  </a:cubicBezTo>
                  <a:lnTo>
                    <a:pt x="13083" y="953"/>
                  </a:lnTo>
                  <a:cubicBezTo>
                    <a:pt x="13134" y="953"/>
                    <a:pt x="13184" y="902"/>
                    <a:pt x="13209" y="827"/>
                  </a:cubicBezTo>
                  <a:cubicBezTo>
                    <a:pt x="13209" y="777"/>
                    <a:pt x="13159" y="702"/>
                    <a:pt x="13083" y="702"/>
                  </a:cubicBezTo>
                  <a:lnTo>
                    <a:pt x="126"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55"/>
            <p:cNvSpPr/>
            <p:nvPr/>
          </p:nvSpPr>
          <p:spPr>
            <a:xfrm>
              <a:off x="2535850" y="3697400"/>
              <a:ext cx="6300" cy="112175"/>
            </a:xfrm>
            <a:custGeom>
              <a:avLst/>
              <a:gdLst/>
              <a:ahLst/>
              <a:cxnLst/>
              <a:rect l="l" t="t" r="r" b="b"/>
              <a:pathLst>
                <a:path w="252" h="4487" extrusionOk="0">
                  <a:moveTo>
                    <a:pt x="126" y="1"/>
                  </a:moveTo>
                  <a:cubicBezTo>
                    <a:pt x="51" y="1"/>
                    <a:pt x="1" y="51"/>
                    <a:pt x="1" y="126"/>
                  </a:cubicBezTo>
                  <a:lnTo>
                    <a:pt x="1" y="4362"/>
                  </a:lnTo>
                  <a:cubicBezTo>
                    <a:pt x="1" y="4437"/>
                    <a:pt x="51" y="4487"/>
                    <a:pt x="126" y="4487"/>
                  </a:cubicBezTo>
                  <a:cubicBezTo>
                    <a:pt x="201" y="4487"/>
                    <a:pt x="251" y="4437"/>
                    <a:pt x="251" y="4362"/>
                  </a:cubicBezTo>
                  <a:lnTo>
                    <a:pt x="251" y="126"/>
                  </a:lnTo>
                  <a:cubicBezTo>
                    <a:pt x="251" y="51"/>
                    <a:pt x="201" y="1"/>
                    <a:pt x="12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55"/>
            <p:cNvSpPr/>
            <p:nvPr/>
          </p:nvSpPr>
          <p:spPr>
            <a:xfrm>
              <a:off x="2055275" y="3317075"/>
              <a:ext cx="798275" cy="598400"/>
            </a:xfrm>
            <a:custGeom>
              <a:avLst/>
              <a:gdLst/>
              <a:ahLst/>
              <a:cxnLst/>
              <a:rect l="l" t="t" r="r" b="b"/>
              <a:pathLst>
                <a:path w="31931" h="23936" extrusionOk="0">
                  <a:moveTo>
                    <a:pt x="226" y="1"/>
                  </a:moveTo>
                  <a:cubicBezTo>
                    <a:pt x="101" y="1"/>
                    <a:pt x="1" y="101"/>
                    <a:pt x="1" y="226"/>
                  </a:cubicBezTo>
                  <a:cubicBezTo>
                    <a:pt x="1" y="351"/>
                    <a:pt x="101" y="452"/>
                    <a:pt x="226" y="452"/>
                  </a:cubicBezTo>
                  <a:lnTo>
                    <a:pt x="4412" y="452"/>
                  </a:lnTo>
                  <a:lnTo>
                    <a:pt x="7820" y="23735"/>
                  </a:lnTo>
                  <a:cubicBezTo>
                    <a:pt x="7845" y="23860"/>
                    <a:pt x="7920" y="23936"/>
                    <a:pt x="8046" y="23936"/>
                  </a:cubicBezTo>
                  <a:lnTo>
                    <a:pt x="31705" y="23936"/>
                  </a:lnTo>
                  <a:cubicBezTo>
                    <a:pt x="31830" y="23936"/>
                    <a:pt x="31931" y="23835"/>
                    <a:pt x="31931" y="23710"/>
                  </a:cubicBezTo>
                  <a:cubicBezTo>
                    <a:pt x="31931" y="23585"/>
                    <a:pt x="31830" y="23484"/>
                    <a:pt x="31705" y="23484"/>
                  </a:cubicBezTo>
                  <a:lnTo>
                    <a:pt x="8221" y="23484"/>
                  </a:lnTo>
                  <a:lnTo>
                    <a:pt x="4813" y="201"/>
                  </a:lnTo>
                  <a:cubicBezTo>
                    <a:pt x="4813" y="101"/>
                    <a:pt x="4712" y="1"/>
                    <a:pt x="461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55"/>
            <p:cNvSpPr/>
            <p:nvPr/>
          </p:nvSpPr>
          <p:spPr>
            <a:xfrm>
              <a:off x="2177450" y="3404175"/>
              <a:ext cx="724350" cy="425450"/>
            </a:xfrm>
            <a:custGeom>
              <a:avLst/>
              <a:gdLst/>
              <a:ahLst/>
              <a:cxnLst/>
              <a:rect l="l" t="t" r="r" b="b"/>
              <a:pathLst>
                <a:path w="28974" h="17018" extrusionOk="0">
                  <a:moveTo>
                    <a:pt x="226" y="0"/>
                  </a:moveTo>
                  <a:cubicBezTo>
                    <a:pt x="126" y="0"/>
                    <a:pt x="1" y="75"/>
                    <a:pt x="1" y="201"/>
                  </a:cubicBezTo>
                  <a:cubicBezTo>
                    <a:pt x="1" y="326"/>
                    <a:pt x="101" y="426"/>
                    <a:pt x="201" y="426"/>
                  </a:cubicBezTo>
                  <a:lnTo>
                    <a:pt x="28497" y="1755"/>
                  </a:lnTo>
                  <a:lnTo>
                    <a:pt x="26968" y="16592"/>
                  </a:lnTo>
                  <a:lnTo>
                    <a:pt x="2808" y="16592"/>
                  </a:lnTo>
                  <a:cubicBezTo>
                    <a:pt x="2708" y="16592"/>
                    <a:pt x="2607" y="16692"/>
                    <a:pt x="2607" y="16817"/>
                  </a:cubicBezTo>
                  <a:cubicBezTo>
                    <a:pt x="2607" y="16943"/>
                    <a:pt x="2708" y="17018"/>
                    <a:pt x="2808" y="17018"/>
                  </a:cubicBezTo>
                  <a:lnTo>
                    <a:pt x="27169" y="17018"/>
                  </a:lnTo>
                  <a:cubicBezTo>
                    <a:pt x="27269" y="17018"/>
                    <a:pt x="27369" y="16943"/>
                    <a:pt x="27369" y="16842"/>
                  </a:cubicBezTo>
                  <a:lnTo>
                    <a:pt x="28973" y="1579"/>
                  </a:lnTo>
                  <a:cubicBezTo>
                    <a:pt x="28973" y="1529"/>
                    <a:pt x="28948" y="1454"/>
                    <a:pt x="28923" y="1404"/>
                  </a:cubicBezTo>
                  <a:cubicBezTo>
                    <a:pt x="28873" y="1379"/>
                    <a:pt x="28823" y="1354"/>
                    <a:pt x="28748" y="1329"/>
                  </a:cubicBezTo>
                  <a:lnTo>
                    <a:pt x="226"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55"/>
            <p:cNvSpPr/>
            <p:nvPr/>
          </p:nvSpPr>
          <p:spPr>
            <a:xfrm>
              <a:off x="2272025" y="3931500"/>
              <a:ext cx="106025" cy="96350"/>
            </a:xfrm>
            <a:custGeom>
              <a:avLst/>
              <a:gdLst/>
              <a:ahLst/>
              <a:cxnLst/>
              <a:rect l="l" t="t" r="r" b="b"/>
              <a:pathLst>
                <a:path w="4241" h="3854" extrusionOk="0">
                  <a:moveTo>
                    <a:pt x="2112" y="1"/>
                  </a:moveTo>
                  <a:cubicBezTo>
                    <a:pt x="928" y="1"/>
                    <a:pt x="1" y="1063"/>
                    <a:pt x="228" y="2291"/>
                  </a:cubicBezTo>
                  <a:cubicBezTo>
                    <a:pt x="378" y="3068"/>
                    <a:pt x="980" y="3669"/>
                    <a:pt x="1732" y="3820"/>
                  </a:cubicBezTo>
                  <a:cubicBezTo>
                    <a:pt x="1858" y="3843"/>
                    <a:pt x="1982" y="3854"/>
                    <a:pt x="2103" y="3854"/>
                  </a:cubicBezTo>
                  <a:cubicBezTo>
                    <a:pt x="3309" y="3854"/>
                    <a:pt x="4240" y="2769"/>
                    <a:pt x="4012" y="1539"/>
                  </a:cubicBezTo>
                  <a:cubicBezTo>
                    <a:pt x="3862" y="787"/>
                    <a:pt x="3261" y="186"/>
                    <a:pt x="2484" y="35"/>
                  </a:cubicBezTo>
                  <a:cubicBezTo>
                    <a:pt x="2358" y="12"/>
                    <a:pt x="2234" y="1"/>
                    <a:pt x="211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55"/>
            <p:cNvSpPr/>
            <p:nvPr/>
          </p:nvSpPr>
          <p:spPr>
            <a:xfrm>
              <a:off x="2748225" y="3931500"/>
              <a:ext cx="106575" cy="96350"/>
            </a:xfrm>
            <a:custGeom>
              <a:avLst/>
              <a:gdLst/>
              <a:ahLst/>
              <a:cxnLst/>
              <a:rect l="l" t="t" r="r" b="b"/>
              <a:pathLst>
                <a:path w="4263" h="3854" extrusionOk="0">
                  <a:moveTo>
                    <a:pt x="2136" y="1"/>
                  </a:moveTo>
                  <a:cubicBezTo>
                    <a:pt x="948" y="1"/>
                    <a:pt x="0" y="1063"/>
                    <a:pt x="228" y="2291"/>
                  </a:cubicBezTo>
                  <a:cubicBezTo>
                    <a:pt x="378" y="3068"/>
                    <a:pt x="1005" y="3669"/>
                    <a:pt x="1756" y="3820"/>
                  </a:cubicBezTo>
                  <a:cubicBezTo>
                    <a:pt x="1880" y="3843"/>
                    <a:pt x="2002" y="3854"/>
                    <a:pt x="2122" y="3854"/>
                  </a:cubicBezTo>
                  <a:cubicBezTo>
                    <a:pt x="3313" y="3854"/>
                    <a:pt x="4263" y="2769"/>
                    <a:pt x="4012" y="1539"/>
                  </a:cubicBezTo>
                  <a:cubicBezTo>
                    <a:pt x="3887" y="787"/>
                    <a:pt x="3260" y="186"/>
                    <a:pt x="2508" y="35"/>
                  </a:cubicBezTo>
                  <a:cubicBezTo>
                    <a:pt x="2383" y="12"/>
                    <a:pt x="2258" y="1"/>
                    <a:pt x="213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55"/>
            <p:cNvSpPr/>
            <p:nvPr/>
          </p:nvSpPr>
          <p:spPr>
            <a:xfrm>
              <a:off x="1470650" y="3296650"/>
              <a:ext cx="483150" cy="481725"/>
            </a:xfrm>
            <a:custGeom>
              <a:avLst/>
              <a:gdLst/>
              <a:ahLst/>
              <a:cxnLst/>
              <a:rect l="l" t="t" r="r" b="b"/>
              <a:pathLst>
                <a:path w="19326" h="19269" extrusionOk="0">
                  <a:moveTo>
                    <a:pt x="13781" y="1"/>
                  </a:moveTo>
                  <a:cubicBezTo>
                    <a:pt x="13462" y="1"/>
                    <a:pt x="13151" y="61"/>
                    <a:pt x="12859" y="191"/>
                  </a:cubicBezTo>
                  <a:cubicBezTo>
                    <a:pt x="10002" y="1494"/>
                    <a:pt x="11656" y="10567"/>
                    <a:pt x="11681" y="12372"/>
                  </a:cubicBezTo>
                  <a:cubicBezTo>
                    <a:pt x="11706" y="14176"/>
                    <a:pt x="1481" y="15204"/>
                    <a:pt x="579" y="15254"/>
                  </a:cubicBezTo>
                  <a:cubicBezTo>
                    <a:pt x="496" y="15254"/>
                    <a:pt x="533" y="16471"/>
                    <a:pt x="525" y="17577"/>
                  </a:cubicBezTo>
                  <a:lnTo>
                    <a:pt x="525" y="17577"/>
                  </a:lnTo>
                  <a:cubicBezTo>
                    <a:pt x="668" y="17409"/>
                    <a:pt x="865" y="17276"/>
                    <a:pt x="1130" y="17209"/>
                  </a:cubicBezTo>
                  <a:cubicBezTo>
                    <a:pt x="1233" y="17181"/>
                    <a:pt x="1381" y="17169"/>
                    <a:pt x="1568" y="17169"/>
                  </a:cubicBezTo>
                  <a:cubicBezTo>
                    <a:pt x="3036" y="17169"/>
                    <a:pt x="6917" y="17916"/>
                    <a:pt x="10466" y="17916"/>
                  </a:cubicBezTo>
                  <a:cubicBezTo>
                    <a:pt x="13078" y="17916"/>
                    <a:pt x="15511" y="17511"/>
                    <a:pt x="16669" y="16106"/>
                  </a:cubicBezTo>
                  <a:cubicBezTo>
                    <a:pt x="19325" y="12823"/>
                    <a:pt x="18122" y="5855"/>
                    <a:pt x="18122" y="5855"/>
                  </a:cubicBezTo>
                  <a:cubicBezTo>
                    <a:pt x="18626" y="2899"/>
                    <a:pt x="15992" y="1"/>
                    <a:pt x="13781" y="1"/>
                  </a:cubicBezTo>
                  <a:close/>
                  <a:moveTo>
                    <a:pt x="525" y="17577"/>
                  </a:moveTo>
                  <a:lnTo>
                    <a:pt x="525" y="17577"/>
                  </a:lnTo>
                  <a:cubicBezTo>
                    <a:pt x="1" y="18191"/>
                    <a:pt x="189" y="19268"/>
                    <a:pt x="349" y="19268"/>
                  </a:cubicBezTo>
                  <a:cubicBezTo>
                    <a:pt x="390" y="19268"/>
                    <a:pt x="428" y="19200"/>
                    <a:pt x="453" y="19038"/>
                  </a:cubicBezTo>
                  <a:cubicBezTo>
                    <a:pt x="505" y="18710"/>
                    <a:pt x="521" y="18159"/>
                    <a:pt x="525" y="17577"/>
                  </a:cubicBezTo>
                  <a:close/>
                </a:path>
              </a:pathLst>
            </a:custGeom>
            <a:solidFill>
              <a:srgbClr val="F297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55"/>
            <p:cNvSpPr/>
            <p:nvPr/>
          </p:nvSpPr>
          <p:spPr>
            <a:xfrm>
              <a:off x="1827825" y="3267300"/>
              <a:ext cx="349025" cy="765350"/>
            </a:xfrm>
            <a:custGeom>
              <a:avLst/>
              <a:gdLst/>
              <a:ahLst/>
              <a:cxnLst/>
              <a:rect l="l" t="t" r="r" b="b"/>
              <a:pathLst>
                <a:path w="13961" h="30614" extrusionOk="0">
                  <a:moveTo>
                    <a:pt x="4185" y="0"/>
                  </a:moveTo>
                  <a:cubicBezTo>
                    <a:pt x="3233" y="0"/>
                    <a:pt x="2332" y="557"/>
                    <a:pt x="1555" y="1891"/>
                  </a:cubicBezTo>
                  <a:cubicBezTo>
                    <a:pt x="1555" y="1891"/>
                    <a:pt x="1" y="4498"/>
                    <a:pt x="2582" y="7631"/>
                  </a:cubicBezTo>
                  <a:cubicBezTo>
                    <a:pt x="5139" y="10738"/>
                    <a:pt x="6317" y="12142"/>
                    <a:pt x="7770" y="15400"/>
                  </a:cubicBezTo>
                  <a:cubicBezTo>
                    <a:pt x="9465" y="19282"/>
                    <a:pt x="7380" y="29448"/>
                    <a:pt x="8925" y="29448"/>
                  </a:cubicBezTo>
                  <a:cubicBezTo>
                    <a:pt x="8956" y="29448"/>
                    <a:pt x="8989" y="29444"/>
                    <a:pt x="9023" y="29435"/>
                  </a:cubicBezTo>
                  <a:cubicBezTo>
                    <a:pt x="9237" y="29380"/>
                    <a:pt x="9431" y="29356"/>
                    <a:pt x="9607" y="29356"/>
                  </a:cubicBezTo>
                  <a:cubicBezTo>
                    <a:pt x="10881" y="29356"/>
                    <a:pt x="11229" y="30613"/>
                    <a:pt x="11229" y="30613"/>
                  </a:cubicBezTo>
                  <a:cubicBezTo>
                    <a:pt x="11229" y="30613"/>
                    <a:pt x="11054" y="29686"/>
                    <a:pt x="10377" y="28508"/>
                  </a:cubicBezTo>
                  <a:cubicBezTo>
                    <a:pt x="9675" y="27355"/>
                    <a:pt x="13961" y="17079"/>
                    <a:pt x="13359" y="12869"/>
                  </a:cubicBezTo>
                  <a:cubicBezTo>
                    <a:pt x="12895" y="9479"/>
                    <a:pt x="8112" y="0"/>
                    <a:pt x="4185" y="0"/>
                  </a:cubicBezTo>
                  <a:close/>
                </a:path>
              </a:pathLst>
            </a:custGeom>
            <a:solidFill>
              <a:srgbClr val="F297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55"/>
            <p:cNvSpPr/>
            <p:nvPr/>
          </p:nvSpPr>
          <p:spPr>
            <a:xfrm>
              <a:off x="1742150" y="2969325"/>
              <a:ext cx="303750" cy="458075"/>
            </a:xfrm>
            <a:custGeom>
              <a:avLst/>
              <a:gdLst/>
              <a:ahLst/>
              <a:cxnLst/>
              <a:rect l="l" t="t" r="r" b="b"/>
              <a:pathLst>
                <a:path w="12150" h="18323" extrusionOk="0">
                  <a:moveTo>
                    <a:pt x="5497" y="1"/>
                  </a:moveTo>
                  <a:cubicBezTo>
                    <a:pt x="0" y="1"/>
                    <a:pt x="1781" y="4141"/>
                    <a:pt x="2876" y="6993"/>
                  </a:cubicBezTo>
                  <a:cubicBezTo>
                    <a:pt x="4105" y="10126"/>
                    <a:pt x="871" y="14988"/>
                    <a:pt x="821" y="17018"/>
                  </a:cubicBezTo>
                  <a:cubicBezTo>
                    <a:pt x="790" y="17856"/>
                    <a:pt x="2441" y="18323"/>
                    <a:pt x="4359" y="18323"/>
                  </a:cubicBezTo>
                  <a:cubicBezTo>
                    <a:pt x="7088" y="18323"/>
                    <a:pt x="10360" y="17378"/>
                    <a:pt x="10095" y="15214"/>
                  </a:cubicBezTo>
                  <a:cubicBezTo>
                    <a:pt x="9468" y="10001"/>
                    <a:pt x="12150" y="6793"/>
                    <a:pt x="10796" y="3610"/>
                  </a:cubicBezTo>
                  <a:cubicBezTo>
                    <a:pt x="9368" y="176"/>
                    <a:pt x="7338" y="126"/>
                    <a:pt x="7338" y="126"/>
                  </a:cubicBezTo>
                  <a:cubicBezTo>
                    <a:pt x="6649" y="41"/>
                    <a:pt x="6037" y="1"/>
                    <a:pt x="5497" y="1"/>
                  </a:cubicBezTo>
                  <a:close/>
                </a:path>
              </a:pathLst>
            </a:custGeom>
            <a:solidFill>
              <a:srgbClr val="F297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55"/>
            <p:cNvSpPr/>
            <p:nvPr/>
          </p:nvSpPr>
          <p:spPr>
            <a:xfrm>
              <a:off x="1753900" y="2967050"/>
              <a:ext cx="294500" cy="407900"/>
            </a:xfrm>
            <a:custGeom>
              <a:avLst/>
              <a:gdLst/>
              <a:ahLst/>
              <a:cxnLst/>
              <a:rect l="l" t="t" r="r" b="b"/>
              <a:pathLst>
                <a:path w="11780" h="16316" extrusionOk="0">
                  <a:moveTo>
                    <a:pt x="6483" y="1"/>
                  </a:moveTo>
                  <a:cubicBezTo>
                    <a:pt x="6120" y="1"/>
                    <a:pt x="5830" y="92"/>
                    <a:pt x="5690" y="92"/>
                  </a:cubicBezTo>
                  <a:cubicBezTo>
                    <a:pt x="5389" y="92"/>
                    <a:pt x="5564" y="869"/>
                    <a:pt x="4637" y="1245"/>
                  </a:cubicBezTo>
                  <a:cubicBezTo>
                    <a:pt x="4528" y="1289"/>
                    <a:pt x="4414" y="1309"/>
                    <a:pt x="4298" y="1309"/>
                  </a:cubicBezTo>
                  <a:cubicBezTo>
                    <a:pt x="3437" y="1309"/>
                    <a:pt x="2482" y="217"/>
                    <a:pt x="2482" y="217"/>
                  </a:cubicBezTo>
                  <a:cubicBezTo>
                    <a:pt x="2482" y="217"/>
                    <a:pt x="577" y="267"/>
                    <a:pt x="502" y="1320"/>
                  </a:cubicBezTo>
                  <a:cubicBezTo>
                    <a:pt x="427" y="2347"/>
                    <a:pt x="1780" y="5530"/>
                    <a:pt x="2356" y="7485"/>
                  </a:cubicBezTo>
                  <a:cubicBezTo>
                    <a:pt x="2933" y="9440"/>
                    <a:pt x="0" y="14077"/>
                    <a:pt x="552" y="14678"/>
                  </a:cubicBezTo>
                  <a:cubicBezTo>
                    <a:pt x="1730" y="15919"/>
                    <a:pt x="3494" y="16316"/>
                    <a:pt x="5266" y="16316"/>
                  </a:cubicBezTo>
                  <a:cubicBezTo>
                    <a:pt x="8397" y="16316"/>
                    <a:pt x="11554" y="15079"/>
                    <a:pt x="11554" y="15079"/>
                  </a:cubicBezTo>
                  <a:cubicBezTo>
                    <a:pt x="11780" y="14603"/>
                    <a:pt x="10702" y="9365"/>
                    <a:pt x="10928" y="8362"/>
                  </a:cubicBezTo>
                  <a:cubicBezTo>
                    <a:pt x="11153" y="7360"/>
                    <a:pt x="10928" y="6207"/>
                    <a:pt x="10602" y="4503"/>
                  </a:cubicBezTo>
                  <a:cubicBezTo>
                    <a:pt x="10251" y="2798"/>
                    <a:pt x="8497" y="1094"/>
                    <a:pt x="7670" y="418"/>
                  </a:cubicBezTo>
                  <a:cubicBezTo>
                    <a:pt x="7251" y="85"/>
                    <a:pt x="6833" y="1"/>
                    <a:pt x="648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55"/>
            <p:cNvSpPr/>
            <p:nvPr/>
          </p:nvSpPr>
          <p:spPr>
            <a:xfrm>
              <a:off x="1922450" y="2823475"/>
              <a:ext cx="323950" cy="255525"/>
            </a:xfrm>
            <a:custGeom>
              <a:avLst/>
              <a:gdLst/>
              <a:ahLst/>
              <a:cxnLst/>
              <a:rect l="l" t="t" r="r" b="b"/>
              <a:pathLst>
                <a:path w="12958" h="10221" extrusionOk="0">
                  <a:moveTo>
                    <a:pt x="357" y="1"/>
                  </a:moveTo>
                  <a:cubicBezTo>
                    <a:pt x="308" y="1"/>
                    <a:pt x="287" y="50"/>
                    <a:pt x="301" y="171"/>
                  </a:cubicBezTo>
                  <a:cubicBezTo>
                    <a:pt x="301" y="171"/>
                    <a:pt x="0" y="1298"/>
                    <a:pt x="1579" y="1574"/>
                  </a:cubicBezTo>
                  <a:cubicBezTo>
                    <a:pt x="3158" y="1850"/>
                    <a:pt x="6968" y="1850"/>
                    <a:pt x="7419" y="2501"/>
                  </a:cubicBezTo>
                  <a:cubicBezTo>
                    <a:pt x="7845" y="3153"/>
                    <a:pt x="3183" y="4481"/>
                    <a:pt x="2582" y="5233"/>
                  </a:cubicBezTo>
                  <a:cubicBezTo>
                    <a:pt x="1980" y="5960"/>
                    <a:pt x="4361" y="10221"/>
                    <a:pt x="4361" y="10221"/>
                  </a:cubicBezTo>
                  <a:cubicBezTo>
                    <a:pt x="4361" y="10221"/>
                    <a:pt x="12958" y="6411"/>
                    <a:pt x="11404" y="2000"/>
                  </a:cubicBezTo>
                  <a:cubicBezTo>
                    <a:pt x="10882" y="566"/>
                    <a:pt x="9296" y="145"/>
                    <a:pt x="7560" y="145"/>
                  </a:cubicBezTo>
                  <a:cubicBezTo>
                    <a:pt x="5088" y="145"/>
                    <a:pt x="2309" y="998"/>
                    <a:pt x="1851" y="998"/>
                  </a:cubicBezTo>
                  <a:cubicBezTo>
                    <a:pt x="1843" y="998"/>
                    <a:pt x="1836" y="998"/>
                    <a:pt x="1830" y="998"/>
                  </a:cubicBezTo>
                  <a:cubicBezTo>
                    <a:pt x="1299" y="957"/>
                    <a:pt x="568" y="1"/>
                    <a:pt x="357" y="1"/>
                  </a:cubicBezTo>
                  <a:close/>
                </a:path>
              </a:pathLst>
            </a:custGeom>
            <a:solidFill>
              <a:srgbClr val="F297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55"/>
            <p:cNvSpPr/>
            <p:nvPr/>
          </p:nvSpPr>
          <p:spPr>
            <a:xfrm>
              <a:off x="1468175" y="3674125"/>
              <a:ext cx="68950" cy="130875"/>
            </a:xfrm>
            <a:custGeom>
              <a:avLst/>
              <a:gdLst/>
              <a:ahLst/>
              <a:cxnLst/>
              <a:rect l="l" t="t" r="r" b="b"/>
              <a:pathLst>
                <a:path w="2758" h="5235" extrusionOk="0">
                  <a:moveTo>
                    <a:pt x="1042" y="0"/>
                  </a:moveTo>
                  <a:cubicBezTo>
                    <a:pt x="642" y="0"/>
                    <a:pt x="306" y="32"/>
                    <a:pt x="226" y="130"/>
                  </a:cubicBezTo>
                  <a:cubicBezTo>
                    <a:pt x="1" y="405"/>
                    <a:pt x="201" y="4541"/>
                    <a:pt x="427" y="5167"/>
                  </a:cubicBezTo>
                  <a:cubicBezTo>
                    <a:pt x="442" y="5214"/>
                    <a:pt x="460" y="5235"/>
                    <a:pt x="479" y="5235"/>
                  </a:cubicBezTo>
                  <a:cubicBezTo>
                    <a:pt x="713" y="5235"/>
                    <a:pt x="1260" y="2156"/>
                    <a:pt x="2532" y="2110"/>
                  </a:cubicBezTo>
                  <a:cubicBezTo>
                    <a:pt x="2758" y="2110"/>
                    <a:pt x="2708" y="105"/>
                    <a:pt x="2708" y="105"/>
                  </a:cubicBezTo>
                  <a:cubicBezTo>
                    <a:pt x="2708" y="105"/>
                    <a:pt x="1769" y="0"/>
                    <a:pt x="1042" y="0"/>
                  </a:cubicBezTo>
                  <a:close/>
                </a:path>
              </a:pathLst>
            </a:custGeom>
            <a:solidFill>
              <a:srgbClr val="FF7C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55"/>
            <p:cNvSpPr/>
            <p:nvPr/>
          </p:nvSpPr>
          <p:spPr>
            <a:xfrm>
              <a:off x="1507650" y="3713450"/>
              <a:ext cx="14450" cy="24950"/>
            </a:xfrm>
            <a:custGeom>
              <a:avLst/>
              <a:gdLst/>
              <a:ahLst/>
              <a:cxnLst/>
              <a:rect l="l" t="t" r="r" b="b"/>
              <a:pathLst>
                <a:path w="578" h="998" extrusionOk="0">
                  <a:moveTo>
                    <a:pt x="161" y="1"/>
                  </a:moveTo>
                  <a:cubicBezTo>
                    <a:pt x="140" y="1"/>
                    <a:pt x="120" y="4"/>
                    <a:pt x="101" y="10"/>
                  </a:cubicBezTo>
                  <a:cubicBezTo>
                    <a:pt x="51" y="10"/>
                    <a:pt x="26" y="60"/>
                    <a:pt x="26" y="86"/>
                  </a:cubicBezTo>
                  <a:cubicBezTo>
                    <a:pt x="1" y="136"/>
                    <a:pt x="1" y="161"/>
                    <a:pt x="26" y="186"/>
                  </a:cubicBezTo>
                  <a:lnTo>
                    <a:pt x="276" y="913"/>
                  </a:lnTo>
                  <a:cubicBezTo>
                    <a:pt x="295" y="969"/>
                    <a:pt x="356" y="997"/>
                    <a:pt x="417" y="997"/>
                  </a:cubicBezTo>
                  <a:cubicBezTo>
                    <a:pt x="438" y="997"/>
                    <a:pt x="458" y="994"/>
                    <a:pt x="477" y="988"/>
                  </a:cubicBezTo>
                  <a:cubicBezTo>
                    <a:pt x="552" y="963"/>
                    <a:pt x="577" y="888"/>
                    <a:pt x="552" y="812"/>
                  </a:cubicBezTo>
                  <a:lnTo>
                    <a:pt x="302" y="86"/>
                  </a:lnTo>
                  <a:cubicBezTo>
                    <a:pt x="283" y="29"/>
                    <a:pt x="222" y="1"/>
                    <a:pt x="16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55"/>
            <p:cNvSpPr/>
            <p:nvPr/>
          </p:nvSpPr>
          <p:spPr>
            <a:xfrm>
              <a:off x="1491375" y="3721600"/>
              <a:ext cx="23200" cy="24950"/>
            </a:xfrm>
            <a:custGeom>
              <a:avLst/>
              <a:gdLst/>
              <a:ahLst/>
              <a:cxnLst/>
              <a:rect l="l" t="t" r="r" b="b"/>
              <a:pathLst>
                <a:path w="928" h="998" extrusionOk="0">
                  <a:moveTo>
                    <a:pt x="160" y="0"/>
                  </a:moveTo>
                  <a:cubicBezTo>
                    <a:pt x="123" y="0"/>
                    <a:pt x="84" y="13"/>
                    <a:pt x="50" y="35"/>
                  </a:cubicBezTo>
                  <a:cubicBezTo>
                    <a:pt x="50" y="60"/>
                    <a:pt x="25" y="60"/>
                    <a:pt x="25" y="85"/>
                  </a:cubicBezTo>
                  <a:cubicBezTo>
                    <a:pt x="0" y="135"/>
                    <a:pt x="0" y="211"/>
                    <a:pt x="50" y="236"/>
                  </a:cubicBezTo>
                  <a:lnTo>
                    <a:pt x="652" y="937"/>
                  </a:lnTo>
                  <a:cubicBezTo>
                    <a:pt x="679" y="979"/>
                    <a:pt x="715" y="997"/>
                    <a:pt x="753" y="997"/>
                  </a:cubicBezTo>
                  <a:cubicBezTo>
                    <a:pt x="785" y="997"/>
                    <a:pt x="818" y="985"/>
                    <a:pt x="852" y="963"/>
                  </a:cubicBezTo>
                  <a:cubicBezTo>
                    <a:pt x="902" y="912"/>
                    <a:pt x="927" y="812"/>
                    <a:pt x="877" y="737"/>
                  </a:cubicBezTo>
                  <a:lnTo>
                    <a:pt x="276" y="60"/>
                  </a:lnTo>
                  <a:cubicBezTo>
                    <a:pt x="248" y="19"/>
                    <a:pt x="205" y="0"/>
                    <a:pt x="16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55"/>
            <p:cNvSpPr/>
            <p:nvPr/>
          </p:nvSpPr>
          <p:spPr>
            <a:xfrm>
              <a:off x="1481975" y="3739350"/>
              <a:ext cx="27575" cy="19100"/>
            </a:xfrm>
            <a:custGeom>
              <a:avLst/>
              <a:gdLst/>
              <a:ahLst/>
              <a:cxnLst/>
              <a:rect l="l" t="t" r="r" b="b"/>
              <a:pathLst>
                <a:path w="1103" h="764" extrusionOk="0">
                  <a:moveTo>
                    <a:pt x="165" y="1"/>
                  </a:moveTo>
                  <a:cubicBezTo>
                    <a:pt x="111" y="1"/>
                    <a:pt x="58" y="29"/>
                    <a:pt x="25" y="77"/>
                  </a:cubicBezTo>
                  <a:cubicBezTo>
                    <a:pt x="25" y="77"/>
                    <a:pt x="25" y="102"/>
                    <a:pt x="25" y="102"/>
                  </a:cubicBezTo>
                  <a:cubicBezTo>
                    <a:pt x="0" y="177"/>
                    <a:pt x="25" y="253"/>
                    <a:pt x="75" y="278"/>
                  </a:cubicBezTo>
                  <a:lnTo>
                    <a:pt x="852" y="754"/>
                  </a:lnTo>
                  <a:cubicBezTo>
                    <a:pt x="872" y="760"/>
                    <a:pt x="894" y="764"/>
                    <a:pt x="916" y="764"/>
                  </a:cubicBezTo>
                  <a:cubicBezTo>
                    <a:pt x="976" y="764"/>
                    <a:pt x="1034" y="740"/>
                    <a:pt x="1053" y="704"/>
                  </a:cubicBezTo>
                  <a:cubicBezTo>
                    <a:pt x="1103" y="628"/>
                    <a:pt x="1078" y="528"/>
                    <a:pt x="1003" y="478"/>
                  </a:cubicBezTo>
                  <a:lnTo>
                    <a:pt x="251" y="27"/>
                  </a:lnTo>
                  <a:cubicBezTo>
                    <a:pt x="224" y="9"/>
                    <a:pt x="194" y="1"/>
                    <a:pt x="16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55"/>
            <p:cNvSpPr/>
            <p:nvPr/>
          </p:nvSpPr>
          <p:spPr>
            <a:xfrm>
              <a:off x="1641750" y="3563325"/>
              <a:ext cx="238125" cy="117750"/>
            </a:xfrm>
            <a:custGeom>
              <a:avLst/>
              <a:gdLst/>
              <a:ahLst/>
              <a:cxnLst/>
              <a:rect l="l" t="t" r="r" b="b"/>
              <a:pathLst>
                <a:path w="9525" h="4710" extrusionOk="0">
                  <a:moveTo>
                    <a:pt x="6116" y="0"/>
                  </a:moveTo>
                  <a:cubicBezTo>
                    <a:pt x="6116" y="0"/>
                    <a:pt x="5364" y="2356"/>
                    <a:pt x="4988" y="2983"/>
                  </a:cubicBezTo>
                  <a:cubicBezTo>
                    <a:pt x="4612" y="3609"/>
                    <a:pt x="0" y="4361"/>
                    <a:pt x="326" y="4436"/>
                  </a:cubicBezTo>
                  <a:cubicBezTo>
                    <a:pt x="497" y="4479"/>
                    <a:pt x="2450" y="4709"/>
                    <a:pt x="4330" y="4709"/>
                  </a:cubicBezTo>
                  <a:cubicBezTo>
                    <a:pt x="5751" y="4709"/>
                    <a:pt x="7130" y="4578"/>
                    <a:pt x="7669" y="4136"/>
                  </a:cubicBezTo>
                  <a:cubicBezTo>
                    <a:pt x="8948" y="3108"/>
                    <a:pt x="9524" y="0"/>
                    <a:pt x="9524" y="0"/>
                  </a:cubicBezTo>
                  <a:close/>
                </a:path>
              </a:pathLst>
            </a:custGeom>
            <a:solidFill>
              <a:srgbClr val="F297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55"/>
            <p:cNvSpPr/>
            <p:nvPr/>
          </p:nvSpPr>
          <p:spPr>
            <a:xfrm>
              <a:off x="1991375" y="3523850"/>
              <a:ext cx="104650" cy="300800"/>
            </a:xfrm>
            <a:custGeom>
              <a:avLst/>
              <a:gdLst/>
              <a:ahLst/>
              <a:cxnLst/>
              <a:rect l="l" t="t" r="r" b="b"/>
              <a:pathLst>
                <a:path w="4186" h="12032" extrusionOk="0">
                  <a:moveTo>
                    <a:pt x="2607" y="1"/>
                  </a:moveTo>
                  <a:cubicBezTo>
                    <a:pt x="2062" y="1"/>
                    <a:pt x="0" y="1203"/>
                    <a:pt x="0" y="1203"/>
                  </a:cubicBezTo>
                  <a:cubicBezTo>
                    <a:pt x="0" y="1203"/>
                    <a:pt x="1404" y="3659"/>
                    <a:pt x="2030" y="5389"/>
                  </a:cubicBezTo>
                  <a:cubicBezTo>
                    <a:pt x="2651" y="7101"/>
                    <a:pt x="2362" y="12032"/>
                    <a:pt x="2648" y="12032"/>
                  </a:cubicBezTo>
                  <a:cubicBezTo>
                    <a:pt x="2651" y="12032"/>
                    <a:pt x="2654" y="12031"/>
                    <a:pt x="2657" y="12030"/>
                  </a:cubicBezTo>
                  <a:cubicBezTo>
                    <a:pt x="2983" y="11905"/>
                    <a:pt x="4186" y="7995"/>
                    <a:pt x="4060" y="5965"/>
                  </a:cubicBezTo>
                  <a:cubicBezTo>
                    <a:pt x="3935" y="3935"/>
                    <a:pt x="3033" y="251"/>
                    <a:pt x="2707" y="25"/>
                  </a:cubicBezTo>
                  <a:cubicBezTo>
                    <a:pt x="2685" y="9"/>
                    <a:pt x="2651" y="1"/>
                    <a:pt x="2607" y="1"/>
                  </a:cubicBezTo>
                  <a:close/>
                </a:path>
              </a:pathLst>
            </a:custGeom>
            <a:solidFill>
              <a:srgbClr val="F297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55"/>
            <p:cNvSpPr/>
            <p:nvPr/>
          </p:nvSpPr>
          <p:spPr>
            <a:xfrm>
              <a:off x="1737600" y="3344025"/>
              <a:ext cx="383500" cy="209925"/>
            </a:xfrm>
            <a:custGeom>
              <a:avLst/>
              <a:gdLst/>
              <a:ahLst/>
              <a:cxnLst/>
              <a:rect l="l" t="t" r="r" b="b"/>
              <a:pathLst>
                <a:path w="15340" h="8397" extrusionOk="0">
                  <a:moveTo>
                    <a:pt x="12206" y="0"/>
                  </a:moveTo>
                  <a:cubicBezTo>
                    <a:pt x="11238" y="950"/>
                    <a:pt x="5120" y="1065"/>
                    <a:pt x="2211" y="1065"/>
                  </a:cubicBezTo>
                  <a:cubicBezTo>
                    <a:pt x="1280" y="1065"/>
                    <a:pt x="678" y="1053"/>
                    <a:pt x="678" y="1053"/>
                  </a:cubicBezTo>
                  <a:cubicBezTo>
                    <a:pt x="151" y="2507"/>
                    <a:pt x="1" y="7294"/>
                    <a:pt x="627" y="7745"/>
                  </a:cubicBezTo>
                  <a:cubicBezTo>
                    <a:pt x="980" y="7998"/>
                    <a:pt x="3180" y="8054"/>
                    <a:pt x="5038" y="8054"/>
                  </a:cubicBezTo>
                  <a:cubicBezTo>
                    <a:pt x="6482" y="8054"/>
                    <a:pt x="7720" y="8020"/>
                    <a:pt x="7720" y="8020"/>
                  </a:cubicBezTo>
                  <a:lnTo>
                    <a:pt x="7720" y="6366"/>
                  </a:lnTo>
                  <a:lnTo>
                    <a:pt x="8973" y="8396"/>
                  </a:lnTo>
                  <a:cubicBezTo>
                    <a:pt x="8973" y="8396"/>
                    <a:pt x="15339" y="5188"/>
                    <a:pt x="15189" y="4837"/>
                  </a:cubicBezTo>
                  <a:cubicBezTo>
                    <a:pt x="13810" y="1654"/>
                    <a:pt x="12206" y="0"/>
                    <a:pt x="12206" y="0"/>
                  </a:cubicBezTo>
                  <a:close/>
                </a:path>
              </a:pathLst>
            </a:custGeom>
            <a:solidFill>
              <a:srgbClr val="FFB6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55"/>
            <p:cNvSpPr/>
            <p:nvPr/>
          </p:nvSpPr>
          <p:spPr>
            <a:xfrm>
              <a:off x="1604150" y="3311450"/>
              <a:ext cx="277600" cy="307025"/>
            </a:xfrm>
            <a:custGeom>
              <a:avLst/>
              <a:gdLst/>
              <a:ahLst/>
              <a:cxnLst/>
              <a:rect l="l" t="t" r="r" b="b"/>
              <a:pathLst>
                <a:path w="11104" h="12281" extrusionOk="0">
                  <a:moveTo>
                    <a:pt x="3284" y="0"/>
                  </a:moveTo>
                  <a:lnTo>
                    <a:pt x="0" y="9348"/>
                  </a:lnTo>
                  <a:lnTo>
                    <a:pt x="8271" y="12281"/>
                  </a:lnTo>
                  <a:lnTo>
                    <a:pt x="11103" y="2481"/>
                  </a:lnTo>
                  <a:lnTo>
                    <a:pt x="3284" y="0"/>
                  </a:lnTo>
                  <a:close/>
                </a:path>
              </a:pathLst>
            </a:custGeom>
            <a:solidFill>
              <a:srgbClr val="FF7C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55"/>
            <p:cNvSpPr/>
            <p:nvPr/>
          </p:nvSpPr>
          <p:spPr>
            <a:xfrm>
              <a:off x="1686850" y="3281525"/>
              <a:ext cx="47025" cy="68150"/>
            </a:xfrm>
            <a:custGeom>
              <a:avLst/>
              <a:gdLst/>
              <a:ahLst/>
              <a:cxnLst/>
              <a:rect l="l" t="t" r="r" b="b"/>
              <a:pathLst>
                <a:path w="1881" h="2726" extrusionOk="0">
                  <a:moveTo>
                    <a:pt x="1654" y="0"/>
                  </a:moveTo>
                  <a:cubicBezTo>
                    <a:pt x="1589" y="0"/>
                    <a:pt x="1525" y="34"/>
                    <a:pt x="1479" y="94"/>
                  </a:cubicBezTo>
                  <a:cubicBezTo>
                    <a:pt x="602" y="1172"/>
                    <a:pt x="76" y="2350"/>
                    <a:pt x="51" y="2400"/>
                  </a:cubicBezTo>
                  <a:cubicBezTo>
                    <a:pt x="1" y="2525"/>
                    <a:pt x="51" y="2651"/>
                    <a:pt x="151" y="2701"/>
                  </a:cubicBezTo>
                  <a:cubicBezTo>
                    <a:pt x="176" y="2701"/>
                    <a:pt x="226" y="2726"/>
                    <a:pt x="251" y="2726"/>
                  </a:cubicBezTo>
                  <a:cubicBezTo>
                    <a:pt x="327" y="2726"/>
                    <a:pt x="402" y="2676"/>
                    <a:pt x="452" y="2601"/>
                  </a:cubicBezTo>
                  <a:cubicBezTo>
                    <a:pt x="452" y="2575"/>
                    <a:pt x="978" y="1398"/>
                    <a:pt x="1805" y="370"/>
                  </a:cubicBezTo>
                  <a:cubicBezTo>
                    <a:pt x="1880" y="270"/>
                    <a:pt x="1880" y="119"/>
                    <a:pt x="1780" y="44"/>
                  </a:cubicBezTo>
                  <a:cubicBezTo>
                    <a:pt x="1741" y="14"/>
                    <a:pt x="1697" y="0"/>
                    <a:pt x="165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55"/>
            <p:cNvSpPr/>
            <p:nvPr/>
          </p:nvSpPr>
          <p:spPr>
            <a:xfrm>
              <a:off x="1617925" y="3394775"/>
              <a:ext cx="150400" cy="186750"/>
            </a:xfrm>
            <a:custGeom>
              <a:avLst/>
              <a:gdLst/>
              <a:ahLst/>
              <a:cxnLst/>
              <a:rect l="l" t="t" r="r" b="b"/>
              <a:pathLst>
                <a:path w="6016" h="7470" extrusionOk="0">
                  <a:moveTo>
                    <a:pt x="2432" y="0"/>
                  </a:moveTo>
                  <a:lnTo>
                    <a:pt x="1" y="5489"/>
                  </a:lnTo>
                  <a:lnTo>
                    <a:pt x="6016" y="7469"/>
                  </a:lnTo>
                  <a:lnTo>
                    <a:pt x="4738" y="6116"/>
                  </a:lnTo>
                  <a:lnTo>
                    <a:pt x="2432" y="0"/>
                  </a:lnTo>
                  <a:close/>
                </a:path>
              </a:pathLst>
            </a:custGeom>
            <a:solidFill>
              <a:srgbClr val="FF7C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55"/>
            <p:cNvSpPr/>
            <p:nvPr/>
          </p:nvSpPr>
          <p:spPr>
            <a:xfrm>
              <a:off x="2027700" y="3965575"/>
              <a:ext cx="147900" cy="68650"/>
            </a:xfrm>
            <a:custGeom>
              <a:avLst/>
              <a:gdLst/>
              <a:ahLst/>
              <a:cxnLst/>
              <a:rect l="l" t="t" r="r" b="b"/>
              <a:pathLst>
                <a:path w="5916" h="2746" extrusionOk="0">
                  <a:moveTo>
                    <a:pt x="427" y="1"/>
                  </a:moveTo>
                  <a:cubicBezTo>
                    <a:pt x="427" y="1"/>
                    <a:pt x="1" y="2231"/>
                    <a:pt x="252" y="2482"/>
                  </a:cubicBezTo>
                  <a:cubicBezTo>
                    <a:pt x="416" y="2646"/>
                    <a:pt x="2256" y="2745"/>
                    <a:pt x="3683" y="2745"/>
                  </a:cubicBezTo>
                  <a:cubicBezTo>
                    <a:pt x="4435" y="2745"/>
                    <a:pt x="5073" y="2718"/>
                    <a:pt x="5289" y="2657"/>
                  </a:cubicBezTo>
                  <a:cubicBezTo>
                    <a:pt x="5916" y="2482"/>
                    <a:pt x="2357" y="1730"/>
                    <a:pt x="2407" y="326"/>
                  </a:cubicBezTo>
                  <a:cubicBezTo>
                    <a:pt x="2432" y="101"/>
                    <a:pt x="427" y="1"/>
                    <a:pt x="427" y="1"/>
                  </a:cubicBezTo>
                  <a:close/>
                </a:path>
              </a:pathLst>
            </a:custGeom>
            <a:solidFill>
              <a:srgbClr val="FF7C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55"/>
            <p:cNvSpPr/>
            <p:nvPr/>
          </p:nvSpPr>
          <p:spPr>
            <a:xfrm>
              <a:off x="2072200" y="3984200"/>
              <a:ext cx="26975" cy="12575"/>
            </a:xfrm>
            <a:custGeom>
              <a:avLst/>
              <a:gdLst/>
              <a:ahLst/>
              <a:cxnLst/>
              <a:rect l="l" t="t" r="r" b="b"/>
              <a:pathLst>
                <a:path w="1079" h="503" extrusionOk="0">
                  <a:moveTo>
                    <a:pt x="903" y="1"/>
                  </a:moveTo>
                  <a:cubicBezTo>
                    <a:pt x="887" y="1"/>
                    <a:pt x="870" y="3"/>
                    <a:pt x="852" y="7"/>
                  </a:cubicBezTo>
                  <a:lnTo>
                    <a:pt x="126" y="208"/>
                  </a:lnTo>
                  <a:cubicBezTo>
                    <a:pt x="50" y="233"/>
                    <a:pt x="0" y="308"/>
                    <a:pt x="25" y="383"/>
                  </a:cubicBezTo>
                  <a:cubicBezTo>
                    <a:pt x="50" y="434"/>
                    <a:pt x="76" y="459"/>
                    <a:pt x="126" y="484"/>
                  </a:cubicBezTo>
                  <a:cubicBezTo>
                    <a:pt x="138" y="496"/>
                    <a:pt x="151" y="502"/>
                    <a:pt x="166" y="502"/>
                  </a:cubicBezTo>
                  <a:cubicBezTo>
                    <a:pt x="182" y="502"/>
                    <a:pt x="201" y="496"/>
                    <a:pt x="226" y="484"/>
                  </a:cubicBezTo>
                  <a:lnTo>
                    <a:pt x="953" y="283"/>
                  </a:lnTo>
                  <a:cubicBezTo>
                    <a:pt x="1028" y="258"/>
                    <a:pt x="1078" y="183"/>
                    <a:pt x="1053" y="108"/>
                  </a:cubicBezTo>
                  <a:cubicBezTo>
                    <a:pt x="1032" y="46"/>
                    <a:pt x="978" y="1"/>
                    <a:pt x="90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55"/>
            <p:cNvSpPr/>
            <p:nvPr/>
          </p:nvSpPr>
          <p:spPr>
            <a:xfrm>
              <a:off x="2079100" y="3992450"/>
              <a:ext cx="26950" cy="21175"/>
            </a:xfrm>
            <a:custGeom>
              <a:avLst/>
              <a:gdLst/>
              <a:ahLst/>
              <a:cxnLst/>
              <a:rect l="l" t="t" r="r" b="b"/>
              <a:pathLst>
                <a:path w="1078" h="847" extrusionOk="0">
                  <a:moveTo>
                    <a:pt x="919" y="1"/>
                  </a:moveTo>
                  <a:cubicBezTo>
                    <a:pt x="888" y="1"/>
                    <a:pt x="856" y="9"/>
                    <a:pt x="827" y="28"/>
                  </a:cubicBezTo>
                  <a:lnTo>
                    <a:pt x="100" y="580"/>
                  </a:lnTo>
                  <a:cubicBezTo>
                    <a:pt x="25" y="630"/>
                    <a:pt x="0" y="730"/>
                    <a:pt x="50" y="780"/>
                  </a:cubicBezTo>
                  <a:cubicBezTo>
                    <a:pt x="75" y="805"/>
                    <a:pt x="100" y="830"/>
                    <a:pt x="125" y="830"/>
                  </a:cubicBezTo>
                  <a:cubicBezTo>
                    <a:pt x="146" y="841"/>
                    <a:pt x="167" y="847"/>
                    <a:pt x="188" y="847"/>
                  </a:cubicBezTo>
                  <a:cubicBezTo>
                    <a:pt x="217" y="847"/>
                    <a:pt x="246" y="835"/>
                    <a:pt x="276" y="805"/>
                  </a:cubicBezTo>
                  <a:lnTo>
                    <a:pt x="1003" y="279"/>
                  </a:lnTo>
                  <a:cubicBezTo>
                    <a:pt x="1078" y="229"/>
                    <a:pt x="1078" y="129"/>
                    <a:pt x="1028" y="53"/>
                  </a:cubicBezTo>
                  <a:cubicBezTo>
                    <a:pt x="1012" y="22"/>
                    <a:pt x="968" y="1"/>
                    <a:pt x="91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55"/>
            <p:cNvSpPr/>
            <p:nvPr/>
          </p:nvSpPr>
          <p:spPr>
            <a:xfrm>
              <a:off x="2096625" y="3998125"/>
              <a:ext cx="21325" cy="26000"/>
            </a:xfrm>
            <a:custGeom>
              <a:avLst/>
              <a:gdLst/>
              <a:ahLst/>
              <a:cxnLst/>
              <a:rect l="l" t="t" r="r" b="b"/>
              <a:pathLst>
                <a:path w="853" h="1040" extrusionOk="0">
                  <a:moveTo>
                    <a:pt x="692" y="1"/>
                  </a:moveTo>
                  <a:cubicBezTo>
                    <a:pt x="638" y="1"/>
                    <a:pt x="585" y="28"/>
                    <a:pt x="552" y="77"/>
                  </a:cubicBezTo>
                  <a:lnTo>
                    <a:pt x="51" y="804"/>
                  </a:lnTo>
                  <a:cubicBezTo>
                    <a:pt x="1" y="879"/>
                    <a:pt x="1" y="954"/>
                    <a:pt x="76" y="1004"/>
                  </a:cubicBezTo>
                  <a:cubicBezTo>
                    <a:pt x="76" y="1004"/>
                    <a:pt x="101" y="1029"/>
                    <a:pt x="101" y="1029"/>
                  </a:cubicBezTo>
                  <a:cubicBezTo>
                    <a:pt x="121" y="1036"/>
                    <a:pt x="141" y="1039"/>
                    <a:pt x="161" y="1039"/>
                  </a:cubicBezTo>
                  <a:cubicBezTo>
                    <a:pt x="213" y="1039"/>
                    <a:pt x="258" y="1016"/>
                    <a:pt x="276" y="979"/>
                  </a:cubicBezTo>
                  <a:lnTo>
                    <a:pt x="803" y="252"/>
                  </a:lnTo>
                  <a:cubicBezTo>
                    <a:pt x="853" y="177"/>
                    <a:pt x="828" y="77"/>
                    <a:pt x="778" y="27"/>
                  </a:cubicBezTo>
                  <a:cubicBezTo>
                    <a:pt x="751" y="9"/>
                    <a:pt x="721" y="1"/>
                    <a:pt x="69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55"/>
            <p:cNvSpPr/>
            <p:nvPr/>
          </p:nvSpPr>
          <p:spPr>
            <a:xfrm>
              <a:off x="1617925" y="2969300"/>
              <a:ext cx="487500" cy="365875"/>
            </a:xfrm>
            <a:custGeom>
              <a:avLst/>
              <a:gdLst/>
              <a:ahLst/>
              <a:cxnLst/>
              <a:rect l="l" t="t" r="r" b="b"/>
              <a:pathLst>
                <a:path w="19500" h="14635" extrusionOk="0">
                  <a:moveTo>
                    <a:pt x="6958" y="0"/>
                  </a:moveTo>
                  <a:cubicBezTo>
                    <a:pt x="6928" y="0"/>
                    <a:pt x="6899" y="1"/>
                    <a:pt x="6868" y="2"/>
                  </a:cubicBezTo>
                  <a:cubicBezTo>
                    <a:pt x="6868" y="2"/>
                    <a:pt x="1" y="2859"/>
                    <a:pt x="2156" y="10277"/>
                  </a:cubicBezTo>
                  <a:cubicBezTo>
                    <a:pt x="3063" y="13425"/>
                    <a:pt x="7008" y="14145"/>
                    <a:pt x="10731" y="14145"/>
                  </a:cubicBezTo>
                  <a:cubicBezTo>
                    <a:pt x="13872" y="14145"/>
                    <a:pt x="16854" y="13633"/>
                    <a:pt x="17722" y="13633"/>
                  </a:cubicBezTo>
                  <a:cubicBezTo>
                    <a:pt x="17759" y="13633"/>
                    <a:pt x="17792" y="13634"/>
                    <a:pt x="17820" y="13636"/>
                  </a:cubicBezTo>
                  <a:cubicBezTo>
                    <a:pt x="18759" y="13700"/>
                    <a:pt x="19153" y="14634"/>
                    <a:pt x="19311" y="14634"/>
                  </a:cubicBezTo>
                  <a:cubicBezTo>
                    <a:pt x="19339" y="14634"/>
                    <a:pt x="19359" y="14606"/>
                    <a:pt x="19374" y="14538"/>
                  </a:cubicBezTo>
                  <a:cubicBezTo>
                    <a:pt x="19500" y="14062"/>
                    <a:pt x="19374" y="13084"/>
                    <a:pt x="17896" y="12533"/>
                  </a:cubicBezTo>
                  <a:cubicBezTo>
                    <a:pt x="16668" y="12082"/>
                    <a:pt x="8673" y="11556"/>
                    <a:pt x="7921" y="8172"/>
                  </a:cubicBezTo>
                  <a:cubicBezTo>
                    <a:pt x="7078" y="4356"/>
                    <a:pt x="9544" y="0"/>
                    <a:pt x="6958" y="0"/>
                  </a:cubicBezTo>
                  <a:close/>
                </a:path>
              </a:pathLst>
            </a:custGeom>
            <a:solidFill>
              <a:srgbClr val="F297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55"/>
            <p:cNvSpPr/>
            <p:nvPr/>
          </p:nvSpPr>
          <p:spPr>
            <a:xfrm>
              <a:off x="1649950" y="2966025"/>
              <a:ext cx="195450" cy="200700"/>
            </a:xfrm>
            <a:custGeom>
              <a:avLst/>
              <a:gdLst/>
              <a:ahLst/>
              <a:cxnLst/>
              <a:rect l="l" t="t" r="r" b="b"/>
              <a:pathLst>
                <a:path w="7818" h="8028" extrusionOk="0">
                  <a:moveTo>
                    <a:pt x="6013" y="1"/>
                  </a:moveTo>
                  <a:cubicBezTo>
                    <a:pt x="4322" y="1"/>
                    <a:pt x="0" y="2922"/>
                    <a:pt x="449" y="8027"/>
                  </a:cubicBezTo>
                  <a:cubicBezTo>
                    <a:pt x="449" y="8027"/>
                    <a:pt x="6289" y="8027"/>
                    <a:pt x="7341" y="6624"/>
                  </a:cubicBezTo>
                  <a:cubicBezTo>
                    <a:pt x="7818" y="6022"/>
                    <a:pt x="7717" y="433"/>
                    <a:pt x="6289" y="32"/>
                  </a:cubicBezTo>
                  <a:cubicBezTo>
                    <a:pt x="6208" y="11"/>
                    <a:pt x="6115" y="1"/>
                    <a:pt x="601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55"/>
            <p:cNvSpPr/>
            <p:nvPr/>
          </p:nvSpPr>
          <p:spPr>
            <a:xfrm>
              <a:off x="1896750" y="2930800"/>
              <a:ext cx="218700" cy="187575"/>
            </a:xfrm>
            <a:custGeom>
              <a:avLst/>
              <a:gdLst/>
              <a:ahLst/>
              <a:cxnLst/>
              <a:rect l="l" t="t" r="r" b="b"/>
              <a:pathLst>
                <a:path w="8748" h="7503" extrusionOk="0">
                  <a:moveTo>
                    <a:pt x="4927" y="0"/>
                  </a:moveTo>
                  <a:cubicBezTo>
                    <a:pt x="4240" y="0"/>
                    <a:pt x="2245" y="1245"/>
                    <a:pt x="803" y="1441"/>
                  </a:cubicBezTo>
                  <a:cubicBezTo>
                    <a:pt x="1" y="1567"/>
                    <a:pt x="2958" y="7281"/>
                    <a:pt x="3635" y="7482"/>
                  </a:cubicBezTo>
                  <a:cubicBezTo>
                    <a:pt x="3689" y="7496"/>
                    <a:pt x="3759" y="7503"/>
                    <a:pt x="3842" y="7503"/>
                  </a:cubicBezTo>
                  <a:cubicBezTo>
                    <a:pt x="4806" y="7503"/>
                    <a:pt x="7579" y="6568"/>
                    <a:pt x="8271" y="4700"/>
                  </a:cubicBezTo>
                  <a:cubicBezTo>
                    <a:pt x="8748" y="3346"/>
                    <a:pt x="5139" y="88"/>
                    <a:pt x="5139" y="88"/>
                  </a:cubicBezTo>
                  <a:cubicBezTo>
                    <a:pt x="5100" y="27"/>
                    <a:pt x="5027" y="0"/>
                    <a:pt x="492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55"/>
            <p:cNvSpPr/>
            <p:nvPr/>
          </p:nvSpPr>
          <p:spPr>
            <a:xfrm>
              <a:off x="1674325" y="3173900"/>
              <a:ext cx="253150" cy="141550"/>
            </a:xfrm>
            <a:custGeom>
              <a:avLst/>
              <a:gdLst/>
              <a:ahLst/>
              <a:cxnLst/>
              <a:rect l="l" t="t" r="r" b="b"/>
              <a:pathLst>
                <a:path w="10126" h="5662" extrusionOk="0">
                  <a:moveTo>
                    <a:pt x="2492" y="1"/>
                  </a:moveTo>
                  <a:cubicBezTo>
                    <a:pt x="2465" y="1"/>
                    <a:pt x="2436" y="5"/>
                    <a:pt x="2407" y="13"/>
                  </a:cubicBezTo>
                  <a:cubicBezTo>
                    <a:pt x="1504" y="239"/>
                    <a:pt x="201" y="439"/>
                    <a:pt x="201" y="439"/>
                  </a:cubicBezTo>
                  <a:cubicBezTo>
                    <a:pt x="0" y="1191"/>
                    <a:pt x="752" y="3672"/>
                    <a:pt x="3033" y="4725"/>
                  </a:cubicBezTo>
                  <a:cubicBezTo>
                    <a:pt x="4594" y="5446"/>
                    <a:pt x="6825" y="5661"/>
                    <a:pt x="8254" y="5661"/>
                  </a:cubicBezTo>
                  <a:cubicBezTo>
                    <a:pt x="8912" y="5661"/>
                    <a:pt x="9401" y="5615"/>
                    <a:pt x="9574" y="5552"/>
                  </a:cubicBezTo>
                  <a:cubicBezTo>
                    <a:pt x="10126" y="5377"/>
                    <a:pt x="8221" y="5276"/>
                    <a:pt x="5589" y="4349"/>
                  </a:cubicBezTo>
                  <a:cubicBezTo>
                    <a:pt x="3045" y="3452"/>
                    <a:pt x="3289" y="1"/>
                    <a:pt x="2492" y="1"/>
                  </a:cubicBezTo>
                  <a:close/>
                </a:path>
              </a:pathLst>
            </a:custGeom>
            <a:solidFill>
              <a:srgbClr val="F297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55"/>
            <p:cNvSpPr/>
            <p:nvPr/>
          </p:nvSpPr>
          <p:spPr>
            <a:xfrm>
              <a:off x="1849125" y="3192850"/>
              <a:ext cx="48275" cy="198175"/>
            </a:xfrm>
            <a:custGeom>
              <a:avLst/>
              <a:gdLst/>
              <a:ahLst/>
              <a:cxnLst/>
              <a:rect l="l" t="t" r="r" b="b"/>
              <a:pathLst>
                <a:path w="1931" h="7927" extrusionOk="0">
                  <a:moveTo>
                    <a:pt x="404" y="1"/>
                  </a:moveTo>
                  <a:cubicBezTo>
                    <a:pt x="386" y="1"/>
                    <a:pt x="369" y="3"/>
                    <a:pt x="352" y="7"/>
                  </a:cubicBezTo>
                  <a:cubicBezTo>
                    <a:pt x="227" y="57"/>
                    <a:pt x="176" y="183"/>
                    <a:pt x="202" y="308"/>
                  </a:cubicBezTo>
                  <a:cubicBezTo>
                    <a:pt x="227" y="333"/>
                    <a:pt x="1455" y="3691"/>
                    <a:pt x="26" y="7626"/>
                  </a:cubicBezTo>
                  <a:cubicBezTo>
                    <a:pt x="1" y="7752"/>
                    <a:pt x="51" y="7877"/>
                    <a:pt x="176" y="7927"/>
                  </a:cubicBezTo>
                  <a:lnTo>
                    <a:pt x="227" y="7927"/>
                  </a:lnTo>
                  <a:cubicBezTo>
                    <a:pt x="327" y="7927"/>
                    <a:pt x="402" y="7877"/>
                    <a:pt x="452" y="7777"/>
                  </a:cubicBezTo>
                  <a:cubicBezTo>
                    <a:pt x="1931" y="3691"/>
                    <a:pt x="678" y="283"/>
                    <a:pt x="628" y="158"/>
                  </a:cubicBezTo>
                  <a:cubicBezTo>
                    <a:pt x="586" y="53"/>
                    <a:pt x="492" y="1"/>
                    <a:pt x="40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55"/>
            <p:cNvSpPr/>
            <p:nvPr/>
          </p:nvSpPr>
          <p:spPr>
            <a:xfrm>
              <a:off x="2077200" y="2904250"/>
              <a:ext cx="119700" cy="112100"/>
            </a:xfrm>
            <a:custGeom>
              <a:avLst/>
              <a:gdLst/>
              <a:ahLst/>
              <a:cxnLst/>
              <a:rect l="l" t="t" r="r" b="b"/>
              <a:pathLst>
                <a:path w="4788" h="4484" extrusionOk="0">
                  <a:moveTo>
                    <a:pt x="4755" y="0"/>
                  </a:moveTo>
                  <a:cubicBezTo>
                    <a:pt x="4640" y="0"/>
                    <a:pt x="4215" y="840"/>
                    <a:pt x="3434" y="1326"/>
                  </a:cubicBezTo>
                  <a:cubicBezTo>
                    <a:pt x="2532" y="1902"/>
                    <a:pt x="703" y="2529"/>
                    <a:pt x="352" y="2930"/>
                  </a:cubicBezTo>
                  <a:cubicBezTo>
                    <a:pt x="1" y="3356"/>
                    <a:pt x="1079" y="4483"/>
                    <a:pt x="1079" y="4483"/>
                  </a:cubicBezTo>
                  <a:cubicBezTo>
                    <a:pt x="4487" y="2704"/>
                    <a:pt x="4788" y="524"/>
                    <a:pt x="4788" y="97"/>
                  </a:cubicBezTo>
                  <a:cubicBezTo>
                    <a:pt x="4788" y="30"/>
                    <a:pt x="4777" y="0"/>
                    <a:pt x="4755" y="0"/>
                  </a:cubicBezTo>
                  <a:close/>
                </a:path>
              </a:pathLst>
            </a:custGeom>
            <a:solidFill>
              <a:srgbClr val="F297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55"/>
            <p:cNvSpPr/>
            <p:nvPr/>
          </p:nvSpPr>
          <p:spPr>
            <a:xfrm>
              <a:off x="1794625" y="2862675"/>
              <a:ext cx="106025" cy="151850"/>
            </a:xfrm>
            <a:custGeom>
              <a:avLst/>
              <a:gdLst/>
              <a:ahLst/>
              <a:cxnLst/>
              <a:rect l="l" t="t" r="r" b="b"/>
              <a:pathLst>
                <a:path w="4241" h="6074" extrusionOk="0">
                  <a:moveTo>
                    <a:pt x="2228" y="1"/>
                  </a:moveTo>
                  <a:cubicBezTo>
                    <a:pt x="1857" y="1"/>
                    <a:pt x="1387" y="305"/>
                    <a:pt x="1404" y="1109"/>
                  </a:cubicBezTo>
                  <a:cubicBezTo>
                    <a:pt x="1479" y="4141"/>
                    <a:pt x="1" y="4141"/>
                    <a:pt x="1" y="4141"/>
                  </a:cubicBezTo>
                  <a:cubicBezTo>
                    <a:pt x="1241" y="5594"/>
                    <a:pt x="2138" y="6073"/>
                    <a:pt x="2773" y="6073"/>
                  </a:cubicBezTo>
                  <a:cubicBezTo>
                    <a:pt x="4003" y="6073"/>
                    <a:pt x="4241" y="4267"/>
                    <a:pt x="4063" y="4267"/>
                  </a:cubicBezTo>
                  <a:cubicBezTo>
                    <a:pt x="4062" y="4267"/>
                    <a:pt x="4062" y="4267"/>
                    <a:pt x="4061" y="4267"/>
                  </a:cubicBezTo>
                  <a:cubicBezTo>
                    <a:pt x="4021" y="4270"/>
                    <a:pt x="3982" y="4271"/>
                    <a:pt x="3944" y="4271"/>
                  </a:cubicBezTo>
                  <a:cubicBezTo>
                    <a:pt x="1941" y="4271"/>
                    <a:pt x="2878" y="452"/>
                    <a:pt x="2607" y="156"/>
                  </a:cubicBezTo>
                  <a:cubicBezTo>
                    <a:pt x="2531" y="58"/>
                    <a:pt x="2389" y="1"/>
                    <a:pt x="2228" y="1"/>
                  </a:cubicBezTo>
                  <a:close/>
                </a:path>
              </a:pathLst>
            </a:custGeom>
            <a:solidFill>
              <a:srgbClr val="F297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55"/>
            <p:cNvSpPr/>
            <p:nvPr/>
          </p:nvSpPr>
          <p:spPr>
            <a:xfrm>
              <a:off x="1792125" y="2838775"/>
              <a:ext cx="95300" cy="82275"/>
            </a:xfrm>
            <a:custGeom>
              <a:avLst/>
              <a:gdLst/>
              <a:ahLst/>
              <a:cxnLst/>
              <a:rect l="l" t="t" r="r" b="b"/>
              <a:pathLst>
                <a:path w="3812" h="3291" extrusionOk="0">
                  <a:moveTo>
                    <a:pt x="2005" y="1"/>
                  </a:moveTo>
                  <a:cubicBezTo>
                    <a:pt x="1962" y="1"/>
                    <a:pt x="1920" y="4"/>
                    <a:pt x="1880" y="10"/>
                  </a:cubicBezTo>
                  <a:cubicBezTo>
                    <a:pt x="1354" y="85"/>
                    <a:pt x="0" y="2566"/>
                    <a:pt x="2757" y="3268"/>
                  </a:cubicBezTo>
                  <a:cubicBezTo>
                    <a:pt x="2818" y="3283"/>
                    <a:pt x="2874" y="3290"/>
                    <a:pt x="2926" y="3290"/>
                  </a:cubicBezTo>
                  <a:cubicBezTo>
                    <a:pt x="3811" y="3290"/>
                    <a:pt x="3409" y="1188"/>
                    <a:pt x="3409" y="1188"/>
                  </a:cubicBezTo>
                  <a:cubicBezTo>
                    <a:pt x="3270" y="403"/>
                    <a:pt x="2515" y="1"/>
                    <a:pt x="2005" y="1"/>
                  </a:cubicBezTo>
                  <a:close/>
                </a:path>
              </a:pathLst>
            </a:custGeom>
            <a:solidFill>
              <a:srgbClr val="F297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55"/>
            <p:cNvSpPr/>
            <p:nvPr/>
          </p:nvSpPr>
          <p:spPr>
            <a:xfrm>
              <a:off x="1793375" y="2827250"/>
              <a:ext cx="104800" cy="91600"/>
            </a:xfrm>
            <a:custGeom>
              <a:avLst/>
              <a:gdLst/>
              <a:ahLst/>
              <a:cxnLst/>
              <a:rect l="l" t="t" r="r" b="b"/>
              <a:pathLst>
                <a:path w="4192" h="3664" extrusionOk="0">
                  <a:moveTo>
                    <a:pt x="2293" y="1"/>
                  </a:moveTo>
                  <a:cubicBezTo>
                    <a:pt x="1628" y="1"/>
                    <a:pt x="791" y="341"/>
                    <a:pt x="477" y="1022"/>
                  </a:cubicBezTo>
                  <a:cubicBezTo>
                    <a:pt x="25" y="1974"/>
                    <a:pt x="0" y="2400"/>
                    <a:pt x="76" y="2676"/>
                  </a:cubicBezTo>
                  <a:cubicBezTo>
                    <a:pt x="265" y="3369"/>
                    <a:pt x="675" y="3663"/>
                    <a:pt x="1008" y="3663"/>
                  </a:cubicBezTo>
                  <a:cubicBezTo>
                    <a:pt x="1338" y="3663"/>
                    <a:pt x="1591" y="3375"/>
                    <a:pt x="1479" y="2902"/>
                  </a:cubicBezTo>
                  <a:cubicBezTo>
                    <a:pt x="1379" y="2526"/>
                    <a:pt x="853" y="2676"/>
                    <a:pt x="1203" y="2150"/>
                  </a:cubicBezTo>
                  <a:cubicBezTo>
                    <a:pt x="1241" y="2089"/>
                    <a:pt x="1271" y="2065"/>
                    <a:pt x="1297" y="2065"/>
                  </a:cubicBezTo>
                  <a:cubicBezTo>
                    <a:pt x="1394" y="2065"/>
                    <a:pt x="1446" y="2386"/>
                    <a:pt x="1682" y="2386"/>
                  </a:cubicBezTo>
                  <a:cubicBezTo>
                    <a:pt x="1725" y="2386"/>
                    <a:pt x="1774" y="2375"/>
                    <a:pt x="1830" y="2350"/>
                  </a:cubicBezTo>
                  <a:cubicBezTo>
                    <a:pt x="2575" y="1978"/>
                    <a:pt x="2614" y="1190"/>
                    <a:pt x="2585" y="810"/>
                  </a:cubicBezTo>
                  <a:lnTo>
                    <a:pt x="2585" y="810"/>
                  </a:lnTo>
                  <a:cubicBezTo>
                    <a:pt x="2739" y="1473"/>
                    <a:pt x="3472" y="1931"/>
                    <a:pt x="3835" y="1999"/>
                  </a:cubicBezTo>
                  <a:cubicBezTo>
                    <a:pt x="3848" y="2003"/>
                    <a:pt x="3860" y="2004"/>
                    <a:pt x="3871" y="2004"/>
                  </a:cubicBezTo>
                  <a:cubicBezTo>
                    <a:pt x="4192" y="2004"/>
                    <a:pt x="3541" y="607"/>
                    <a:pt x="3008" y="195"/>
                  </a:cubicBezTo>
                  <a:cubicBezTo>
                    <a:pt x="2841" y="66"/>
                    <a:pt x="2583" y="1"/>
                    <a:pt x="229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55"/>
            <p:cNvSpPr/>
            <p:nvPr/>
          </p:nvSpPr>
          <p:spPr>
            <a:xfrm>
              <a:off x="1826975" y="2906675"/>
              <a:ext cx="33675" cy="43150"/>
            </a:xfrm>
            <a:custGeom>
              <a:avLst/>
              <a:gdLst/>
              <a:ahLst/>
              <a:cxnLst/>
              <a:rect l="l" t="t" r="r" b="b"/>
              <a:pathLst>
                <a:path w="1347" h="1726" extrusionOk="0">
                  <a:moveTo>
                    <a:pt x="336" y="0"/>
                  </a:moveTo>
                  <a:cubicBezTo>
                    <a:pt x="1" y="1251"/>
                    <a:pt x="1118" y="1725"/>
                    <a:pt x="1313" y="1725"/>
                  </a:cubicBezTo>
                  <a:cubicBezTo>
                    <a:pt x="1336" y="1725"/>
                    <a:pt x="1346" y="1718"/>
                    <a:pt x="1338" y="1705"/>
                  </a:cubicBezTo>
                  <a:cubicBezTo>
                    <a:pt x="1138" y="1329"/>
                    <a:pt x="1238" y="552"/>
                    <a:pt x="1238" y="552"/>
                  </a:cubicBezTo>
                  <a:cubicBezTo>
                    <a:pt x="636" y="452"/>
                    <a:pt x="336" y="1"/>
                    <a:pt x="336" y="0"/>
                  </a:cubicBezTo>
                  <a:close/>
                </a:path>
              </a:pathLst>
            </a:custGeom>
            <a:solidFill>
              <a:srgbClr val="F297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55"/>
            <p:cNvSpPr/>
            <p:nvPr/>
          </p:nvSpPr>
          <p:spPr>
            <a:xfrm>
              <a:off x="1767050" y="2771325"/>
              <a:ext cx="77100" cy="77100"/>
            </a:xfrm>
            <a:custGeom>
              <a:avLst/>
              <a:gdLst/>
              <a:ahLst/>
              <a:cxnLst/>
              <a:rect l="l" t="t" r="r" b="b"/>
              <a:pathLst>
                <a:path w="3084" h="3084" extrusionOk="0">
                  <a:moveTo>
                    <a:pt x="1555" y="1"/>
                  </a:moveTo>
                  <a:cubicBezTo>
                    <a:pt x="703" y="1"/>
                    <a:pt x="1" y="678"/>
                    <a:pt x="1" y="1530"/>
                  </a:cubicBezTo>
                  <a:cubicBezTo>
                    <a:pt x="1" y="2382"/>
                    <a:pt x="703" y="3084"/>
                    <a:pt x="1555" y="3084"/>
                  </a:cubicBezTo>
                  <a:cubicBezTo>
                    <a:pt x="2407" y="3084"/>
                    <a:pt x="3083" y="2382"/>
                    <a:pt x="3083" y="1530"/>
                  </a:cubicBezTo>
                  <a:cubicBezTo>
                    <a:pt x="3083" y="678"/>
                    <a:pt x="2407" y="1"/>
                    <a:pt x="155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Shape 1278"/>
        <p:cNvGrpSpPr/>
        <p:nvPr/>
      </p:nvGrpSpPr>
      <p:grpSpPr>
        <a:xfrm>
          <a:off x="0" y="0"/>
          <a:ext cx="0" cy="0"/>
          <a:chOff x="0" y="0"/>
          <a:chExt cx="0" cy="0"/>
        </a:xfrm>
      </p:grpSpPr>
      <p:sp>
        <p:nvSpPr>
          <p:cNvPr id="1279" name="Google Shape;1279;p56"/>
          <p:cNvSpPr txBox="1">
            <a:spLocks noGrp="1"/>
          </p:cNvSpPr>
          <p:nvPr>
            <p:ph type="title"/>
          </p:nvPr>
        </p:nvSpPr>
        <p:spPr>
          <a:xfrm>
            <a:off x="726225" y="441350"/>
            <a:ext cx="7691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Transportation Operations</a:t>
            </a:r>
            <a:endParaRPr/>
          </a:p>
        </p:txBody>
      </p:sp>
      <p:sp>
        <p:nvSpPr>
          <p:cNvPr id="1280" name="Google Shape;1280;p56"/>
          <p:cNvSpPr/>
          <p:nvPr/>
        </p:nvSpPr>
        <p:spPr>
          <a:xfrm>
            <a:off x="1017225" y="1802850"/>
            <a:ext cx="480000" cy="480000"/>
          </a:xfrm>
          <a:prstGeom prst="round2SameRect">
            <a:avLst>
              <a:gd name="adj1" fmla="val 50000"/>
              <a:gd name="adj2" fmla="val 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56"/>
          <p:cNvSpPr/>
          <p:nvPr/>
        </p:nvSpPr>
        <p:spPr>
          <a:xfrm>
            <a:off x="1017225" y="2728925"/>
            <a:ext cx="480000" cy="480000"/>
          </a:xfrm>
          <a:prstGeom prst="round2SameRect">
            <a:avLst>
              <a:gd name="adj1" fmla="val 50000"/>
              <a:gd name="adj2" fmla="val 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56"/>
          <p:cNvSpPr/>
          <p:nvPr/>
        </p:nvSpPr>
        <p:spPr>
          <a:xfrm>
            <a:off x="1017225" y="3655000"/>
            <a:ext cx="480000" cy="480000"/>
          </a:xfrm>
          <a:prstGeom prst="round2SameRect">
            <a:avLst>
              <a:gd name="adj1" fmla="val 50000"/>
              <a:gd name="adj2" fmla="val 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56"/>
          <p:cNvSpPr/>
          <p:nvPr/>
        </p:nvSpPr>
        <p:spPr>
          <a:xfrm>
            <a:off x="5165025" y="1802850"/>
            <a:ext cx="480000" cy="480000"/>
          </a:xfrm>
          <a:prstGeom prst="round2SameRect">
            <a:avLst>
              <a:gd name="adj1" fmla="val 50000"/>
              <a:gd name="adj2" fmla="val 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56"/>
          <p:cNvSpPr/>
          <p:nvPr/>
        </p:nvSpPr>
        <p:spPr>
          <a:xfrm>
            <a:off x="5165025" y="2728925"/>
            <a:ext cx="480000" cy="480000"/>
          </a:xfrm>
          <a:prstGeom prst="round2SameRect">
            <a:avLst>
              <a:gd name="adj1" fmla="val 50000"/>
              <a:gd name="adj2" fmla="val 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56"/>
          <p:cNvSpPr/>
          <p:nvPr/>
        </p:nvSpPr>
        <p:spPr>
          <a:xfrm>
            <a:off x="5165025" y="3655000"/>
            <a:ext cx="480000" cy="480000"/>
          </a:xfrm>
          <a:prstGeom prst="round2SameRect">
            <a:avLst>
              <a:gd name="adj1" fmla="val 50000"/>
              <a:gd name="adj2" fmla="val 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56"/>
          <p:cNvSpPr txBox="1"/>
          <p:nvPr/>
        </p:nvSpPr>
        <p:spPr>
          <a:xfrm>
            <a:off x="1637938" y="2900656"/>
            <a:ext cx="2849100" cy="48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rgbClr val="000000"/>
                </a:solidFill>
                <a:latin typeface="Assistant Medium"/>
                <a:ea typeface="Assistant Medium"/>
                <a:cs typeface="Assistant Medium"/>
                <a:sym typeface="Assistant Medium"/>
              </a:rPr>
              <a:t>Mercury is </a:t>
            </a:r>
            <a:r>
              <a:rPr lang="en" sz="1600">
                <a:latin typeface="Assistant Medium"/>
                <a:ea typeface="Assistant Medium"/>
                <a:cs typeface="Assistant Medium"/>
                <a:sym typeface="Assistant Medium"/>
              </a:rPr>
              <a:t>a very small planet</a:t>
            </a:r>
            <a:endParaRPr sz="1600">
              <a:solidFill>
                <a:srgbClr val="000000"/>
              </a:solidFill>
              <a:latin typeface="Assistant Medium"/>
              <a:ea typeface="Assistant Medium"/>
              <a:cs typeface="Assistant Medium"/>
              <a:sym typeface="Assistant Medium"/>
            </a:endParaRPr>
          </a:p>
        </p:txBody>
      </p:sp>
      <p:sp>
        <p:nvSpPr>
          <p:cNvPr id="1287" name="Google Shape;1287;p56"/>
          <p:cNvSpPr txBox="1"/>
          <p:nvPr/>
        </p:nvSpPr>
        <p:spPr>
          <a:xfrm>
            <a:off x="1637938" y="1982312"/>
            <a:ext cx="2849100" cy="48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rgbClr val="000000"/>
                </a:solidFill>
                <a:latin typeface="Assistant Medium"/>
                <a:ea typeface="Assistant Medium"/>
                <a:cs typeface="Assistant Medium"/>
                <a:sym typeface="Assistant Medium"/>
              </a:rPr>
              <a:t>Jupiter is</a:t>
            </a:r>
            <a:r>
              <a:rPr lang="en" sz="1600">
                <a:latin typeface="Assistant Medium"/>
                <a:ea typeface="Assistant Medium"/>
                <a:cs typeface="Assistant Medium"/>
                <a:sym typeface="Assistant Medium"/>
              </a:rPr>
              <a:t> a very big planet</a:t>
            </a:r>
            <a:endParaRPr sz="1600">
              <a:solidFill>
                <a:srgbClr val="000000"/>
              </a:solidFill>
              <a:latin typeface="Assistant Medium"/>
              <a:ea typeface="Assistant Medium"/>
              <a:cs typeface="Assistant Medium"/>
              <a:sym typeface="Assistant Medium"/>
            </a:endParaRPr>
          </a:p>
        </p:txBody>
      </p:sp>
      <p:sp>
        <p:nvSpPr>
          <p:cNvPr id="1288" name="Google Shape;1288;p56"/>
          <p:cNvSpPr txBox="1"/>
          <p:nvPr/>
        </p:nvSpPr>
        <p:spPr>
          <a:xfrm>
            <a:off x="5783125" y="2006312"/>
            <a:ext cx="2849100" cy="43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rgbClr val="000000"/>
                </a:solidFill>
                <a:latin typeface="Assistant Medium"/>
                <a:ea typeface="Assistant Medium"/>
                <a:cs typeface="Assistant Medium"/>
                <a:sym typeface="Assistant Medium"/>
              </a:rPr>
              <a:t>Neptune is</a:t>
            </a:r>
            <a:r>
              <a:rPr lang="en" sz="1600">
                <a:latin typeface="Assistant Medium"/>
                <a:ea typeface="Assistant Medium"/>
                <a:cs typeface="Assistant Medium"/>
                <a:sym typeface="Assistant Medium"/>
              </a:rPr>
              <a:t> far away from Earth</a:t>
            </a:r>
            <a:endParaRPr sz="1600">
              <a:solidFill>
                <a:srgbClr val="000000"/>
              </a:solidFill>
              <a:latin typeface="Assistant Medium"/>
              <a:ea typeface="Assistant Medium"/>
              <a:cs typeface="Assistant Medium"/>
              <a:sym typeface="Assistant Medium"/>
            </a:endParaRPr>
          </a:p>
        </p:txBody>
      </p:sp>
      <p:sp>
        <p:nvSpPr>
          <p:cNvPr id="1289" name="Google Shape;1289;p56"/>
          <p:cNvSpPr txBox="1"/>
          <p:nvPr/>
        </p:nvSpPr>
        <p:spPr>
          <a:xfrm>
            <a:off x="1637950" y="3838533"/>
            <a:ext cx="2849100" cy="48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rgbClr val="000000"/>
                </a:solidFill>
                <a:latin typeface="Assistant Medium"/>
                <a:ea typeface="Assistant Medium"/>
                <a:cs typeface="Assistant Medium"/>
                <a:sym typeface="Assistant Medium"/>
              </a:rPr>
              <a:t>Mars is a cold place, not hot</a:t>
            </a:r>
            <a:endParaRPr sz="1600">
              <a:solidFill>
                <a:srgbClr val="000000"/>
              </a:solidFill>
              <a:latin typeface="Assistant Medium"/>
              <a:ea typeface="Assistant Medium"/>
              <a:cs typeface="Assistant Medium"/>
              <a:sym typeface="Assistant Medium"/>
            </a:endParaRPr>
          </a:p>
        </p:txBody>
      </p:sp>
      <p:sp>
        <p:nvSpPr>
          <p:cNvPr id="1290" name="Google Shape;1290;p56"/>
          <p:cNvSpPr txBox="1"/>
          <p:nvPr/>
        </p:nvSpPr>
        <p:spPr>
          <a:xfrm>
            <a:off x="5783125" y="2924656"/>
            <a:ext cx="2849100" cy="43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rgbClr val="000000"/>
                </a:solidFill>
                <a:latin typeface="Assistant Medium"/>
                <a:ea typeface="Assistant Medium"/>
                <a:cs typeface="Assistant Medium"/>
                <a:sym typeface="Assistant Medium"/>
              </a:rPr>
              <a:t>Venus </a:t>
            </a:r>
            <a:r>
              <a:rPr lang="en" sz="1600">
                <a:latin typeface="Assistant Medium"/>
                <a:ea typeface="Assistant Medium"/>
                <a:cs typeface="Assistant Medium"/>
                <a:sym typeface="Assistant Medium"/>
              </a:rPr>
              <a:t>has a beautiful name</a:t>
            </a:r>
            <a:endParaRPr sz="1600">
              <a:solidFill>
                <a:srgbClr val="000000"/>
              </a:solidFill>
              <a:latin typeface="Assistant Medium"/>
              <a:ea typeface="Assistant Medium"/>
              <a:cs typeface="Assistant Medium"/>
              <a:sym typeface="Assistant Medium"/>
            </a:endParaRPr>
          </a:p>
        </p:txBody>
      </p:sp>
      <p:sp>
        <p:nvSpPr>
          <p:cNvPr id="1291" name="Google Shape;1291;p56"/>
          <p:cNvSpPr txBox="1"/>
          <p:nvPr/>
        </p:nvSpPr>
        <p:spPr>
          <a:xfrm>
            <a:off x="5783125" y="3838533"/>
            <a:ext cx="2849100" cy="48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rgbClr val="000000"/>
                </a:solidFill>
                <a:latin typeface="Assistant Medium"/>
                <a:ea typeface="Assistant Medium"/>
                <a:cs typeface="Assistant Medium"/>
                <a:sym typeface="Assistant Medium"/>
              </a:rPr>
              <a:t>Saturn is</a:t>
            </a:r>
            <a:r>
              <a:rPr lang="en" sz="1600">
                <a:latin typeface="Assistant Medium"/>
                <a:ea typeface="Assistant Medium"/>
                <a:cs typeface="Assistant Medium"/>
                <a:sym typeface="Assistant Medium"/>
              </a:rPr>
              <a:t> a gas giant with rings</a:t>
            </a:r>
            <a:endParaRPr sz="1600">
              <a:solidFill>
                <a:srgbClr val="000000"/>
              </a:solidFill>
              <a:latin typeface="Assistant Medium"/>
              <a:ea typeface="Assistant Medium"/>
              <a:cs typeface="Assistant Medium"/>
              <a:sym typeface="Assistant Medium"/>
            </a:endParaRPr>
          </a:p>
        </p:txBody>
      </p:sp>
      <p:sp>
        <p:nvSpPr>
          <p:cNvPr id="1292" name="Google Shape;1292;p56"/>
          <p:cNvSpPr txBox="1"/>
          <p:nvPr/>
        </p:nvSpPr>
        <p:spPr>
          <a:xfrm>
            <a:off x="1637938" y="1671574"/>
            <a:ext cx="2849100" cy="48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900">
                <a:solidFill>
                  <a:schemeClr val="accent1"/>
                </a:solidFill>
                <a:latin typeface="Carter One"/>
                <a:ea typeface="Carter One"/>
                <a:cs typeface="Carter One"/>
                <a:sym typeface="Carter One"/>
              </a:rPr>
              <a:t>Jupiter</a:t>
            </a:r>
            <a:endParaRPr sz="1900">
              <a:solidFill>
                <a:schemeClr val="accent1"/>
              </a:solidFill>
              <a:latin typeface="Carter One"/>
              <a:ea typeface="Carter One"/>
              <a:cs typeface="Carter One"/>
              <a:sym typeface="Carter One"/>
            </a:endParaRPr>
          </a:p>
        </p:txBody>
      </p:sp>
      <p:sp>
        <p:nvSpPr>
          <p:cNvPr id="1293" name="Google Shape;1293;p56"/>
          <p:cNvSpPr txBox="1"/>
          <p:nvPr/>
        </p:nvSpPr>
        <p:spPr>
          <a:xfrm>
            <a:off x="1637938" y="2594081"/>
            <a:ext cx="2849100" cy="48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900">
                <a:solidFill>
                  <a:schemeClr val="accent1"/>
                </a:solidFill>
                <a:latin typeface="Carter One"/>
                <a:ea typeface="Carter One"/>
                <a:cs typeface="Carter One"/>
                <a:sym typeface="Carter One"/>
              </a:rPr>
              <a:t>Mercury</a:t>
            </a:r>
            <a:endParaRPr sz="1900">
              <a:solidFill>
                <a:schemeClr val="accent1"/>
              </a:solidFill>
              <a:latin typeface="Carter One"/>
              <a:ea typeface="Carter One"/>
              <a:cs typeface="Carter One"/>
              <a:sym typeface="Carter One"/>
            </a:endParaRPr>
          </a:p>
        </p:txBody>
      </p:sp>
      <p:sp>
        <p:nvSpPr>
          <p:cNvPr id="1294" name="Google Shape;1294;p56"/>
          <p:cNvSpPr txBox="1"/>
          <p:nvPr/>
        </p:nvSpPr>
        <p:spPr>
          <a:xfrm>
            <a:off x="1637938" y="3523698"/>
            <a:ext cx="2849100" cy="48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900">
                <a:solidFill>
                  <a:schemeClr val="accent1"/>
                </a:solidFill>
                <a:latin typeface="Carter One"/>
                <a:ea typeface="Carter One"/>
                <a:cs typeface="Carter One"/>
                <a:sym typeface="Carter One"/>
              </a:rPr>
              <a:t>Mars</a:t>
            </a:r>
            <a:endParaRPr sz="1900">
              <a:solidFill>
                <a:schemeClr val="accent1"/>
              </a:solidFill>
              <a:latin typeface="Carter One"/>
              <a:ea typeface="Carter One"/>
              <a:cs typeface="Carter One"/>
              <a:sym typeface="Carter One"/>
            </a:endParaRPr>
          </a:p>
        </p:txBody>
      </p:sp>
      <p:sp>
        <p:nvSpPr>
          <p:cNvPr id="1295" name="Google Shape;1295;p56"/>
          <p:cNvSpPr txBox="1"/>
          <p:nvPr/>
        </p:nvSpPr>
        <p:spPr>
          <a:xfrm>
            <a:off x="5783125" y="1671574"/>
            <a:ext cx="2849100" cy="48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900">
                <a:solidFill>
                  <a:schemeClr val="accent1"/>
                </a:solidFill>
                <a:latin typeface="Carter One"/>
                <a:ea typeface="Carter One"/>
                <a:cs typeface="Carter One"/>
                <a:sym typeface="Carter One"/>
              </a:rPr>
              <a:t>Neptune</a:t>
            </a:r>
            <a:endParaRPr sz="1900">
              <a:solidFill>
                <a:schemeClr val="accent1"/>
              </a:solidFill>
              <a:latin typeface="Carter One"/>
              <a:ea typeface="Carter One"/>
              <a:cs typeface="Carter One"/>
              <a:sym typeface="Carter One"/>
            </a:endParaRPr>
          </a:p>
        </p:txBody>
      </p:sp>
      <p:sp>
        <p:nvSpPr>
          <p:cNvPr id="1296" name="Google Shape;1296;p56"/>
          <p:cNvSpPr txBox="1"/>
          <p:nvPr/>
        </p:nvSpPr>
        <p:spPr>
          <a:xfrm>
            <a:off x="5783125" y="2594081"/>
            <a:ext cx="2849100" cy="48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900">
                <a:solidFill>
                  <a:schemeClr val="accent1"/>
                </a:solidFill>
                <a:latin typeface="Carter One"/>
                <a:ea typeface="Carter One"/>
                <a:cs typeface="Carter One"/>
                <a:sym typeface="Carter One"/>
              </a:rPr>
              <a:t>Venus</a:t>
            </a:r>
            <a:endParaRPr sz="1900">
              <a:solidFill>
                <a:schemeClr val="accent1"/>
              </a:solidFill>
              <a:latin typeface="Carter One"/>
              <a:ea typeface="Carter One"/>
              <a:cs typeface="Carter One"/>
              <a:sym typeface="Carter One"/>
            </a:endParaRPr>
          </a:p>
        </p:txBody>
      </p:sp>
      <p:sp>
        <p:nvSpPr>
          <p:cNvPr id="1297" name="Google Shape;1297;p56"/>
          <p:cNvSpPr txBox="1"/>
          <p:nvPr/>
        </p:nvSpPr>
        <p:spPr>
          <a:xfrm>
            <a:off x="5783125" y="3523698"/>
            <a:ext cx="2849100" cy="48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900">
                <a:solidFill>
                  <a:schemeClr val="accent1"/>
                </a:solidFill>
                <a:latin typeface="Carter One"/>
                <a:ea typeface="Carter One"/>
                <a:cs typeface="Carter One"/>
                <a:sym typeface="Carter One"/>
              </a:rPr>
              <a:t>Saturn</a:t>
            </a:r>
            <a:endParaRPr sz="1900">
              <a:solidFill>
                <a:schemeClr val="accent1"/>
              </a:solidFill>
              <a:latin typeface="Carter One"/>
              <a:ea typeface="Carter One"/>
              <a:cs typeface="Carter One"/>
              <a:sym typeface="Carter One"/>
            </a:endParaRPr>
          </a:p>
        </p:txBody>
      </p:sp>
      <p:sp>
        <p:nvSpPr>
          <p:cNvPr id="1298" name="Google Shape;1298;p56"/>
          <p:cNvSpPr/>
          <p:nvPr/>
        </p:nvSpPr>
        <p:spPr>
          <a:xfrm>
            <a:off x="1137825" y="1923450"/>
            <a:ext cx="238800" cy="238800"/>
          </a:xfrm>
          <a:prstGeom prst="mathPlus">
            <a:avLst>
              <a:gd name="adj1" fmla="val 2352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56"/>
          <p:cNvSpPr/>
          <p:nvPr/>
        </p:nvSpPr>
        <p:spPr>
          <a:xfrm>
            <a:off x="1137825" y="2849525"/>
            <a:ext cx="238800" cy="238800"/>
          </a:xfrm>
          <a:prstGeom prst="mathPlus">
            <a:avLst>
              <a:gd name="adj1" fmla="val 2352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56"/>
          <p:cNvSpPr/>
          <p:nvPr/>
        </p:nvSpPr>
        <p:spPr>
          <a:xfrm>
            <a:off x="5285625" y="2849525"/>
            <a:ext cx="238800" cy="238800"/>
          </a:xfrm>
          <a:prstGeom prst="mathPlus">
            <a:avLst>
              <a:gd name="adj1" fmla="val 2352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56"/>
          <p:cNvSpPr/>
          <p:nvPr/>
        </p:nvSpPr>
        <p:spPr>
          <a:xfrm>
            <a:off x="5285625" y="3775600"/>
            <a:ext cx="238800" cy="238800"/>
          </a:xfrm>
          <a:prstGeom prst="mathPlus">
            <a:avLst>
              <a:gd name="adj1" fmla="val 2352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56"/>
          <p:cNvSpPr/>
          <p:nvPr/>
        </p:nvSpPr>
        <p:spPr>
          <a:xfrm>
            <a:off x="1131850" y="3775600"/>
            <a:ext cx="238800" cy="238800"/>
          </a:xfrm>
          <a:prstGeom prst="mathMinus">
            <a:avLst>
              <a:gd name="adj1" fmla="val 2352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56"/>
          <p:cNvSpPr/>
          <p:nvPr/>
        </p:nvSpPr>
        <p:spPr>
          <a:xfrm>
            <a:off x="5285625" y="1923450"/>
            <a:ext cx="238800" cy="238800"/>
          </a:xfrm>
          <a:prstGeom prst="mathMinus">
            <a:avLst>
              <a:gd name="adj1" fmla="val 2352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Shape 1307"/>
        <p:cNvGrpSpPr/>
        <p:nvPr/>
      </p:nvGrpSpPr>
      <p:grpSpPr>
        <a:xfrm>
          <a:off x="0" y="0"/>
          <a:ext cx="0" cy="0"/>
          <a:chOff x="0" y="0"/>
          <a:chExt cx="0" cy="0"/>
        </a:xfrm>
      </p:grpSpPr>
      <p:sp>
        <p:nvSpPr>
          <p:cNvPr id="1308" name="Google Shape;1308;p57"/>
          <p:cNvSpPr txBox="1">
            <a:spLocks noGrp="1"/>
          </p:cNvSpPr>
          <p:nvPr>
            <p:ph type="title"/>
          </p:nvPr>
        </p:nvSpPr>
        <p:spPr>
          <a:xfrm>
            <a:off x="726225" y="441350"/>
            <a:ext cx="7691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Route Calculation</a:t>
            </a:r>
            <a:endParaRPr/>
          </a:p>
        </p:txBody>
      </p:sp>
      <p:grpSp>
        <p:nvGrpSpPr>
          <p:cNvPr id="1309" name="Google Shape;1309;p57"/>
          <p:cNvGrpSpPr/>
          <p:nvPr/>
        </p:nvGrpSpPr>
        <p:grpSpPr>
          <a:xfrm>
            <a:off x="2844290" y="1455740"/>
            <a:ext cx="5196668" cy="2768455"/>
            <a:chOff x="233350" y="949250"/>
            <a:chExt cx="7137300" cy="3802300"/>
          </a:xfrm>
        </p:grpSpPr>
        <p:sp>
          <p:nvSpPr>
            <p:cNvPr id="1310" name="Google Shape;1310;p57"/>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57"/>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57"/>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57"/>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57"/>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57"/>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57"/>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57"/>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57"/>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57"/>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57"/>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57"/>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57"/>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57"/>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57"/>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57"/>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57"/>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57"/>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57"/>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57"/>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57"/>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57"/>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57"/>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57"/>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57"/>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57"/>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57"/>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57"/>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57"/>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57"/>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57"/>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57"/>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57"/>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57"/>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57"/>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57"/>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57"/>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57"/>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57"/>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57"/>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57"/>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57"/>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57"/>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57"/>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57"/>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57"/>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57"/>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57"/>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57"/>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57"/>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57"/>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61" name="Google Shape;1361;p57"/>
          <p:cNvSpPr/>
          <p:nvPr/>
        </p:nvSpPr>
        <p:spPr>
          <a:xfrm>
            <a:off x="3449292" y="2034417"/>
            <a:ext cx="3290567" cy="512063"/>
          </a:xfrm>
          <a:custGeom>
            <a:avLst/>
            <a:gdLst/>
            <a:ahLst/>
            <a:cxnLst/>
            <a:rect l="l" t="t" r="r" b="b"/>
            <a:pathLst>
              <a:path w="110034" h="17123" extrusionOk="0">
                <a:moveTo>
                  <a:pt x="0" y="739"/>
                </a:moveTo>
                <a:cubicBezTo>
                  <a:pt x="6941" y="-3886"/>
                  <a:pt x="10972" y="15412"/>
                  <a:pt x="19199" y="16786"/>
                </a:cubicBezTo>
                <a:cubicBezTo>
                  <a:pt x="34493" y="19339"/>
                  <a:pt x="47404" y="2643"/>
                  <a:pt x="62754" y="453"/>
                </a:cubicBezTo>
                <a:cubicBezTo>
                  <a:pt x="78647" y="-1814"/>
                  <a:pt x="94806" y="14704"/>
                  <a:pt x="110034" y="9622"/>
                </a:cubicBezTo>
              </a:path>
            </a:pathLst>
          </a:custGeom>
          <a:noFill/>
          <a:ln w="9525" cap="flat" cmpd="sng">
            <a:solidFill>
              <a:schemeClr val="accent1"/>
            </a:solidFill>
            <a:prstDash val="dash"/>
            <a:round/>
            <a:headEnd type="none" w="med" len="med"/>
            <a:tailEnd type="none" w="med" len="med"/>
          </a:ln>
        </p:spPr>
      </p:sp>
      <p:sp>
        <p:nvSpPr>
          <p:cNvPr id="1362" name="Google Shape;1362;p57"/>
          <p:cNvSpPr/>
          <p:nvPr/>
        </p:nvSpPr>
        <p:spPr>
          <a:xfrm>
            <a:off x="5514412" y="2430453"/>
            <a:ext cx="1705961" cy="1288457"/>
          </a:xfrm>
          <a:custGeom>
            <a:avLst/>
            <a:gdLst/>
            <a:ahLst/>
            <a:cxnLst/>
            <a:rect l="l" t="t" r="r" b="b"/>
            <a:pathLst>
              <a:path w="57046" h="43085" extrusionOk="0">
                <a:moveTo>
                  <a:pt x="0" y="13284"/>
                </a:moveTo>
                <a:cubicBezTo>
                  <a:pt x="6712" y="14965"/>
                  <a:pt x="14270" y="18301"/>
                  <a:pt x="20631" y="15577"/>
                </a:cubicBezTo>
                <a:cubicBezTo>
                  <a:pt x="26108" y="13232"/>
                  <a:pt x="29218" y="7244"/>
                  <a:pt x="34099" y="3828"/>
                </a:cubicBezTo>
                <a:cubicBezTo>
                  <a:pt x="39293" y="193"/>
                  <a:pt x="47575" y="-1439"/>
                  <a:pt x="53011" y="1823"/>
                </a:cubicBezTo>
                <a:cubicBezTo>
                  <a:pt x="64827" y="8914"/>
                  <a:pt x="45845" y="33340"/>
                  <a:pt x="55590" y="43085"/>
                </a:cubicBezTo>
              </a:path>
            </a:pathLst>
          </a:custGeom>
          <a:noFill/>
          <a:ln w="9525" cap="flat" cmpd="sng">
            <a:solidFill>
              <a:schemeClr val="lt1"/>
            </a:solidFill>
            <a:prstDash val="dash"/>
            <a:round/>
            <a:headEnd type="none" w="med" len="med"/>
            <a:tailEnd type="none" w="med" len="med"/>
          </a:ln>
        </p:spPr>
      </p:sp>
      <p:sp>
        <p:nvSpPr>
          <p:cNvPr id="1363" name="Google Shape;1363;p57"/>
          <p:cNvSpPr/>
          <p:nvPr/>
        </p:nvSpPr>
        <p:spPr>
          <a:xfrm>
            <a:off x="3323092" y="2290885"/>
            <a:ext cx="686806" cy="965821"/>
          </a:xfrm>
          <a:custGeom>
            <a:avLst/>
            <a:gdLst/>
            <a:ahLst/>
            <a:cxnLst/>
            <a:rect l="l" t="t" r="r" b="b"/>
            <a:pathLst>
              <a:path w="30661" h="43117" extrusionOk="0">
                <a:moveTo>
                  <a:pt x="0" y="0"/>
                </a:moveTo>
                <a:cubicBezTo>
                  <a:pt x="2670" y="6227"/>
                  <a:pt x="2659" y="14121"/>
                  <a:pt x="7450" y="18912"/>
                </a:cubicBezTo>
                <a:cubicBezTo>
                  <a:pt x="11597" y="23059"/>
                  <a:pt x="18883" y="23289"/>
                  <a:pt x="22637" y="27795"/>
                </a:cubicBezTo>
                <a:cubicBezTo>
                  <a:pt x="25162" y="30826"/>
                  <a:pt x="20558" y="35652"/>
                  <a:pt x="21205" y="39543"/>
                </a:cubicBezTo>
                <a:cubicBezTo>
                  <a:pt x="21750" y="42820"/>
                  <a:pt x="27509" y="43747"/>
                  <a:pt x="30661" y="42695"/>
                </a:cubicBezTo>
              </a:path>
            </a:pathLst>
          </a:custGeom>
          <a:noFill/>
          <a:ln w="9525" cap="flat" cmpd="sng">
            <a:solidFill>
              <a:schemeClr val="dk1"/>
            </a:solidFill>
            <a:prstDash val="dash"/>
            <a:round/>
            <a:headEnd type="none" w="med" len="med"/>
            <a:tailEnd type="none" w="med" len="med"/>
          </a:ln>
        </p:spPr>
      </p:sp>
      <p:grpSp>
        <p:nvGrpSpPr>
          <p:cNvPr id="1364" name="Google Shape;1364;p57"/>
          <p:cNvGrpSpPr/>
          <p:nvPr/>
        </p:nvGrpSpPr>
        <p:grpSpPr>
          <a:xfrm>
            <a:off x="3567495" y="2546269"/>
            <a:ext cx="197837" cy="180058"/>
            <a:chOff x="1492675" y="4420975"/>
            <a:chExt cx="481825" cy="438525"/>
          </a:xfrm>
        </p:grpSpPr>
        <p:sp>
          <p:nvSpPr>
            <p:cNvPr id="1365" name="Google Shape;1365;p57"/>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366" name="Google Shape;1366;p57"/>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367" name="Google Shape;1367;p57"/>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368" name="Google Shape;1368;p57"/>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369" name="Google Shape;1369;p57"/>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370" name="Google Shape;1370;p57"/>
          <p:cNvGrpSpPr/>
          <p:nvPr/>
        </p:nvGrpSpPr>
        <p:grpSpPr>
          <a:xfrm>
            <a:off x="5389046" y="1837120"/>
            <a:ext cx="199777" cy="197057"/>
            <a:chOff x="2084100" y="4400250"/>
            <a:chExt cx="486550" cy="479925"/>
          </a:xfrm>
        </p:grpSpPr>
        <p:sp>
          <p:nvSpPr>
            <p:cNvPr id="1371" name="Google Shape;1371;p57"/>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372" name="Google Shape;1372;p57"/>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373" name="Google Shape;1373;p57"/>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374" name="Google Shape;1374;p57"/>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375" name="Google Shape;1375;p57"/>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376" name="Google Shape;1376;p57"/>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1377" name="Google Shape;1377;p57"/>
          <p:cNvSpPr/>
          <p:nvPr/>
        </p:nvSpPr>
        <p:spPr>
          <a:xfrm>
            <a:off x="6911211" y="2192004"/>
            <a:ext cx="197857" cy="196893"/>
          </a:xfrm>
          <a:custGeom>
            <a:avLst/>
            <a:gdLst/>
            <a:ahLst/>
            <a:cxnLst/>
            <a:rect l="l" t="t" r="r" b="b"/>
            <a:pathLst>
              <a:path w="12728" h="12666" extrusionOk="0">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57"/>
          <p:cNvSpPr/>
          <p:nvPr/>
        </p:nvSpPr>
        <p:spPr>
          <a:xfrm flipH="1">
            <a:off x="3496861" y="1794306"/>
            <a:ext cx="133692" cy="196737"/>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57"/>
          <p:cNvSpPr/>
          <p:nvPr/>
        </p:nvSpPr>
        <p:spPr>
          <a:xfrm flipH="1">
            <a:off x="6657875" y="2034419"/>
            <a:ext cx="133692" cy="196737"/>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57"/>
          <p:cNvSpPr/>
          <p:nvPr/>
        </p:nvSpPr>
        <p:spPr>
          <a:xfrm flipH="1">
            <a:off x="5455250" y="2599275"/>
            <a:ext cx="133692" cy="196737"/>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57"/>
          <p:cNvSpPr/>
          <p:nvPr/>
        </p:nvSpPr>
        <p:spPr>
          <a:xfrm flipH="1">
            <a:off x="7109182" y="3562101"/>
            <a:ext cx="133692" cy="196737"/>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57"/>
          <p:cNvSpPr/>
          <p:nvPr/>
        </p:nvSpPr>
        <p:spPr>
          <a:xfrm flipH="1">
            <a:off x="3396147" y="2042595"/>
            <a:ext cx="133692" cy="196737"/>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57"/>
          <p:cNvSpPr/>
          <p:nvPr/>
        </p:nvSpPr>
        <p:spPr>
          <a:xfrm flipH="1">
            <a:off x="3944706" y="3059833"/>
            <a:ext cx="133692" cy="196737"/>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57"/>
          <p:cNvSpPr txBox="1"/>
          <p:nvPr/>
        </p:nvSpPr>
        <p:spPr>
          <a:xfrm>
            <a:off x="1325941" y="1950980"/>
            <a:ext cx="893400" cy="467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900">
                <a:solidFill>
                  <a:srgbClr val="3A60E5"/>
                </a:solidFill>
                <a:latin typeface="Carter One"/>
                <a:ea typeface="Carter One"/>
                <a:cs typeface="Carter One"/>
                <a:sym typeface="Carter One"/>
              </a:rPr>
              <a:t>Mars</a:t>
            </a:r>
            <a:endParaRPr sz="1900">
              <a:solidFill>
                <a:srgbClr val="3A60E5"/>
              </a:solidFill>
              <a:latin typeface="Carter One"/>
              <a:ea typeface="Carter One"/>
              <a:cs typeface="Carter One"/>
              <a:sym typeface="Carter One"/>
            </a:endParaRPr>
          </a:p>
        </p:txBody>
      </p:sp>
      <p:sp>
        <p:nvSpPr>
          <p:cNvPr id="1385" name="Google Shape;1385;p57"/>
          <p:cNvSpPr/>
          <p:nvPr/>
        </p:nvSpPr>
        <p:spPr>
          <a:xfrm>
            <a:off x="1103042" y="2059030"/>
            <a:ext cx="222900" cy="222900"/>
          </a:xfrm>
          <a:prstGeom prst="round2SameRect">
            <a:avLst>
              <a:gd name="adj1" fmla="val 50000"/>
              <a:gd name="adj2" fmla="val 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57"/>
          <p:cNvSpPr txBox="1"/>
          <p:nvPr/>
        </p:nvSpPr>
        <p:spPr>
          <a:xfrm>
            <a:off x="1325941" y="2620467"/>
            <a:ext cx="893400" cy="467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900">
                <a:solidFill>
                  <a:srgbClr val="3A60E5"/>
                </a:solidFill>
                <a:latin typeface="Carter One"/>
                <a:ea typeface="Carter One"/>
                <a:cs typeface="Carter One"/>
                <a:sym typeface="Carter One"/>
              </a:rPr>
              <a:t>Venus</a:t>
            </a:r>
            <a:endParaRPr sz="1900">
              <a:solidFill>
                <a:srgbClr val="3A60E5"/>
              </a:solidFill>
              <a:latin typeface="Carter One"/>
              <a:ea typeface="Carter One"/>
              <a:cs typeface="Carter One"/>
              <a:sym typeface="Carter One"/>
            </a:endParaRPr>
          </a:p>
        </p:txBody>
      </p:sp>
      <p:sp>
        <p:nvSpPr>
          <p:cNvPr id="1387" name="Google Shape;1387;p57"/>
          <p:cNvSpPr/>
          <p:nvPr/>
        </p:nvSpPr>
        <p:spPr>
          <a:xfrm>
            <a:off x="1103042" y="2728517"/>
            <a:ext cx="222900" cy="222900"/>
          </a:xfrm>
          <a:prstGeom prst="round2SameRect">
            <a:avLst>
              <a:gd name="adj1" fmla="val 50000"/>
              <a:gd name="adj2"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57"/>
          <p:cNvSpPr txBox="1"/>
          <p:nvPr/>
        </p:nvSpPr>
        <p:spPr>
          <a:xfrm>
            <a:off x="1325941" y="3261280"/>
            <a:ext cx="893400" cy="467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900">
                <a:solidFill>
                  <a:srgbClr val="3A60E5"/>
                </a:solidFill>
                <a:latin typeface="Carter One"/>
                <a:ea typeface="Carter One"/>
                <a:cs typeface="Carter One"/>
                <a:sym typeface="Carter One"/>
              </a:rPr>
              <a:t>Earth</a:t>
            </a:r>
            <a:endParaRPr sz="1900">
              <a:solidFill>
                <a:srgbClr val="3A60E5"/>
              </a:solidFill>
              <a:latin typeface="Carter One"/>
              <a:ea typeface="Carter One"/>
              <a:cs typeface="Carter One"/>
              <a:sym typeface="Carter One"/>
            </a:endParaRPr>
          </a:p>
        </p:txBody>
      </p:sp>
      <p:sp>
        <p:nvSpPr>
          <p:cNvPr id="1389" name="Google Shape;1389;p57"/>
          <p:cNvSpPr/>
          <p:nvPr/>
        </p:nvSpPr>
        <p:spPr>
          <a:xfrm>
            <a:off x="1103042" y="3369330"/>
            <a:ext cx="222900" cy="222900"/>
          </a:xfrm>
          <a:prstGeom prst="round2SameRect">
            <a:avLst>
              <a:gd name="adj1" fmla="val 50000"/>
              <a:gd name="adj2" fmla="val 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Shape 1393"/>
        <p:cNvGrpSpPr/>
        <p:nvPr/>
      </p:nvGrpSpPr>
      <p:grpSpPr>
        <a:xfrm>
          <a:off x="0" y="0"/>
          <a:ext cx="0" cy="0"/>
          <a:chOff x="0" y="0"/>
          <a:chExt cx="0" cy="0"/>
        </a:xfrm>
      </p:grpSpPr>
      <p:sp>
        <p:nvSpPr>
          <p:cNvPr id="1394" name="Google Shape;1394;p58"/>
          <p:cNvSpPr txBox="1">
            <a:spLocks noGrp="1"/>
          </p:cNvSpPr>
          <p:nvPr>
            <p:ph type="title"/>
          </p:nvPr>
        </p:nvSpPr>
        <p:spPr>
          <a:xfrm>
            <a:off x="726225" y="441350"/>
            <a:ext cx="7691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An Industry Certificate</a:t>
            </a:r>
            <a:endParaRPr/>
          </a:p>
        </p:txBody>
      </p:sp>
      <p:sp>
        <p:nvSpPr>
          <p:cNvPr id="1395" name="Google Shape;1395;p58"/>
          <p:cNvSpPr txBox="1"/>
          <p:nvPr/>
        </p:nvSpPr>
        <p:spPr>
          <a:xfrm>
            <a:off x="4757455" y="2034475"/>
            <a:ext cx="3144900" cy="1416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latin typeface="Assistant"/>
                <a:ea typeface="Assistant"/>
                <a:cs typeface="Assistant"/>
                <a:sym typeface="Assistant"/>
              </a:rPr>
              <a:t>Industry certifications are credentials recognized by business and industry that demonstrate mastery of necessary knowledge and/or skills</a:t>
            </a:r>
            <a:endParaRPr sz="1600">
              <a:latin typeface="Assistant"/>
              <a:ea typeface="Assistant"/>
              <a:cs typeface="Assistant"/>
              <a:sym typeface="Assistant"/>
            </a:endParaRPr>
          </a:p>
        </p:txBody>
      </p:sp>
      <p:grpSp>
        <p:nvGrpSpPr>
          <p:cNvPr id="1396" name="Google Shape;1396;p58"/>
          <p:cNvGrpSpPr/>
          <p:nvPr/>
        </p:nvGrpSpPr>
        <p:grpSpPr>
          <a:xfrm>
            <a:off x="1241645" y="1742035"/>
            <a:ext cx="3336782" cy="2000897"/>
            <a:chOff x="1319675" y="1345025"/>
            <a:chExt cx="4998175" cy="2997150"/>
          </a:xfrm>
        </p:grpSpPr>
        <p:sp>
          <p:nvSpPr>
            <p:cNvPr id="1397" name="Google Shape;1397;p58"/>
            <p:cNvSpPr/>
            <p:nvPr/>
          </p:nvSpPr>
          <p:spPr>
            <a:xfrm>
              <a:off x="1319675" y="3037000"/>
              <a:ext cx="2937400" cy="1254425"/>
            </a:xfrm>
            <a:custGeom>
              <a:avLst/>
              <a:gdLst/>
              <a:ahLst/>
              <a:cxnLst/>
              <a:rect l="l" t="t" r="r" b="b"/>
              <a:pathLst>
                <a:path w="117496" h="50177" extrusionOk="0">
                  <a:moveTo>
                    <a:pt x="58297" y="0"/>
                  </a:moveTo>
                  <a:cubicBezTo>
                    <a:pt x="47370" y="0"/>
                    <a:pt x="38197" y="7319"/>
                    <a:pt x="35740" y="17194"/>
                  </a:cubicBezTo>
                  <a:cubicBezTo>
                    <a:pt x="35014" y="17068"/>
                    <a:pt x="34287" y="16993"/>
                    <a:pt x="33535" y="16993"/>
                  </a:cubicBezTo>
                  <a:cubicBezTo>
                    <a:pt x="26392" y="16993"/>
                    <a:pt x="20603" y="22607"/>
                    <a:pt x="20603" y="29550"/>
                  </a:cubicBezTo>
                  <a:cubicBezTo>
                    <a:pt x="20603" y="29625"/>
                    <a:pt x="20603" y="29700"/>
                    <a:pt x="20603" y="29750"/>
                  </a:cubicBezTo>
                  <a:lnTo>
                    <a:pt x="10502" y="29750"/>
                  </a:lnTo>
                  <a:cubicBezTo>
                    <a:pt x="4713" y="29750"/>
                    <a:pt x="1" y="34362"/>
                    <a:pt x="1" y="39976"/>
                  </a:cubicBezTo>
                  <a:cubicBezTo>
                    <a:pt x="1" y="45590"/>
                    <a:pt x="4713" y="50176"/>
                    <a:pt x="10502" y="50176"/>
                  </a:cubicBezTo>
                  <a:lnTo>
                    <a:pt x="106969" y="50176"/>
                  </a:lnTo>
                  <a:cubicBezTo>
                    <a:pt x="112758" y="50176"/>
                    <a:pt x="117495" y="45590"/>
                    <a:pt x="117495" y="39976"/>
                  </a:cubicBezTo>
                  <a:cubicBezTo>
                    <a:pt x="117495" y="34362"/>
                    <a:pt x="112758" y="29750"/>
                    <a:pt x="106969" y="29750"/>
                  </a:cubicBezTo>
                  <a:lnTo>
                    <a:pt x="105540" y="29750"/>
                  </a:lnTo>
                  <a:cubicBezTo>
                    <a:pt x="103836" y="23860"/>
                    <a:pt x="98247" y="19549"/>
                    <a:pt x="91631" y="19549"/>
                  </a:cubicBezTo>
                  <a:cubicBezTo>
                    <a:pt x="87696" y="19549"/>
                    <a:pt x="84112" y="21078"/>
                    <a:pt x="81505" y="23560"/>
                  </a:cubicBezTo>
                  <a:cubicBezTo>
                    <a:pt x="81530" y="23209"/>
                    <a:pt x="81530" y="22883"/>
                    <a:pt x="81530" y="22532"/>
                  </a:cubicBezTo>
                  <a:cubicBezTo>
                    <a:pt x="81530" y="10076"/>
                    <a:pt x="71129" y="0"/>
                    <a:pt x="58297" y="0"/>
                  </a:cubicBezTo>
                  <a:close/>
                </a:path>
              </a:pathLst>
            </a:custGeom>
            <a:solidFill>
              <a:srgbClr val="FFC5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58"/>
            <p:cNvSpPr/>
            <p:nvPr/>
          </p:nvSpPr>
          <p:spPr>
            <a:xfrm>
              <a:off x="3312175" y="3203675"/>
              <a:ext cx="3005675" cy="1087750"/>
            </a:xfrm>
            <a:custGeom>
              <a:avLst/>
              <a:gdLst/>
              <a:ahLst/>
              <a:cxnLst/>
              <a:rect l="l" t="t" r="r" b="b"/>
              <a:pathLst>
                <a:path w="120227" h="43510" extrusionOk="0">
                  <a:moveTo>
                    <a:pt x="59675" y="0"/>
                  </a:moveTo>
                  <a:cubicBezTo>
                    <a:pt x="48472" y="0"/>
                    <a:pt x="39099" y="6366"/>
                    <a:pt x="36567" y="14913"/>
                  </a:cubicBezTo>
                  <a:cubicBezTo>
                    <a:pt x="35840" y="14812"/>
                    <a:pt x="35089" y="14762"/>
                    <a:pt x="34312" y="14762"/>
                  </a:cubicBezTo>
                  <a:cubicBezTo>
                    <a:pt x="27018" y="14762"/>
                    <a:pt x="21078" y="19624"/>
                    <a:pt x="21078" y="25639"/>
                  </a:cubicBezTo>
                  <a:cubicBezTo>
                    <a:pt x="21078" y="25690"/>
                    <a:pt x="21103" y="25740"/>
                    <a:pt x="21103" y="25815"/>
                  </a:cubicBezTo>
                  <a:lnTo>
                    <a:pt x="10778" y="25815"/>
                  </a:lnTo>
                  <a:cubicBezTo>
                    <a:pt x="4838" y="25815"/>
                    <a:pt x="1" y="29800"/>
                    <a:pt x="1" y="34662"/>
                  </a:cubicBezTo>
                  <a:cubicBezTo>
                    <a:pt x="1" y="39524"/>
                    <a:pt x="4838" y="43509"/>
                    <a:pt x="10778" y="43509"/>
                  </a:cubicBezTo>
                  <a:lnTo>
                    <a:pt x="109475" y="43509"/>
                  </a:lnTo>
                  <a:cubicBezTo>
                    <a:pt x="115390" y="43509"/>
                    <a:pt x="120227" y="39524"/>
                    <a:pt x="120227" y="34662"/>
                  </a:cubicBezTo>
                  <a:cubicBezTo>
                    <a:pt x="120227" y="29800"/>
                    <a:pt x="115390" y="25815"/>
                    <a:pt x="109475" y="25815"/>
                  </a:cubicBezTo>
                  <a:lnTo>
                    <a:pt x="107996" y="25815"/>
                  </a:lnTo>
                  <a:cubicBezTo>
                    <a:pt x="106242" y="20702"/>
                    <a:pt x="100553" y="16968"/>
                    <a:pt x="93761" y="16968"/>
                  </a:cubicBezTo>
                  <a:cubicBezTo>
                    <a:pt x="89750" y="16968"/>
                    <a:pt x="86091" y="18296"/>
                    <a:pt x="83410" y="20426"/>
                  </a:cubicBezTo>
                  <a:cubicBezTo>
                    <a:pt x="83435" y="20151"/>
                    <a:pt x="83435" y="19850"/>
                    <a:pt x="83435" y="19549"/>
                  </a:cubicBezTo>
                  <a:cubicBezTo>
                    <a:pt x="83435" y="8747"/>
                    <a:pt x="72808" y="0"/>
                    <a:pt x="59675" y="0"/>
                  </a:cubicBezTo>
                  <a:close/>
                </a:path>
              </a:pathLst>
            </a:custGeom>
            <a:solidFill>
              <a:srgbClr val="FFC5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58"/>
            <p:cNvSpPr/>
            <p:nvPr/>
          </p:nvSpPr>
          <p:spPr>
            <a:xfrm>
              <a:off x="4231975" y="2658675"/>
              <a:ext cx="1559575" cy="880000"/>
            </a:xfrm>
            <a:custGeom>
              <a:avLst/>
              <a:gdLst/>
              <a:ahLst/>
              <a:cxnLst/>
              <a:rect l="l" t="t" r="r" b="b"/>
              <a:pathLst>
                <a:path w="62383" h="35200" extrusionOk="0">
                  <a:moveTo>
                    <a:pt x="56428" y="0"/>
                  </a:moveTo>
                  <a:cubicBezTo>
                    <a:pt x="55970" y="0"/>
                    <a:pt x="55505" y="96"/>
                    <a:pt x="55064" y="296"/>
                  </a:cubicBezTo>
                  <a:lnTo>
                    <a:pt x="2407" y="23981"/>
                  </a:lnTo>
                  <a:cubicBezTo>
                    <a:pt x="728" y="24733"/>
                    <a:pt x="1" y="26713"/>
                    <a:pt x="728" y="28367"/>
                  </a:cubicBezTo>
                  <a:lnTo>
                    <a:pt x="2933" y="33229"/>
                  </a:lnTo>
                  <a:cubicBezTo>
                    <a:pt x="3487" y="34466"/>
                    <a:pt x="4694" y="35200"/>
                    <a:pt x="5962" y="35200"/>
                  </a:cubicBezTo>
                  <a:cubicBezTo>
                    <a:pt x="6416" y="35200"/>
                    <a:pt x="6877" y="35106"/>
                    <a:pt x="7319" y="34908"/>
                  </a:cubicBezTo>
                  <a:lnTo>
                    <a:pt x="59976" y="11199"/>
                  </a:lnTo>
                  <a:cubicBezTo>
                    <a:pt x="61630" y="10447"/>
                    <a:pt x="62382" y="8467"/>
                    <a:pt x="61630" y="6813"/>
                  </a:cubicBezTo>
                  <a:lnTo>
                    <a:pt x="59450" y="1950"/>
                  </a:lnTo>
                  <a:cubicBezTo>
                    <a:pt x="58899" y="719"/>
                    <a:pt x="57687" y="0"/>
                    <a:pt x="56428" y="0"/>
                  </a:cubicBezTo>
                  <a:close/>
                </a:path>
              </a:pathLst>
            </a:custGeom>
            <a:solidFill>
              <a:srgbClr val="FEF8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58"/>
            <p:cNvSpPr/>
            <p:nvPr/>
          </p:nvSpPr>
          <p:spPr>
            <a:xfrm>
              <a:off x="5596025" y="2650175"/>
              <a:ext cx="201150" cy="282175"/>
            </a:xfrm>
            <a:custGeom>
              <a:avLst/>
              <a:gdLst/>
              <a:ahLst/>
              <a:cxnLst/>
              <a:rect l="l" t="t" r="r" b="b"/>
              <a:pathLst>
                <a:path w="8046" h="11287" extrusionOk="0">
                  <a:moveTo>
                    <a:pt x="2452" y="1"/>
                  </a:moveTo>
                  <a:cubicBezTo>
                    <a:pt x="2160" y="1"/>
                    <a:pt x="1863" y="60"/>
                    <a:pt x="1579" y="185"/>
                  </a:cubicBezTo>
                  <a:cubicBezTo>
                    <a:pt x="502" y="686"/>
                    <a:pt x="0" y="1965"/>
                    <a:pt x="502" y="3042"/>
                  </a:cubicBezTo>
                  <a:lnTo>
                    <a:pt x="3635" y="10010"/>
                  </a:lnTo>
                  <a:cubicBezTo>
                    <a:pt x="3982" y="10815"/>
                    <a:pt x="4772" y="11287"/>
                    <a:pt x="5592" y="11287"/>
                  </a:cubicBezTo>
                  <a:cubicBezTo>
                    <a:pt x="5895" y="11287"/>
                    <a:pt x="6201" y="11223"/>
                    <a:pt x="6492" y="11088"/>
                  </a:cubicBezTo>
                  <a:cubicBezTo>
                    <a:pt x="7569" y="10611"/>
                    <a:pt x="8046" y="9333"/>
                    <a:pt x="7569" y="8255"/>
                  </a:cubicBezTo>
                  <a:lnTo>
                    <a:pt x="4412" y="1263"/>
                  </a:lnTo>
                  <a:cubicBezTo>
                    <a:pt x="4060" y="468"/>
                    <a:pt x="3273" y="1"/>
                    <a:pt x="2452" y="1"/>
                  </a:cubicBezTo>
                  <a:close/>
                </a:path>
              </a:pathLst>
            </a:custGeom>
            <a:solidFill>
              <a:srgbClr val="DEDE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58"/>
            <p:cNvSpPr/>
            <p:nvPr/>
          </p:nvSpPr>
          <p:spPr>
            <a:xfrm>
              <a:off x="4755125" y="2876075"/>
              <a:ext cx="448700" cy="460850"/>
            </a:xfrm>
            <a:custGeom>
              <a:avLst/>
              <a:gdLst/>
              <a:ahLst/>
              <a:cxnLst/>
              <a:rect l="l" t="t" r="r" b="b"/>
              <a:pathLst>
                <a:path w="17948" h="18434" extrusionOk="0">
                  <a:moveTo>
                    <a:pt x="10849" y="0"/>
                  </a:moveTo>
                  <a:cubicBezTo>
                    <a:pt x="10625" y="0"/>
                    <a:pt x="10397" y="47"/>
                    <a:pt x="10178" y="147"/>
                  </a:cubicBezTo>
                  <a:lnTo>
                    <a:pt x="6368" y="1851"/>
                  </a:lnTo>
                  <a:cubicBezTo>
                    <a:pt x="5566" y="2227"/>
                    <a:pt x="5190" y="3179"/>
                    <a:pt x="5566" y="3981"/>
                  </a:cubicBezTo>
                  <a:lnTo>
                    <a:pt x="6744" y="6613"/>
                  </a:lnTo>
                  <a:cubicBezTo>
                    <a:pt x="4839" y="6613"/>
                    <a:pt x="2960" y="6663"/>
                    <a:pt x="1080" y="6788"/>
                  </a:cubicBezTo>
                  <a:cubicBezTo>
                    <a:pt x="854" y="6788"/>
                    <a:pt x="604" y="6813"/>
                    <a:pt x="403" y="6914"/>
                  </a:cubicBezTo>
                  <a:cubicBezTo>
                    <a:pt x="203" y="7039"/>
                    <a:pt x="52" y="7265"/>
                    <a:pt x="102" y="7490"/>
                  </a:cubicBezTo>
                  <a:cubicBezTo>
                    <a:pt x="178" y="7741"/>
                    <a:pt x="428" y="7866"/>
                    <a:pt x="654" y="7966"/>
                  </a:cubicBezTo>
                  <a:cubicBezTo>
                    <a:pt x="1055" y="8142"/>
                    <a:pt x="1481" y="8317"/>
                    <a:pt x="1882" y="8493"/>
                  </a:cubicBezTo>
                  <a:cubicBezTo>
                    <a:pt x="2108" y="8593"/>
                    <a:pt x="2333" y="8693"/>
                    <a:pt x="2308" y="9044"/>
                  </a:cubicBezTo>
                  <a:cubicBezTo>
                    <a:pt x="2308" y="9270"/>
                    <a:pt x="2183" y="9495"/>
                    <a:pt x="2007" y="9671"/>
                  </a:cubicBezTo>
                  <a:cubicBezTo>
                    <a:pt x="1331" y="10272"/>
                    <a:pt x="729" y="10974"/>
                    <a:pt x="253" y="11726"/>
                  </a:cubicBezTo>
                  <a:cubicBezTo>
                    <a:pt x="0" y="12116"/>
                    <a:pt x="294" y="12590"/>
                    <a:pt x="712" y="12590"/>
                  </a:cubicBezTo>
                  <a:cubicBezTo>
                    <a:pt x="750" y="12590"/>
                    <a:pt x="789" y="12586"/>
                    <a:pt x="829" y="12578"/>
                  </a:cubicBezTo>
                  <a:cubicBezTo>
                    <a:pt x="2509" y="12227"/>
                    <a:pt x="5140" y="11826"/>
                    <a:pt x="6118" y="11726"/>
                  </a:cubicBezTo>
                  <a:lnTo>
                    <a:pt x="6118" y="11726"/>
                  </a:lnTo>
                  <a:cubicBezTo>
                    <a:pt x="5366" y="12703"/>
                    <a:pt x="4163" y="14182"/>
                    <a:pt x="3285" y="15184"/>
                  </a:cubicBezTo>
                  <a:cubicBezTo>
                    <a:pt x="2967" y="15552"/>
                    <a:pt x="3224" y="16113"/>
                    <a:pt x="3705" y="16113"/>
                  </a:cubicBezTo>
                  <a:cubicBezTo>
                    <a:pt x="3716" y="16113"/>
                    <a:pt x="3726" y="16112"/>
                    <a:pt x="3737" y="16112"/>
                  </a:cubicBezTo>
                  <a:cubicBezTo>
                    <a:pt x="4639" y="16062"/>
                    <a:pt x="5541" y="15886"/>
                    <a:pt x="6393" y="15610"/>
                  </a:cubicBezTo>
                  <a:cubicBezTo>
                    <a:pt x="6510" y="15576"/>
                    <a:pt x="6626" y="15557"/>
                    <a:pt x="6737" y="15557"/>
                  </a:cubicBezTo>
                  <a:cubicBezTo>
                    <a:pt x="6866" y="15557"/>
                    <a:pt x="6988" y="15582"/>
                    <a:pt x="7095" y="15636"/>
                  </a:cubicBezTo>
                  <a:cubicBezTo>
                    <a:pt x="7421" y="15786"/>
                    <a:pt x="7396" y="16037"/>
                    <a:pt x="7371" y="16262"/>
                  </a:cubicBezTo>
                  <a:cubicBezTo>
                    <a:pt x="7321" y="16713"/>
                    <a:pt x="7270" y="17164"/>
                    <a:pt x="7220" y="17616"/>
                  </a:cubicBezTo>
                  <a:cubicBezTo>
                    <a:pt x="7195" y="17866"/>
                    <a:pt x="7195" y="18142"/>
                    <a:pt x="7371" y="18317"/>
                  </a:cubicBezTo>
                  <a:cubicBezTo>
                    <a:pt x="7462" y="18396"/>
                    <a:pt x="7582" y="18433"/>
                    <a:pt x="7699" y="18433"/>
                  </a:cubicBezTo>
                  <a:cubicBezTo>
                    <a:pt x="7807" y="18433"/>
                    <a:pt x="7914" y="18402"/>
                    <a:pt x="7997" y="18342"/>
                  </a:cubicBezTo>
                  <a:cubicBezTo>
                    <a:pt x="8198" y="18217"/>
                    <a:pt x="8323" y="18017"/>
                    <a:pt x="8448" y="17816"/>
                  </a:cubicBezTo>
                  <a:cubicBezTo>
                    <a:pt x="9125" y="16813"/>
                    <a:pt x="9777" y="15786"/>
                    <a:pt x="10378" y="14733"/>
                  </a:cubicBezTo>
                  <a:lnTo>
                    <a:pt x="10804" y="15661"/>
                  </a:lnTo>
                  <a:cubicBezTo>
                    <a:pt x="11082" y="16272"/>
                    <a:pt x="11675" y="16623"/>
                    <a:pt x="12289" y="16623"/>
                  </a:cubicBezTo>
                  <a:cubicBezTo>
                    <a:pt x="12506" y="16623"/>
                    <a:pt x="12725" y="16579"/>
                    <a:pt x="12935" y="16488"/>
                  </a:cubicBezTo>
                  <a:lnTo>
                    <a:pt x="16769" y="14758"/>
                  </a:lnTo>
                  <a:cubicBezTo>
                    <a:pt x="17571" y="14382"/>
                    <a:pt x="17947" y="13430"/>
                    <a:pt x="17571" y="12628"/>
                  </a:cubicBezTo>
                  <a:lnTo>
                    <a:pt x="12308" y="949"/>
                  </a:lnTo>
                  <a:cubicBezTo>
                    <a:pt x="12050" y="359"/>
                    <a:pt x="11468" y="0"/>
                    <a:pt x="10849" y="0"/>
                  </a:cubicBezTo>
                  <a:close/>
                </a:path>
              </a:pathLst>
            </a:custGeom>
            <a:solidFill>
              <a:srgbClr val="3E5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58"/>
            <p:cNvSpPr/>
            <p:nvPr/>
          </p:nvSpPr>
          <p:spPr>
            <a:xfrm>
              <a:off x="4900525" y="2951625"/>
              <a:ext cx="295775" cy="260475"/>
            </a:xfrm>
            <a:custGeom>
              <a:avLst/>
              <a:gdLst/>
              <a:ahLst/>
              <a:cxnLst/>
              <a:rect l="l" t="t" r="r" b="b"/>
              <a:pathLst>
                <a:path w="11831" h="10419" extrusionOk="0">
                  <a:moveTo>
                    <a:pt x="5903" y="1"/>
                  </a:moveTo>
                  <a:cubicBezTo>
                    <a:pt x="5193" y="1"/>
                    <a:pt x="4473" y="147"/>
                    <a:pt x="3785" y="458"/>
                  </a:cubicBezTo>
                  <a:cubicBezTo>
                    <a:pt x="1154" y="1636"/>
                    <a:pt x="1" y="4719"/>
                    <a:pt x="1179" y="7350"/>
                  </a:cubicBezTo>
                  <a:cubicBezTo>
                    <a:pt x="2044" y="9283"/>
                    <a:pt x="3936" y="10418"/>
                    <a:pt x="5913" y="10418"/>
                  </a:cubicBezTo>
                  <a:cubicBezTo>
                    <a:pt x="6628" y="10418"/>
                    <a:pt x="7354" y="10270"/>
                    <a:pt x="8046" y="9957"/>
                  </a:cubicBezTo>
                  <a:cubicBezTo>
                    <a:pt x="10678" y="8779"/>
                    <a:pt x="11830" y="5696"/>
                    <a:pt x="10652" y="3065"/>
                  </a:cubicBezTo>
                  <a:cubicBezTo>
                    <a:pt x="9785" y="1145"/>
                    <a:pt x="7885" y="1"/>
                    <a:pt x="5903" y="1"/>
                  </a:cubicBezTo>
                  <a:close/>
                </a:path>
              </a:pathLst>
            </a:custGeom>
            <a:solidFill>
              <a:srgbClr val="FFB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58"/>
            <p:cNvSpPr/>
            <p:nvPr/>
          </p:nvSpPr>
          <p:spPr>
            <a:xfrm>
              <a:off x="4923725" y="2972400"/>
              <a:ext cx="249400" cy="219200"/>
            </a:xfrm>
            <a:custGeom>
              <a:avLst/>
              <a:gdLst/>
              <a:ahLst/>
              <a:cxnLst/>
              <a:rect l="l" t="t" r="r" b="b"/>
              <a:pathLst>
                <a:path w="9976" h="8768" extrusionOk="0">
                  <a:moveTo>
                    <a:pt x="4968" y="0"/>
                  </a:moveTo>
                  <a:cubicBezTo>
                    <a:pt x="4370" y="0"/>
                    <a:pt x="3763" y="122"/>
                    <a:pt x="3183" y="379"/>
                  </a:cubicBezTo>
                  <a:cubicBezTo>
                    <a:pt x="978" y="1381"/>
                    <a:pt x="0" y="3963"/>
                    <a:pt x="978" y="6168"/>
                  </a:cubicBezTo>
                  <a:cubicBezTo>
                    <a:pt x="1713" y="7805"/>
                    <a:pt x="3313" y="8767"/>
                    <a:pt x="4984" y="8767"/>
                  </a:cubicBezTo>
                  <a:cubicBezTo>
                    <a:pt x="5590" y="8767"/>
                    <a:pt x="6205" y="8641"/>
                    <a:pt x="6792" y="8374"/>
                  </a:cubicBezTo>
                  <a:cubicBezTo>
                    <a:pt x="8998" y="7397"/>
                    <a:pt x="9975" y="4790"/>
                    <a:pt x="8973" y="2584"/>
                  </a:cubicBezTo>
                  <a:cubicBezTo>
                    <a:pt x="8252" y="959"/>
                    <a:pt x="6646" y="0"/>
                    <a:pt x="4968" y="0"/>
                  </a:cubicBezTo>
                  <a:close/>
                </a:path>
              </a:pathLst>
            </a:custGeom>
            <a:solidFill>
              <a:srgbClr val="F08B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58"/>
            <p:cNvSpPr/>
            <p:nvPr/>
          </p:nvSpPr>
          <p:spPr>
            <a:xfrm>
              <a:off x="4264575" y="2314100"/>
              <a:ext cx="936725" cy="1003000"/>
            </a:xfrm>
            <a:custGeom>
              <a:avLst/>
              <a:gdLst/>
              <a:ahLst/>
              <a:cxnLst/>
              <a:rect l="l" t="t" r="r" b="b"/>
              <a:pathLst>
                <a:path w="37469" h="40120" extrusionOk="0">
                  <a:moveTo>
                    <a:pt x="31893" y="1"/>
                  </a:moveTo>
                  <a:cubicBezTo>
                    <a:pt x="30981" y="1"/>
                    <a:pt x="30071" y="380"/>
                    <a:pt x="29424" y="1122"/>
                  </a:cubicBezTo>
                  <a:lnTo>
                    <a:pt x="1203" y="32952"/>
                  </a:lnTo>
                  <a:cubicBezTo>
                    <a:pt x="0" y="34305"/>
                    <a:pt x="125" y="36410"/>
                    <a:pt x="1479" y="37638"/>
                  </a:cubicBezTo>
                  <a:lnTo>
                    <a:pt x="3358" y="39292"/>
                  </a:lnTo>
                  <a:cubicBezTo>
                    <a:pt x="3982" y="39847"/>
                    <a:pt x="4766" y="40119"/>
                    <a:pt x="5549" y="40119"/>
                  </a:cubicBezTo>
                  <a:cubicBezTo>
                    <a:pt x="6466" y="40119"/>
                    <a:pt x="7383" y="39746"/>
                    <a:pt x="8045" y="39017"/>
                  </a:cubicBezTo>
                  <a:lnTo>
                    <a:pt x="36241" y="7187"/>
                  </a:lnTo>
                  <a:cubicBezTo>
                    <a:pt x="37469" y="5809"/>
                    <a:pt x="37344" y="3703"/>
                    <a:pt x="35965" y="2500"/>
                  </a:cubicBezTo>
                  <a:lnTo>
                    <a:pt x="34085" y="846"/>
                  </a:lnTo>
                  <a:cubicBezTo>
                    <a:pt x="33461" y="279"/>
                    <a:pt x="32676" y="1"/>
                    <a:pt x="31893" y="1"/>
                  </a:cubicBezTo>
                  <a:close/>
                </a:path>
              </a:pathLst>
            </a:custGeom>
            <a:solidFill>
              <a:srgbClr val="FEF8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58"/>
            <p:cNvSpPr/>
            <p:nvPr/>
          </p:nvSpPr>
          <p:spPr>
            <a:xfrm>
              <a:off x="5012050" y="2296475"/>
              <a:ext cx="201175" cy="179050"/>
            </a:xfrm>
            <a:custGeom>
              <a:avLst/>
              <a:gdLst/>
              <a:ahLst/>
              <a:cxnLst/>
              <a:rect l="l" t="t" r="r" b="b"/>
              <a:pathLst>
                <a:path w="8047" h="7162" extrusionOk="0">
                  <a:moveTo>
                    <a:pt x="1827" y="1"/>
                  </a:moveTo>
                  <a:cubicBezTo>
                    <a:pt x="1376" y="1"/>
                    <a:pt x="927" y="183"/>
                    <a:pt x="602" y="549"/>
                  </a:cubicBezTo>
                  <a:cubicBezTo>
                    <a:pt x="1" y="1225"/>
                    <a:pt x="51" y="2278"/>
                    <a:pt x="728" y="2879"/>
                  </a:cubicBezTo>
                  <a:lnTo>
                    <a:pt x="5114" y="6764"/>
                  </a:lnTo>
                  <a:cubicBezTo>
                    <a:pt x="5425" y="7029"/>
                    <a:pt x="5816" y="7162"/>
                    <a:pt x="6206" y="7162"/>
                  </a:cubicBezTo>
                  <a:cubicBezTo>
                    <a:pt x="6663" y="7162"/>
                    <a:pt x="7120" y="6979"/>
                    <a:pt x="7445" y="6614"/>
                  </a:cubicBezTo>
                  <a:cubicBezTo>
                    <a:pt x="8046" y="5937"/>
                    <a:pt x="7971" y="4885"/>
                    <a:pt x="7294" y="4283"/>
                  </a:cubicBezTo>
                  <a:lnTo>
                    <a:pt x="2908" y="398"/>
                  </a:lnTo>
                  <a:cubicBezTo>
                    <a:pt x="2597" y="133"/>
                    <a:pt x="2211" y="1"/>
                    <a:pt x="1827" y="1"/>
                  </a:cubicBezTo>
                  <a:close/>
                </a:path>
              </a:pathLst>
            </a:custGeom>
            <a:solidFill>
              <a:srgbClr val="DEDE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58"/>
            <p:cNvSpPr/>
            <p:nvPr/>
          </p:nvSpPr>
          <p:spPr>
            <a:xfrm>
              <a:off x="4542750" y="2657375"/>
              <a:ext cx="357800" cy="352325"/>
            </a:xfrm>
            <a:custGeom>
              <a:avLst/>
              <a:gdLst/>
              <a:ahLst/>
              <a:cxnLst/>
              <a:rect l="l" t="t" r="r" b="b"/>
              <a:pathLst>
                <a:path w="14312" h="14093" extrusionOk="0">
                  <a:moveTo>
                    <a:pt x="5761" y="1"/>
                  </a:moveTo>
                  <a:cubicBezTo>
                    <a:pt x="5316" y="1"/>
                    <a:pt x="4874" y="183"/>
                    <a:pt x="4562" y="549"/>
                  </a:cubicBezTo>
                  <a:lnTo>
                    <a:pt x="2933" y="2353"/>
                  </a:lnTo>
                  <a:cubicBezTo>
                    <a:pt x="2357" y="3030"/>
                    <a:pt x="2407" y="4058"/>
                    <a:pt x="3084" y="4634"/>
                  </a:cubicBezTo>
                  <a:lnTo>
                    <a:pt x="3384" y="4910"/>
                  </a:lnTo>
                  <a:cubicBezTo>
                    <a:pt x="2482" y="5135"/>
                    <a:pt x="1580" y="5361"/>
                    <a:pt x="678" y="5612"/>
                  </a:cubicBezTo>
                  <a:cubicBezTo>
                    <a:pt x="502" y="5662"/>
                    <a:pt x="327" y="5712"/>
                    <a:pt x="201" y="5837"/>
                  </a:cubicBezTo>
                  <a:cubicBezTo>
                    <a:pt x="76" y="5937"/>
                    <a:pt x="1" y="6138"/>
                    <a:pt x="76" y="6288"/>
                  </a:cubicBezTo>
                  <a:cubicBezTo>
                    <a:pt x="151" y="6464"/>
                    <a:pt x="352" y="6514"/>
                    <a:pt x="552" y="6564"/>
                  </a:cubicBezTo>
                  <a:cubicBezTo>
                    <a:pt x="878" y="6639"/>
                    <a:pt x="1229" y="6689"/>
                    <a:pt x="1555" y="6764"/>
                  </a:cubicBezTo>
                  <a:cubicBezTo>
                    <a:pt x="1730" y="6789"/>
                    <a:pt x="1931" y="6840"/>
                    <a:pt x="1981" y="7090"/>
                  </a:cubicBezTo>
                  <a:cubicBezTo>
                    <a:pt x="2006" y="7291"/>
                    <a:pt x="1931" y="7466"/>
                    <a:pt x="1831" y="7617"/>
                  </a:cubicBezTo>
                  <a:cubicBezTo>
                    <a:pt x="1430" y="8193"/>
                    <a:pt x="1104" y="8794"/>
                    <a:pt x="853" y="9446"/>
                  </a:cubicBezTo>
                  <a:cubicBezTo>
                    <a:pt x="748" y="9740"/>
                    <a:pt x="977" y="10033"/>
                    <a:pt x="1260" y="10033"/>
                  </a:cubicBezTo>
                  <a:cubicBezTo>
                    <a:pt x="1315" y="10033"/>
                    <a:pt x="1372" y="10022"/>
                    <a:pt x="1430" y="9997"/>
                  </a:cubicBezTo>
                  <a:cubicBezTo>
                    <a:pt x="2357" y="9571"/>
                    <a:pt x="3710" y="9045"/>
                    <a:pt x="4612" y="8719"/>
                  </a:cubicBezTo>
                  <a:lnTo>
                    <a:pt x="4612" y="8719"/>
                  </a:lnTo>
                  <a:cubicBezTo>
                    <a:pt x="4312" y="9396"/>
                    <a:pt x="3409" y="11226"/>
                    <a:pt x="2758" y="12353"/>
                  </a:cubicBezTo>
                  <a:cubicBezTo>
                    <a:pt x="2602" y="12665"/>
                    <a:pt x="2822" y="12996"/>
                    <a:pt x="3136" y="12996"/>
                  </a:cubicBezTo>
                  <a:cubicBezTo>
                    <a:pt x="3176" y="12996"/>
                    <a:pt x="3217" y="12991"/>
                    <a:pt x="3259" y="12980"/>
                  </a:cubicBezTo>
                  <a:cubicBezTo>
                    <a:pt x="3911" y="12805"/>
                    <a:pt x="4562" y="12529"/>
                    <a:pt x="5164" y="12178"/>
                  </a:cubicBezTo>
                  <a:cubicBezTo>
                    <a:pt x="5264" y="12111"/>
                    <a:pt x="5387" y="12078"/>
                    <a:pt x="5509" y="12078"/>
                  </a:cubicBezTo>
                  <a:cubicBezTo>
                    <a:pt x="5570" y="12078"/>
                    <a:pt x="5632" y="12086"/>
                    <a:pt x="5690" y="12103"/>
                  </a:cubicBezTo>
                  <a:cubicBezTo>
                    <a:pt x="5941" y="12153"/>
                    <a:pt x="5966" y="12353"/>
                    <a:pt x="5991" y="12529"/>
                  </a:cubicBezTo>
                  <a:cubicBezTo>
                    <a:pt x="6016" y="12880"/>
                    <a:pt x="6066" y="13206"/>
                    <a:pt x="6091" y="13556"/>
                  </a:cubicBezTo>
                  <a:cubicBezTo>
                    <a:pt x="6116" y="13732"/>
                    <a:pt x="6166" y="13957"/>
                    <a:pt x="6317" y="14058"/>
                  </a:cubicBezTo>
                  <a:cubicBezTo>
                    <a:pt x="6365" y="14082"/>
                    <a:pt x="6418" y="14093"/>
                    <a:pt x="6473" y="14093"/>
                  </a:cubicBezTo>
                  <a:cubicBezTo>
                    <a:pt x="6588" y="14093"/>
                    <a:pt x="6708" y="14043"/>
                    <a:pt x="6793" y="13957"/>
                  </a:cubicBezTo>
                  <a:cubicBezTo>
                    <a:pt x="6918" y="13832"/>
                    <a:pt x="6993" y="13682"/>
                    <a:pt x="7044" y="13506"/>
                  </a:cubicBezTo>
                  <a:cubicBezTo>
                    <a:pt x="7570" y="12178"/>
                    <a:pt x="8046" y="10800"/>
                    <a:pt x="8447" y="9421"/>
                  </a:cubicBezTo>
                  <a:lnTo>
                    <a:pt x="9826" y="10624"/>
                  </a:lnTo>
                  <a:cubicBezTo>
                    <a:pt x="10125" y="10901"/>
                    <a:pt x="10505" y="11034"/>
                    <a:pt x="10886" y="11034"/>
                  </a:cubicBezTo>
                  <a:cubicBezTo>
                    <a:pt x="11333" y="11034"/>
                    <a:pt x="11782" y="10851"/>
                    <a:pt x="12106" y="10499"/>
                  </a:cubicBezTo>
                  <a:lnTo>
                    <a:pt x="13710" y="8669"/>
                  </a:lnTo>
                  <a:cubicBezTo>
                    <a:pt x="14312" y="7992"/>
                    <a:pt x="14237" y="6965"/>
                    <a:pt x="13585" y="6388"/>
                  </a:cubicBezTo>
                  <a:lnTo>
                    <a:pt x="6818" y="398"/>
                  </a:lnTo>
                  <a:cubicBezTo>
                    <a:pt x="6518" y="133"/>
                    <a:pt x="6139" y="1"/>
                    <a:pt x="5761" y="1"/>
                  </a:cubicBezTo>
                  <a:close/>
                </a:path>
              </a:pathLst>
            </a:custGeom>
            <a:solidFill>
              <a:srgbClr val="3E5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58"/>
            <p:cNvSpPr/>
            <p:nvPr/>
          </p:nvSpPr>
          <p:spPr>
            <a:xfrm>
              <a:off x="4642375" y="2693125"/>
              <a:ext cx="221850" cy="199050"/>
            </a:xfrm>
            <a:custGeom>
              <a:avLst/>
              <a:gdLst/>
              <a:ahLst/>
              <a:cxnLst/>
              <a:rect l="l" t="t" r="r" b="b"/>
              <a:pathLst>
                <a:path w="8874" h="7962" extrusionOk="0">
                  <a:moveTo>
                    <a:pt x="4432" y="1"/>
                  </a:moveTo>
                  <a:cubicBezTo>
                    <a:pt x="3333" y="1"/>
                    <a:pt x="2240" y="456"/>
                    <a:pt x="1455" y="1349"/>
                  </a:cubicBezTo>
                  <a:cubicBezTo>
                    <a:pt x="1" y="2978"/>
                    <a:pt x="151" y="5510"/>
                    <a:pt x="1805" y="6963"/>
                  </a:cubicBezTo>
                  <a:cubicBezTo>
                    <a:pt x="2554" y="7632"/>
                    <a:pt x="3489" y="7961"/>
                    <a:pt x="4421" y="7961"/>
                  </a:cubicBezTo>
                  <a:cubicBezTo>
                    <a:pt x="5516" y="7961"/>
                    <a:pt x="6609" y="7506"/>
                    <a:pt x="7394" y="6613"/>
                  </a:cubicBezTo>
                  <a:cubicBezTo>
                    <a:pt x="8873" y="4984"/>
                    <a:pt x="8723" y="2452"/>
                    <a:pt x="7069" y="999"/>
                  </a:cubicBezTo>
                  <a:cubicBezTo>
                    <a:pt x="6308" y="330"/>
                    <a:pt x="5368" y="1"/>
                    <a:pt x="4432" y="1"/>
                  </a:cubicBezTo>
                  <a:close/>
                </a:path>
              </a:pathLst>
            </a:custGeom>
            <a:solidFill>
              <a:srgbClr val="FFB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58"/>
            <p:cNvSpPr/>
            <p:nvPr/>
          </p:nvSpPr>
          <p:spPr>
            <a:xfrm>
              <a:off x="4659925" y="2708850"/>
              <a:ext cx="186750" cy="167600"/>
            </a:xfrm>
            <a:custGeom>
              <a:avLst/>
              <a:gdLst/>
              <a:ahLst/>
              <a:cxnLst/>
              <a:rect l="l" t="t" r="r" b="b"/>
              <a:pathLst>
                <a:path w="7470" h="6704" extrusionOk="0">
                  <a:moveTo>
                    <a:pt x="3725" y="0"/>
                  </a:moveTo>
                  <a:cubicBezTo>
                    <a:pt x="2805" y="0"/>
                    <a:pt x="1890" y="379"/>
                    <a:pt x="1229" y="1121"/>
                  </a:cubicBezTo>
                  <a:cubicBezTo>
                    <a:pt x="1" y="2525"/>
                    <a:pt x="126" y="4630"/>
                    <a:pt x="1504" y="5858"/>
                  </a:cubicBezTo>
                  <a:cubicBezTo>
                    <a:pt x="2141" y="6425"/>
                    <a:pt x="2937" y="6704"/>
                    <a:pt x="3731" y="6704"/>
                  </a:cubicBezTo>
                  <a:cubicBezTo>
                    <a:pt x="4657" y="6704"/>
                    <a:pt x="5580" y="6325"/>
                    <a:pt x="6241" y="5583"/>
                  </a:cubicBezTo>
                  <a:cubicBezTo>
                    <a:pt x="7469" y="4179"/>
                    <a:pt x="7344" y="2074"/>
                    <a:pt x="5941" y="846"/>
                  </a:cubicBezTo>
                  <a:cubicBezTo>
                    <a:pt x="5304" y="279"/>
                    <a:pt x="4513" y="0"/>
                    <a:pt x="3725" y="0"/>
                  </a:cubicBezTo>
                  <a:close/>
                </a:path>
              </a:pathLst>
            </a:custGeom>
            <a:solidFill>
              <a:srgbClr val="F08B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58"/>
            <p:cNvSpPr/>
            <p:nvPr/>
          </p:nvSpPr>
          <p:spPr>
            <a:xfrm>
              <a:off x="1954400" y="2502025"/>
              <a:ext cx="1560175" cy="880025"/>
            </a:xfrm>
            <a:custGeom>
              <a:avLst/>
              <a:gdLst/>
              <a:ahLst/>
              <a:cxnLst/>
              <a:rect l="l" t="t" r="r" b="b"/>
              <a:pathLst>
                <a:path w="62407" h="35201" extrusionOk="0">
                  <a:moveTo>
                    <a:pt x="5954" y="1"/>
                  </a:moveTo>
                  <a:cubicBezTo>
                    <a:pt x="4695" y="1"/>
                    <a:pt x="3484" y="720"/>
                    <a:pt x="2933" y="1951"/>
                  </a:cubicBezTo>
                  <a:lnTo>
                    <a:pt x="752" y="6813"/>
                  </a:lnTo>
                  <a:cubicBezTo>
                    <a:pt x="1" y="8467"/>
                    <a:pt x="752" y="10447"/>
                    <a:pt x="2407" y="11199"/>
                  </a:cubicBezTo>
                  <a:lnTo>
                    <a:pt x="55064" y="34908"/>
                  </a:lnTo>
                  <a:cubicBezTo>
                    <a:pt x="55506" y="35106"/>
                    <a:pt x="55967" y="35200"/>
                    <a:pt x="56420" y="35200"/>
                  </a:cubicBezTo>
                  <a:cubicBezTo>
                    <a:pt x="57689" y="35200"/>
                    <a:pt x="58896" y="34466"/>
                    <a:pt x="59449" y="33229"/>
                  </a:cubicBezTo>
                  <a:lnTo>
                    <a:pt x="61655" y="28367"/>
                  </a:lnTo>
                  <a:cubicBezTo>
                    <a:pt x="62407" y="26713"/>
                    <a:pt x="61655" y="24733"/>
                    <a:pt x="59976" y="23981"/>
                  </a:cubicBezTo>
                  <a:lnTo>
                    <a:pt x="7319" y="297"/>
                  </a:lnTo>
                  <a:cubicBezTo>
                    <a:pt x="6877" y="96"/>
                    <a:pt x="6413" y="1"/>
                    <a:pt x="5954" y="1"/>
                  </a:cubicBezTo>
                  <a:close/>
                </a:path>
              </a:pathLst>
            </a:custGeom>
            <a:solidFill>
              <a:srgbClr val="FEF8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58"/>
            <p:cNvSpPr/>
            <p:nvPr/>
          </p:nvSpPr>
          <p:spPr>
            <a:xfrm>
              <a:off x="1948750" y="2493550"/>
              <a:ext cx="201175" cy="282150"/>
            </a:xfrm>
            <a:custGeom>
              <a:avLst/>
              <a:gdLst/>
              <a:ahLst/>
              <a:cxnLst/>
              <a:rect l="l" t="t" r="r" b="b"/>
              <a:pathLst>
                <a:path w="8047" h="11286" extrusionOk="0">
                  <a:moveTo>
                    <a:pt x="5594" y="0"/>
                  </a:moveTo>
                  <a:cubicBezTo>
                    <a:pt x="4773" y="0"/>
                    <a:pt x="3986" y="468"/>
                    <a:pt x="3635" y="1262"/>
                  </a:cubicBezTo>
                  <a:lnTo>
                    <a:pt x="477" y="8255"/>
                  </a:lnTo>
                  <a:cubicBezTo>
                    <a:pt x="1" y="9332"/>
                    <a:pt x="477" y="10611"/>
                    <a:pt x="1555" y="11087"/>
                  </a:cubicBezTo>
                  <a:cubicBezTo>
                    <a:pt x="1845" y="11222"/>
                    <a:pt x="2152" y="11286"/>
                    <a:pt x="2455" y="11286"/>
                  </a:cubicBezTo>
                  <a:cubicBezTo>
                    <a:pt x="3275" y="11286"/>
                    <a:pt x="4064" y="10815"/>
                    <a:pt x="4412" y="10009"/>
                  </a:cubicBezTo>
                  <a:lnTo>
                    <a:pt x="7545" y="3042"/>
                  </a:lnTo>
                  <a:cubicBezTo>
                    <a:pt x="8046" y="1964"/>
                    <a:pt x="7545" y="686"/>
                    <a:pt x="6467" y="184"/>
                  </a:cubicBezTo>
                  <a:cubicBezTo>
                    <a:pt x="6184" y="59"/>
                    <a:pt x="5887" y="0"/>
                    <a:pt x="5594" y="0"/>
                  </a:cubicBezTo>
                  <a:close/>
                </a:path>
              </a:pathLst>
            </a:custGeom>
            <a:solidFill>
              <a:srgbClr val="DEDE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58"/>
            <p:cNvSpPr/>
            <p:nvPr/>
          </p:nvSpPr>
          <p:spPr>
            <a:xfrm>
              <a:off x="2542125" y="2719425"/>
              <a:ext cx="448700" cy="460850"/>
            </a:xfrm>
            <a:custGeom>
              <a:avLst/>
              <a:gdLst/>
              <a:ahLst/>
              <a:cxnLst/>
              <a:rect l="l" t="t" r="r" b="b"/>
              <a:pathLst>
                <a:path w="17948" h="18434" extrusionOk="0">
                  <a:moveTo>
                    <a:pt x="7099" y="1"/>
                  </a:moveTo>
                  <a:cubicBezTo>
                    <a:pt x="6480" y="1"/>
                    <a:pt x="5897" y="360"/>
                    <a:pt x="5640" y="949"/>
                  </a:cubicBezTo>
                  <a:lnTo>
                    <a:pt x="376" y="12628"/>
                  </a:lnTo>
                  <a:cubicBezTo>
                    <a:pt x="0" y="13430"/>
                    <a:pt x="376" y="14383"/>
                    <a:pt x="1178" y="14759"/>
                  </a:cubicBezTo>
                  <a:lnTo>
                    <a:pt x="5013" y="16488"/>
                  </a:lnTo>
                  <a:cubicBezTo>
                    <a:pt x="5222" y="16580"/>
                    <a:pt x="5442" y="16623"/>
                    <a:pt x="5659" y="16623"/>
                  </a:cubicBezTo>
                  <a:cubicBezTo>
                    <a:pt x="6273" y="16623"/>
                    <a:pt x="6865" y="16272"/>
                    <a:pt x="7143" y="15661"/>
                  </a:cubicBezTo>
                  <a:lnTo>
                    <a:pt x="7569" y="14734"/>
                  </a:lnTo>
                  <a:cubicBezTo>
                    <a:pt x="8171" y="15786"/>
                    <a:pt x="8823" y="16814"/>
                    <a:pt x="9499" y="17816"/>
                  </a:cubicBezTo>
                  <a:cubicBezTo>
                    <a:pt x="9625" y="18017"/>
                    <a:pt x="9750" y="18217"/>
                    <a:pt x="9950" y="18343"/>
                  </a:cubicBezTo>
                  <a:cubicBezTo>
                    <a:pt x="10046" y="18402"/>
                    <a:pt x="10159" y="18434"/>
                    <a:pt x="10267" y="18434"/>
                  </a:cubicBezTo>
                  <a:cubicBezTo>
                    <a:pt x="10385" y="18434"/>
                    <a:pt x="10498" y="18396"/>
                    <a:pt x="10577" y="18318"/>
                  </a:cubicBezTo>
                  <a:cubicBezTo>
                    <a:pt x="10752" y="18142"/>
                    <a:pt x="10752" y="17866"/>
                    <a:pt x="10727" y="17616"/>
                  </a:cubicBezTo>
                  <a:cubicBezTo>
                    <a:pt x="10677" y="17165"/>
                    <a:pt x="10627" y="16714"/>
                    <a:pt x="10577" y="16262"/>
                  </a:cubicBezTo>
                  <a:cubicBezTo>
                    <a:pt x="10552" y="16037"/>
                    <a:pt x="10527" y="15786"/>
                    <a:pt x="10853" y="15636"/>
                  </a:cubicBezTo>
                  <a:cubicBezTo>
                    <a:pt x="10960" y="15582"/>
                    <a:pt x="11082" y="15557"/>
                    <a:pt x="11210" y="15557"/>
                  </a:cubicBezTo>
                  <a:cubicBezTo>
                    <a:pt x="11322" y="15557"/>
                    <a:pt x="11438" y="15576"/>
                    <a:pt x="11554" y="15611"/>
                  </a:cubicBezTo>
                  <a:cubicBezTo>
                    <a:pt x="12407" y="15886"/>
                    <a:pt x="13309" y="16062"/>
                    <a:pt x="14211" y="16112"/>
                  </a:cubicBezTo>
                  <a:cubicBezTo>
                    <a:pt x="14222" y="16113"/>
                    <a:pt x="14232" y="16113"/>
                    <a:pt x="14243" y="16113"/>
                  </a:cubicBezTo>
                  <a:cubicBezTo>
                    <a:pt x="14724" y="16113"/>
                    <a:pt x="14981" y="15553"/>
                    <a:pt x="14662" y="15185"/>
                  </a:cubicBezTo>
                  <a:cubicBezTo>
                    <a:pt x="13785" y="14182"/>
                    <a:pt x="12582" y="12703"/>
                    <a:pt x="11830" y="11726"/>
                  </a:cubicBezTo>
                  <a:lnTo>
                    <a:pt x="11830" y="11726"/>
                  </a:lnTo>
                  <a:cubicBezTo>
                    <a:pt x="12808" y="11826"/>
                    <a:pt x="15439" y="12227"/>
                    <a:pt x="17118" y="12578"/>
                  </a:cubicBezTo>
                  <a:cubicBezTo>
                    <a:pt x="17158" y="12587"/>
                    <a:pt x="17198" y="12591"/>
                    <a:pt x="17236" y="12591"/>
                  </a:cubicBezTo>
                  <a:cubicBezTo>
                    <a:pt x="17653" y="12591"/>
                    <a:pt x="17947" y="12116"/>
                    <a:pt x="17695" y="11726"/>
                  </a:cubicBezTo>
                  <a:cubicBezTo>
                    <a:pt x="17219" y="10974"/>
                    <a:pt x="16617" y="10272"/>
                    <a:pt x="15940" y="9671"/>
                  </a:cubicBezTo>
                  <a:cubicBezTo>
                    <a:pt x="15765" y="9495"/>
                    <a:pt x="15640" y="9270"/>
                    <a:pt x="15640" y="9044"/>
                  </a:cubicBezTo>
                  <a:cubicBezTo>
                    <a:pt x="15615" y="8693"/>
                    <a:pt x="15840" y="8593"/>
                    <a:pt x="16066" y="8493"/>
                  </a:cubicBezTo>
                  <a:cubicBezTo>
                    <a:pt x="16467" y="8318"/>
                    <a:pt x="16893" y="8142"/>
                    <a:pt x="17294" y="7967"/>
                  </a:cubicBezTo>
                  <a:cubicBezTo>
                    <a:pt x="17519" y="7866"/>
                    <a:pt x="17795" y="7741"/>
                    <a:pt x="17845" y="7490"/>
                  </a:cubicBezTo>
                  <a:cubicBezTo>
                    <a:pt x="17895" y="7265"/>
                    <a:pt x="17745" y="7039"/>
                    <a:pt x="17544" y="6914"/>
                  </a:cubicBezTo>
                  <a:cubicBezTo>
                    <a:pt x="17344" y="6814"/>
                    <a:pt x="17093" y="6789"/>
                    <a:pt x="16868" y="6789"/>
                  </a:cubicBezTo>
                  <a:cubicBezTo>
                    <a:pt x="14988" y="6663"/>
                    <a:pt x="13108" y="6613"/>
                    <a:pt x="11204" y="6613"/>
                  </a:cubicBezTo>
                  <a:lnTo>
                    <a:pt x="12407" y="3982"/>
                  </a:lnTo>
                  <a:cubicBezTo>
                    <a:pt x="12757" y="3180"/>
                    <a:pt x="12407" y="2227"/>
                    <a:pt x="11579" y="1851"/>
                  </a:cubicBezTo>
                  <a:lnTo>
                    <a:pt x="7770" y="147"/>
                  </a:lnTo>
                  <a:cubicBezTo>
                    <a:pt x="7551" y="47"/>
                    <a:pt x="7322" y="1"/>
                    <a:pt x="7099" y="1"/>
                  </a:cubicBezTo>
                  <a:close/>
                </a:path>
              </a:pathLst>
            </a:custGeom>
            <a:solidFill>
              <a:srgbClr val="3E5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58"/>
            <p:cNvSpPr/>
            <p:nvPr/>
          </p:nvSpPr>
          <p:spPr>
            <a:xfrm>
              <a:off x="2549650" y="2794975"/>
              <a:ext cx="296375" cy="260475"/>
            </a:xfrm>
            <a:custGeom>
              <a:avLst/>
              <a:gdLst/>
              <a:ahLst/>
              <a:cxnLst/>
              <a:rect l="l" t="t" r="r" b="b"/>
              <a:pathLst>
                <a:path w="11855" h="10419" extrusionOk="0">
                  <a:moveTo>
                    <a:pt x="5928" y="1"/>
                  </a:moveTo>
                  <a:cubicBezTo>
                    <a:pt x="3946" y="1"/>
                    <a:pt x="2045" y="1146"/>
                    <a:pt x="1178" y="3065"/>
                  </a:cubicBezTo>
                  <a:cubicBezTo>
                    <a:pt x="0" y="5697"/>
                    <a:pt x="1153" y="8779"/>
                    <a:pt x="3785" y="9957"/>
                  </a:cubicBezTo>
                  <a:cubicBezTo>
                    <a:pt x="4477" y="10270"/>
                    <a:pt x="5203" y="10418"/>
                    <a:pt x="5918" y="10418"/>
                  </a:cubicBezTo>
                  <a:cubicBezTo>
                    <a:pt x="7896" y="10418"/>
                    <a:pt x="9793" y="9283"/>
                    <a:pt x="10677" y="7351"/>
                  </a:cubicBezTo>
                  <a:cubicBezTo>
                    <a:pt x="11855" y="4719"/>
                    <a:pt x="10677" y="1636"/>
                    <a:pt x="8045" y="458"/>
                  </a:cubicBezTo>
                  <a:cubicBezTo>
                    <a:pt x="7358" y="148"/>
                    <a:pt x="6638" y="1"/>
                    <a:pt x="5928" y="1"/>
                  </a:cubicBezTo>
                  <a:close/>
                </a:path>
              </a:pathLst>
            </a:custGeom>
            <a:solidFill>
              <a:srgbClr val="FFB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58"/>
            <p:cNvSpPr/>
            <p:nvPr/>
          </p:nvSpPr>
          <p:spPr>
            <a:xfrm>
              <a:off x="2572825" y="2815750"/>
              <a:ext cx="249400" cy="219200"/>
            </a:xfrm>
            <a:custGeom>
              <a:avLst/>
              <a:gdLst/>
              <a:ahLst/>
              <a:cxnLst/>
              <a:rect l="l" t="t" r="r" b="b"/>
              <a:pathLst>
                <a:path w="9976" h="8768" extrusionOk="0">
                  <a:moveTo>
                    <a:pt x="5007" y="0"/>
                  </a:moveTo>
                  <a:cubicBezTo>
                    <a:pt x="3329" y="0"/>
                    <a:pt x="1724" y="959"/>
                    <a:pt x="1003" y="2585"/>
                  </a:cubicBezTo>
                  <a:cubicBezTo>
                    <a:pt x="1" y="4790"/>
                    <a:pt x="978" y="7397"/>
                    <a:pt x="3183" y="8374"/>
                  </a:cubicBezTo>
                  <a:cubicBezTo>
                    <a:pt x="3771" y="8641"/>
                    <a:pt x="4386" y="8768"/>
                    <a:pt x="4992" y="8768"/>
                  </a:cubicBezTo>
                  <a:cubicBezTo>
                    <a:pt x="6663" y="8768"/>
                    <a:pt x="8262" y="7806"/>
                    <a:pt x="8998" y="6169"/>
                  </a:cubicBezTo>
                  <a:cubicBezTo>
                    <a:pt x="9976" y="3963"/>
                    <a:pt x="8998" y="1382"/>
                    <a:pt x="6793" y="379"/>
                  </a:cubicBezTo>
                  <a:cubicBezTo>
                    <a:pt x="6213" y="122"/>
                    <a:pt x="5605" y="0"/>
                    <a:pt x="5007" y="0"/>
                  </a:cubicBezTo>
                  <a:close/>
                </a:path>
              </a:pathLst>
            </a:custGeom>
            <a:solidFill>
              <a:srgbClr val="F08B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58"/>
            <p:cNvSpPr/>
            <p:nvPr/>
          </p:nvSpPr>
          <p:spPr>
            <a:xfrm>
              <a:off x="2544625" y="2157475"/>
              <a:ext cx="937375" cy="1002975"/>
            </a:xfrm>
            <a:custGeom>
              <a:avLst/>
              <a:gdLst/>
              <a:ahLst/>
              <a:cxnLst/>
              <a:rect l="l" t="t" r="r" b="b"/>
              <a:pathLst>
                <a:path w="37495" h="40119" extrusionOk="0">
                  <a:moveTo>
                    <a:pt x="5579" y="0"/>
                  </a:moveTo>
                  <a:cubicBezTo>
                    <a:pt x="4794" y="0"/>
                    <a:pt x="4009" y="279"/>
                    <a:pt x="3384" y="845"/>
                  </a:cubicBezTo>
                  <a:lnTo>
                    <a:pt x="1504" y="2500"/>
                  </a:lnTo>
                  <a:cubicBezTo>
                    <a:pt x="126" y="3703"/>
                    <a:pt x="1" y="5808"/>
                    <a:pt x="1229" y="7186"/>
                  </a:cubicBezTo>
                  <a:lnTo>
                    <a:pt x="29424" y="39016"/>
                  </a:lnTo>
                  <a:cubicBezTo>
                    <a:pt x="30087" y="39746"/>
                    <a:pt x="31004" y="40118"/>
                    <a:pt x="31920" y="40118"/>
                  </a:cubicBezTo>
                  <a:cubicBezTo>
                    <a:pt x="32704" y="40118"/>
                    <a:pt x="33487" y="39846"/>
                    <a:pt x="34111" y="39292"/>
                  </a:cubicBezTo>
                  <a:lnTo>
                    <a:pt x="35991" y="37638"/>
                  </a:lnTo>
                  <a:cubicBezTo>
                    <a:pt x="37369" y="36410"/>
                    <a:pt x="37495" y="34304"/>
                    <a:pt x="36267" y="32951"/>
                  </a:cubicBezTo>
                  <a:lnTo>
                    <a:pt x="8071" y="1121"/>
                  </a:lnTo>
                  <a:cubicBezTo>
                    <a:pt x="7410" y="379"/>
                    <a:pt x="6494" y="0"/>
                    <a:pt x="5579" y="0"/>
                  </a:cubicBezTo>
                  <a:close/>
                </a:path>
              </a:pathLst>
            </a:custGeom>
            <a:solidFill>
              <a:srgbClr val="FEF8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58"/>
            <p:cNvSpPr/>
            <p:nvPr/>
          </p:nvSpPr>
          <p:spPr>
            <a:xfrm>
              <a:off x="2532725" y="2139825"/>
              <a:ext cx="201150" cy="179075"/>
            </a:xfrm>
            <a:custGeom>
              <a:avLst/>
              <a:gdLst/>
              <a:ahLst/>
              <a:cxnLst/>
              <a:rect l="l" t="t" r="r" b="b"/>
              <a:pathLst>
                <a:path w="8046" h="7163" extrusionOk="0">
                  <a:moveTo>
                    <a:pt x="6219" y="1"/>
                  </a:moveTo>
                  <a:cubicBezTo>
                    <a:pt x="5835" y="1"/>
                    <a:pt x="5450" y="133"/>
                    <a:pt x="5138" y="399"/>
                  </a:cubicBezTo>
                  <a:lnTo>
                    <a:pt x="752" y="4283"/>
                  </a:lnTo>
                  <a:cubicBezTo>
                    <a:pt x="76" y="4885"/>
                    <a:pt x="1" y="5937"/>
                    <a:pt x="602" y="6614"/>
                  </a:cubicBezTo>
                  <a:cubicBezTo>
                    <a:pt x="927" y="6980"/>
                    <a:pt x="1383" y="7162"/>
                    <a:pt x="1841" y="7162"/>
                  </a:cubicBezTo>
                  <a:cubicBezTo>
                    <a:pt x="2231" y="7162"/>
                    <a:pt x="2622" y="7030"/>
                    <a:pt x="2933" y="6765"/>
                  </a:cubicBezTo>
                  <a:lnTo>
                    <a:pt x="7319" y="2880"/>
                  </a:lnTo>
                  <a:cubicBezTo>
                    <a:pt x="7996" y="2278"/>
                    <a:pt x="8046" y="1226"/>
                    <a:pt x="7444" y="549"/>
                  </a:cubicBezTo>
                  <a:cubicBezTo>
                    <a:pt x="7119" y="184"/>
                    <a:pt x="6670" y="1"/>
                    <a:pt x="6219" y="1"/>
                  </a:cubicBezTo>
                  <a:close/>
                </a:path>
              </a:pathLst>
            </a:custGeom>
            <a:solidFill>
              <a:srgbClr val="DEDE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58"/>
            <p:cNvSpPr/>
            <p:nvPr/>
          </p:nvSpPr>
          <p:spPr>
            <a:xfrm>
              <a:off x="2845375" y="2500750"/>
              <a:ext cx="357800" cy="352325"/>
            </a:xfrm>
            <a:custGeom>
              <a:avLst/>
              <a:gdLst/>
              <a:ahLst/>
              <a:cxnLst/>
              <a:rect l="l" t="t" r="r" b="b"/>
              <a:pathLst>
                <a:path w="14312" h="14093" extrusionOk="0">
                  <a:moveTo>
                    <a:pt x="8552" y="0"/>
                  </a:moveTo>
                  <a:cubicBezTo>
                    <a:pt x="8174" y="0"/>
                    <a:pt x="7794" y="133"/>
                    <a:pt x="7495" y="398"/>
                  </a:cubicBezTo>
                  <a:lnTo>
                    <a:pt x="728" y="6388"/>
                  </a:lnTo>
                  <a:cubicBezTo>
                    <a:pt x="76" y="6964"/>
                    <a:pt x="1" y="7992"/>
                    <a:pt x="602" y="8668"/>
                  </a:cubicBezTo>
                  <a:lnTo>
                    <a:pt x="2206" y="10498"/>
                  </a:lnTo>
                  <a:cubicBezTo>
                    <a:pt x="2531" y="10850"/>
                    <a:pt x="2980" y="11034"/>
                    <a:pt x="3427" y="11034"/>
                  </a:cubicBezTo>
                  <a:cubicBezTo>
                    <a:pt x="3808" y="11034"/>
                    <a:pt x="4187" y="10900"/>
                    <a:pt x="4487" y="10623"/>
                  </a:cubicBezTo>
                  <a:lnTo>
                    <a:pt x="5866" y="9420"/>
                  </a:lnTo>
                  <a:cubicBezTo>
                    <a:pt x="6267" y="10799"/>
                    <a:pt x="6743" y="12177"/>
                    <a:pt x="7269" y="13506"/>
                  </a:cubicBezTo>
                  <a:cubicBezTo>
                    <a:pt x="7319" y="13681"/>
                    <a:pt x="7394" y="13831"/>
                    <a:pt x="7520" y="13957"/>
                  </a:cubicBezTo>
                  <a:cubicBezTo>
                    <a:pt x="7605" y="14042"/>
                    <a:pt x="7725" y="14092"/>
                    <a:pt x="7840" y="14092"/>
                  </a:cubicBezTo>
                  <a:cubicBezTo>
                    <a:pt x="7894" y="14092"/>
                    <a:pt x="7948" y="14081"/>
                    <a:pt x="7996" y="14057"/>
                  </a:cubicBezTo>
                  <a:cubicBezTo>
                    <a:pt x="8171" y="13957"/>
                    <a:pt x="8196" y="13731"/>
                    <a:pt x="8221" y="13556"/>
                  </a:cubicBezTo>
                  <a:cubicBezTo>
                    <a:pt x="8246" y="13205"/>
                    <a:pt x="8297" y="12879"/>
                    <a:pt x="8322" y="12528"/>
                  </a:cubicBezTo>
                  <a:cubicBezTo>
                    <a:pt x="8347" y="12353"/>
                    <a:pt x="8372" y="12152"/>
                    <a:pt x="8622" y="12102"/>
                  </a:cubicBezTo>
                  <a:cubicBezTo>
                    <a:pt x="8681" y="12085"/>
                    <a:pt x="8742" y="12077"/>
                    <a:pt x="8803" y="12077"/>
                  </a:cubicBezTo>
                  <a:cubicBezTo>
                    <a:pt x="8926" y="12077"/>
                    <a:pt x="9049" y="12110"/>
                    <a:pt x="9149" y="12177"/>
                  </a:cubicBezTo>
                  <a:cubicBezTo>
                    <a:pt x="9750" y="12528"/>
                    <a:pt x="10402" y="12804"/>
                    <a:pt x="11054" y="12979"/>
                  </a:cubicBezTo>
                  <a:cubicBezTo>
                    <a:pt x="11096" y="12990"/>
                    <a:pt x="11137" y="12996"/>
                    <a:pt x="11176" y="12996"/>
                  </a:cubicBezTo>
                  <a:cubicBezTo>
                    <a:pt x="11491" y="12996"/>
                    <a:pt x="11711" y="12664"/>
                    <a:pt x="11555" y="12353"/>
                  </a:cubicBezTo>
                  <a:cubicBezTo>
                    <a:pt x="10903" y="11225"/>
                    <a:pt x="10001" y="9395"/>
                    <a:pt x="9700" y="8719"/>
                  </a:cubicBezTo>
                  <a:lnTo>
                    <a:pt x="9700" y="8719"/>
                  </a:lnTo>
                  <a:cubicBezTo>
                    <a:pt x="10602" y="9044"/>
                    <a:pt x="11956" y="9571"/>
                    <a:pt x="12883" y="9997"/>
                  </a:cubicBezTo>
                  <a:cubicBezTo>
                    <a:pt x="12940" y="10021"/>
                    <a:pt x="12998" y="10033"/>
                    <a:pt x="13053" y="10033"/>
                  </a:cubicBezTo>
                  <a:cubicBezTo>
                    <a:pt x="13336" y="10033"/>
                    <a:pt x="13564" y="9739"/>
                    <a:pt x="13460" y="9445"/>
                  </a:cubicBezTo>
                  <a:cubicBezTo>
                    <a:pt x="13209" y="8794"/>
                    <a:pt x="12883" y="8192"/>
                    <a:pt x="12482" y="7616"/>
                  </a:cubicBezTo>
                  <a:cubicBezTo>
                    <a:pt x="12382" y="7465"/>
                    <a:pt x="12307" y="7290"/>
                    <a:pt x="12357" y="7090"/>
                  </a:cubicBezTo>
                  <a:cubicBezTo>
                    <a:pt x="12382" y="6839"/>
                    <a:pt x="12582" y="6789"/>
                    <a:pt x="12758" y="6764"/>
                  </a:cubicBezTo>
                  <a:cubicBezTo>
                    <a:pt x="13084" y="6689"/>
                    <a:pt x="13434" y="6638"/>
                    <a:pt x="13760" y="6563"/>
                  </a:cubicBezTo>
                  <a:cubicBezTo>
                    <a:pt x="13961" y="6513"/>
                    <a:pt x="14161" y="6463"/>
                    <a:pt x="14237" y="6288"/>
                  </a:cubicBezTo>
                  <a:cubicBezTo>
                    <a:pt x="14312" y="6137"/>
                    <a:pt x="14237" y="5937"/>
                    <a:pt x="14111" y="5836"/>
                  </a:cubicBezTo>
                  <a:cubicBezTo>
                    <a:pt x="13986" y="5711"/>
                    <a:pt x="13810" y="5661"/>
                    <a:pt x="13635" y="5611"/>
                  </a:cubicBezTo>
                  <a:cubicBezTo>
                    <a:pt x="12733" y="5360"/>
                    <a:pt x="11830" y="5135"/>
                    <a:pt x="10928" y="4909"/>
                  </a:cubicBezTo>
                  <a:lnTo>
                    <a:pt x="11254" y="4633"/>
                  </a:lnTo>
                  <a:cubicBezTo>
                    <a:pt x="11906" y="4057"/>
                    <a:pt x="11981" y="3029"/>
                    <a:pt x="11379" y="2353"/>
                  </a:cubicBezTo>
                  <a:lnTo>
                    <a:pt x="9750" y="548"/>
                  </a:lnTo>
                  <a:cubicBezTo>
                    <a:pt x="9439" y="183"/>
                    <a:pt x="8996" y="0"/>
                    <a:pt x="8552" y="0"/>
                  </a:cubicBezTo>
                  <a:close/>
                </a:path>
              </a:pathLst>
            </a:custGeom>
            <a:solidFill>
              <a:srgbClr val="3E5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58"/>
            <p:cNvSpPr/>
            <p:nvPr/>
          </p:nvSpPr>
          <p:spPr>
            <a:xfrm>
              <a:off x="2882350" y="2536500"/>
              <a:ext cx="221200" cy="199025"/>
            </a:xfrm>
            <a:custGeom>
              <a:avLst/>
              <a:gdLst/>
              <a:ahLst/>
              <a:cxnLst/>
              <a:rect l="l" t="t" r="r" b="b"/>
              <a:pathLst>
                <a:path w="8848" h="7961" extrusionOk="0">
                  <a:moveTo>
                    <a:pt x="4417" y="0"/>
                  </a:moveTo>
                  <a:cubicBezTo>
                    <a:pt x="3481" y="0"/>
                    <a:pt x="2540" y="330"/>
                    <a:pt x="1780" y="998"/>
                  </a:cubicBezTo>
                  <a:cubicBezTo>
                    <a:pt x="151" y="2451"/>
                    <a:pt x="1" y="4983"/>
                    <a:pt x="1454" y="6612"/>
                  </a:cubicBezTo>
                  <a:cubicBezTo>
                    <a:pt x="2240" y="7506"/>
                    <a:pt x="3332" y="7960"/>
                    <a:pt x="4432" y="7960"/>
                  </a:cubicBezTo>
                  <a:cubicBezTo>
                    <a:pt x="5367" y="7960"/>
                    <a:pt x="6308" y="7631"/>
                    <a:pt x="7068" y="6963"/>
                  </a:cubicBezTo>
                  <a:cubicBezTo>
                    <a:pt x="8697" y="5509"/>
                    <a:pt x="8848" y="2978"/>
                    <a:pt x="7394" y="1349"/>
                  </a:cubicBezTo>
                  <a:cubicBezTo>
                    <a:pt x="6609" y="455"/>
                    <a:pt x="5516" y="0"/>
                    <a:pt x="4417" y="0"/>
                  </a:cubicBezTo>
                  <a:close/>
                </a:path>
              </a:pathLst>
            </a:custGeom>
            <a:solidFill>
              <a:srgbClr val="FFB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58"/>
            <p:cNvSpPr/>
            <p:nvPr/>
          </p:nvSpPr>
          <p:spPr>
            <a:xfrm>
              <a:off x="2899275" y="2552200"/>
              <a:ext cx="186725" cy="167600"/>
            </a:xfrm>
            <a:custGeom>
              <a:avLst/>
              <a:gdLst/>
              <a:ahLst/>
              <a:cxnLst/>
              <a:rect l="l" t="t" r="r" b="b"/>
              <a:pathLst>
                <a:path w="7469" h="6704" extrusionOk="0">
                  <a:moveTo>
                    <a:pt x="3745" y="1"/>
                  </a:moveTo>
                  <a:cubicBezTo>
                    <a:pt x="2957" y="1"/>
                    <a:pt x="2165" y="279"/>
                    <a:pt x="1529" y="846"/>
                  </a:cubicBezTo>
                  <a:cubicBezTo>
                    <a:pt x="151" y="2074"/>
                    <a:pt x="0" y="4179"/>
                    <a:pt x="1228" y="5583"/>
                  </a:cubicBezTo>
                  <a:cubicBezTo>
                    <a:pt x="1890" y="6325"/>
                    <a:pt x="2812" y="6704"/>
                    <a:pt x="3738" y="6704"/>
                  </a:cubicBezTo>
                  <a:cubicBezTo>
                    <a:pt x="4532" y="6704"/>
                    <a:pt x="5329" y="6425"/>
                    <a:pt x="5965" y="5859"/>
                  </a:cubicBezTo>
                  <a:cubicBezTo>
                    <a:pt x="7344" y="4631"/>
                    <a:pt x="7469" y="2525"/>
                    <a:pt x="6241" y="1122"/>
                  </a:cubicBezTo>
                  <a:cubicBezTo>
                    <a:pt x="5580" y="380"/>
                    <a:pt x="4664" y="1"/>
                    <a:pt x="3745" y="1"/>
                  </a:cubicBezTo>
                  <a:close/>
                </a:path>
              </a:pathLst>
            </a:custGeom>
            <a:solidFill>
              <a:srgbClr val="F08B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58"/>
            <p:cNvSpPr/>
            <p:nvPr/>
          </p:nvSpPr>
          <p:spPr>
            <a:xfrm>
              <a:off x="4315325" y="1514625"/>
              <a:ext cx="1173575" cy="1027400"/>
            </a:xfrm>
            <a:custGeom>
              <a:avLst/>
              <a:gdLst/>
              <a:ahLst/>
              <a:cxnLst/>
              <a:rect l="l" t="t" r="r" b="b"/>
              <a:pathLst>
                <a:path w="46943" h="41096" extrusionOk="0">
                  <a:moveTo>
                    <a:pt x="23496" y="0"/>
                  </a:moveTo>
                  <a:cubicBezTo>
                    <a:pt x="16456" y="0"/>
                    <a:pt x="9598" y="3619"/>
                    <a:pt x="5765" y="10118"/>
                  </a:cubicBezTo>
                  <a:cubicBezTo>
                    <a:pt x="0" y="19868"/>
                    <a:pt x="3258" y="32474"/>
                    <a:pt x="13033" y="38239"/>
                  </a:cubicBezTo>
                  <a:cubicBezTo>
                    <a:pt x="16314" y="40174"/>
                    <a:pt x="19912" y="41095"/>
                    <a:pt x="23462" y="41095"/>
                  </a:cubicBezTo>
                  <a:cubicBezTo>
                    <a:pt x="30487" y="41095"/>
                    <a:pt x="37324" y="37489"/>
                    <a:pt x="41153" y="30996"/>
                  </a:cubicBezTo>
                  <a:cubicBezTo>
                    <a:pt x="46943" y="21221"/>
                    <a:pt x="43685" y="8615"/>
                    <a:pt x="33910" y="2850"/>
                  </a:cubicBezTo>
                  <a:cubicBezTo>
                    <a:pt x="30635" y="919"/>
                    <a:pt x="27043" y="0"/>
                    <a:pt x="2349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58"/>
            <p:cNvSpPr/>
            <p:nvPr/>
          </p:nvSpPr>
          <p:spPr>
            <a:xfrm>
              <a:off x="4164950" y="1436425"/>
              <a:ext cx="1349650" cy="1768525"/>
            </a:xfrm>
            <a:custGeom>
              <a:avLst/>
              <a:gdLst/>
              <a:ahLst/>
              <a:cxnLst/>
              <a:rect l="l" t="t" r="r" b="b"/>
              <a:pathLst>
                <a:path w="53986" h="70741" extrusionOk="0">
                  <a:moveTo>
                    <a:pt x="29499" y="6254"/>
                  </a:moveTo>
                  <a:cubicBezTo>
                    <a:pt x="32507" y="6254"/>
                    <a:pt x="35564" y="7031"/>
                    <a:pt x="38321" y="8685"/>
                  </a:cubicBezTo>
                  <a:cubicBezTo>
                    <a:pt x="42331" y="11041"/>
                    <a:pt x="45188" y="14825"/>
                    <a:pt x="46341" y="19337"/>
                  </a:cubicBezTo>
                  <a:cubicBezTo>
                    <a:pt x="47519" y="23823"/>
                    <a:pt x="46842" y="28510"/>
                    <a:pt x="44487" y="32520"/>
                  </a:cubicBezTo>
                  <a:cubicBezTo>
                    <a:pt x="41228" y="38033"/>
                    <a:pt x="35414" y="41091"/>
                    <a:pt x="29449" y="41091"/>
                  </a:cubicBezTo>
                  <a:cubicBezTo>
                    <a:pt x="26441" y="41091"/>
                    <a:pt x="23409" y="40314"/>
                    <a:pt x="20627" y="38685"/>
                  </a:cubicBezTo>
                  <a:cubicBezTo>
                    <a:pt x="12356" y="33798"/>
                    <a:pt x="9599" y="23096"/>
                    <a:pt x="14486" y="14825"/>
                  </a:cubicBezTo>
                  <a:cubicBezTo>
                    <a:pt x="17719" y="9336"/>
                    <a:pt x="23534" y="6254"/>
                    <a:pt x="29499" y="6254"/>
                  </a:cubicBezTo>
                  <a:close/>
                  <a:moveTo>
                    <a:pt x="29530" y="0"/>
                  </a:moveTo>
                  <a:cubicBezTo>
                    <a:pt x="21412" y="0"/>
                    <a:pt x="13498" y="4158"/>
                    <a:pt x="9098" y="11642"/>
                  </a:cubicBezTo>
                  <a:cubicBezTo>
                    <a:pt x="2983" y="21968"/>
                    <a:pt x="5664" y="35076"/>
                    <a:pt x="14862" y="42294"/>
                  </a:cubicBezTo>
                  <a:lnTo>
                    <a:pt x="877" y="66003"/>
                  </a:lnTo>
                  <a:cubicBezTo>
                    <a:pt x="0" y="67482"/>
                    <a:pt x="476" y="69412"/>
                    <a:pt x="1980" y="70289"/>
                  </a:cubicBezTo>
                  <a:cubicBezTo>
                    <a:pt x="2481" y="70590"/>
                    <a:pt x="3033" y="70740"/>
                    <a:pt x="3559" y="70740"/>
                  </a:cubicBezTo>
                  <a:cubicBezTo>
                    <a:pt x="4637" y="70740"/>
                    <a:pt x="5689" y="70189"/>
                    <a:pt x="6266" y="69186"/>
                  </a:cubicBezTo>
                  <a:lnTo>
                    <a:pt x="20251" y="45477"/>
                  </a:lnTo>
                  <a:cubicBezTo>
                    <a:pt x="23233" y="46755"/>
                    <a:pt x="26341" y="47357"/>
                    <a:pt x="29449" y="47357"/>
                  </a:cubicBezTo>
                  <a:cubicBezTo>
                    <a:pt x="37544" y="47357"/>
                    <a:pt x="45464" y="43196"/>
                    <a:pt x="49875" y="35703"/>
                  </a:cubicBezTo>
                  <a:cubicBezTo>
                    <a:pt x="53083" y="30264"/>
                    <a:pt x="53985" y="23898"/>
                    <a:pt x="52406" y="17758"/>
                  </a:cubicBezTo>
                  <a:cubicBezTo>
                    <a:pt x="50827" y="11642"/>
                    <a:pt x="46968" y="6504"/>
                    <a:pt x="41529" y="3271"/>
                  </a:cubicBezTo>
                  <a:cubicBezTo>
                    <a:pt x="37760" y="1055"/>
                    <a:pt x="33619" y="0"/>
                    <a:pt x="29530" y="0"/>
                  </a:cubicBezTo>
                  <a:close/>
                </a:path>
              </a:pathLst>
            </a:custGeom>
            <a:solidFill>
              <a:srgbClr val="3E5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58"/>
            <p:cNvSpPr/>
            <p:nvPr/>
          </p:nvSpPr>
          <p:spPr>
            <a:xfrm>
              <a:off x="3337250" y="1345025"/>
              <a:ext cx="1220575" cy="716900"/>
            </a:xfrm>
            <a:custGeom>
              <a:avLst/>
              <a:gdLst/>
              <a:ahLst/>
              <a:cxnLst/>
              <a:rect l="l" t="t" r="r" b="b"/>
              <a:pathLst>
                <a:path w="48823" h="28676" extrusionOk="0">
                  <a:moveTo>
                    <a:pt x="25745" y="0"/>
                  </a:moveTo>
                  <a:cubicBezTo>
                    <a:pt x="25718" y="0"/>
                    <a:pt x="25691" y="3"/>
                    <a:pt x="25664" y="10"/>
                  </a:cubicBezTo>
                  <a:lnTo>
                    <a:pt x="577" y="3619"/>
                  </a:lnTo>
                  <a:cubicBezTo>
                    <a:pt x="125" y="3669"/>
                    <a:pt x="0" y="4296"/>
                    <a:pt x="401" y="4521"/>
                  </a:cubicBezTo>
                  <a:lnTo>
                    <a:pt x="11880" y="11489"/>
                  </a:lnTo>
                  <a:lnTo>
                    <a:pt x="9875" y="22216"/>
                  </a:lnTo>
                  <a:cubicBezTo>
                    <a:pt x="9800" y="22592"/>
                    <a:pt x="9950" y="22993"/>
                    <a:pt x="10276" y="23243"/>
                  </a:cubicBezTo>
                  <a:lnTo>
                    <a:pt x="12557" y="24872"/>
                  </a:lnTo>
                  <a:cubicBezTo>
                    <a:pt x="16020" y="27372"/>
                    <a:pt x="20157" y="28676"/>
                    <a:pt x="24352" y="28676"/>
                  </a:cubicBezTo>
                  <a:cubicBezTo>
                    <a:pt x="26047" y="28676"/>
                    <a:pt x="27751" y="28463"/>
                    <a:pt x="29424" y="28030"/>
                  </a:cubicBezTo>
                  <a:lnTo>
                    <a:pt x="32131" y="27328"/>
                  </a:lnTo>
                  <a:cubicBezTo>
                    <a:pt x="32507" y="27228"/>
                    <a:pt x="32807" y="26927"/>
                    <a:pt x="32883" y="26526"/>
                  </a:cubicBezTo>
                  <a:lnTo>
                    <a:pt x="34988" y="15373"/>
                  </a:lnTo>
                  <a:lnTo>
                    <a:pt x="48296" y="12692"/>
                  </a:lnTo>
                  <a:cubicBezTo>
                    <a:pt x="48747" y="12591"/>
                    <a:pt x="48822" y="11965"/>
                    <a:pt x="48421" y="11764"/>
                  </a:cubicBezTo>
                  <a:lnTo>
                    <a:pt x="25965" y="60"/>
                  </a:lnTo>
                  <a:cubicBezTo>
                    <a:pt x="25892" y="23"/>
                    <a:pt x="25818" y="0"/>
                    <a:pt x="25745" y="0"/>
                  </a:cubicBezTo>
                  <a:close/>
                </a:path>
              </a:pathLst>
            </a:custGeom>
            <a:solidFill>
              <a:srgbClr val="1D22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58"/>
            <p:cNvSpPr/>
            <p:nvPr/>
          </p:nvSpPr>
          <p:spPr>
            <a:xfrm>
              <a:off x="3641750" y="1566125"/>
              <a:ext cx="527600" cy="403900"/>
            </a:xfrm>
            <a:custGeom>
              <a:avLst/>
              <a:gdLst/>
              <a:ahLst/>
              <a:cxnLst/>
              <a:rect l="l" t="t" r="r" b="b"/>
              <a:pathLst>
                <a:path w="21104" h="16156" extrusionOk="0">
                  <a:moveTo>
                    <a:pt x="2828" y="1"/>
                  </a:moveTo>
                  <a:cubicBezTo>
                    <a:pt x="2417" y="1"/>
                    <a:pt x="2070" y="263"/>
                    <a:pt x="1981" y="665"/>
                  </a:cubicBezTo>
                  <a:lnTo>
                    <a:pt x="1855" y="1367"/>
                  </a:lnTo>
                  <a:lnTo>
                    <a:pt x="51" y="10915"/>
                  </a:lnTo>
                  <a:cubicBezTo>
                    <a:pt x="1" y="11216"/>
                    <a:pt x="126" y="11542"/>
                    <a:pt x="402" y="11717"/>
                  </a:cubicBezTo>
                  <a:lnTo>
                    <a:pt x="2281" y="13046"/>
                  </a:lnTo>
                  <a:cubicBezTo>
                    <a:pt x="5213" y="15091"/>
                    <a:pt x="8693" y="16156"/>
                    <a:pt x="12204" y="16156"/>
                  </a:cubicBezTo>
                  <a:cubicBezTo>
                    <a:pt x="13555" y="16156"/>
                    <a:pt x="14911" y="15998"/>
                    <a:pt x="16241" y="15677"/>
                  </a:cubicBezTo>
                  <a:lnTo>
                    <a:pt x="18472" y="15126"/>
                  </a:lnTo>
                  <a:cubicBezTo>
                    <a:pt x="18798" y="15051"/>
                    <a:pt x="19048" y="14800"/>
                    <a:pt x="19098" y="14499"/>
                  </a:cubicBezTo>
                  <a:lnTo>
                    <a:pt x="21028" y="4249"/>
                  </a:lnTo>
                  <a:cubicBezTo>
                    <a:pt x="21104" y="3798"/>
                    <a:pt x="20803" y="3372"/>
                    <a:pt x="20352" y="3296"/>
                  </a:cubicBezTo>
                  <a:lnTo>
                    <a:pt x="2983" y="13"/>
                  </a:lnTo>
                  <a:cubicBezTo>
                    <a:pt x="2931" y="5"/>
                    <a:pt x="2879" y="1"/>
                    <a:pt x="2828" y="1"/>
                  </a:cubicBezTo>
                  <a:close/>
                </a:path>
              </a:pathLst>
            </a:custGeom>
            <a:solidFill>
              <a:srgbClr val="2C31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58"/>
            <p:cNvSpPr/>
            <p:nvPr/>
          </p:nvSpPr>
          <p:spPr>
            <a:xfrm>
              <a:off x="3632350" y="1553875"/>
              <a:ext cx="594025" cy="179875"/>
            </a:xfrm>
            <a:custGeom>
              <a:avLst/>
              <a:gdLst/>
              <a:ahLst/>
              <a:cxnLst/>
              <a:rect l="l" t="t" r="r" b="b"/>
              <a:pathLst>
                <a:path w="23761" h="7195" extrusionOk="0">
                  <a:moveTo>
                    <a:pt x="5172" y="1"/>
                  </a:moveTo>
                  <a:cubicBezTo>
                    <a:pt x="3634" y="1"/>
                    <a:pt x="2054" y="108"/>
                    <a:pt x="452" y="353"/>
                  </a:cubicBezTo>
                  <a:lnTo>
                    <a:pt x="1" y="2834"/>
                  </a:lnTo>
                  <a:cubicBezTo>
                    <a:pt x="1" y="2834"/>
                    <a:pt x="1191" y="2689"/>
                    <a:pt x="3208" y="2689"/>
                  </a:cubicBezTo>
                  <a:cubicBezTo>
                    <a:pt x="7407" y="2689"/>
                    <a:pt x="15191" y="3318"/>
                    <a:pt x="23284" y="7195"/>
                  </a:cubicBezTo>
                  <a:lnTo>
                    <a:pt x="23760" y="4739"/>
                  </a:lnTo>
                  <a:cubicBezTo>
                    <a:pt x="23760" y="4739"/>
                    <a:pt x="15422" y="1"/>
                    <a:pt x="5172" y="1"/>
                  </a:cubicBezTo>
                  <a:close/>
                </a:path>
              </a:pathLst>
            </a:custGeom>
            <a:solidFill>
              <a:srgbClr val="FF7C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58"/>
            <p:cNvSpPr/>
            <p:nvPr/>
          </p:nvSpPr>
          <p:spPr>
            <a:xfrm>
              <a:off x="4464450" y="1618400"/>
              <a:ext cx="154775" cy="580425"/>
            </a:xfrm>
            <a:custGeom>
              <a:avLst/>
              <a:gdLst/>
              <a:ahLst/>
              <a:cxnLst/>
              <a:rect l="l" t="t" r="r" b="b"/>
              <a:pathLst>
                <a:path w="6191" h="23217" extrusionOk="0">
                  <a:moveTo>
                    <a:pt x="703" y="1"/>
                  </a:moveTo>
                  <a:cubicBezTo>
                    <a:pt x="686" y="1"/>
                    <a:pt x="669" y="1"/>
                    <a:pt x="652" y="2"/>
                  </a:cubicBezTo>
                  <a:cubicBezTo>
                    <a:pt x="276" y="52"/>
                    <a:pt x="0" y="403"/>
                    <a:pt x="50" y="779"/>
                  </a:cubicBezTo>
                  <a:lnTo>
                    <a:pt x="2130" y="16494"/>
                  </a:lnTo>
                  <a:cubicBezTo>
                    <a:pt x="1379" y="16870"/>
                    <a:pt x="927" y="17672"/>
                    <a:pt x="1053" y="18549"/>
                  </a:cubicBezTo>
                  <a:lnTo>
                    <a:pt x="1228" y="19977"/>
                  </a:lnTo>
                  <a:cubicBezTo>
                    <a:pt x="1253" y="20053"/>
                    <a:pt x="1278" y="20278"/>
                    <a:pt x="1328" y="20454"/>
                  </a:cubicBezTo>
                  <a:cubicBezTo>
                    <a:pt x="1353" y="20579"/>
                    <a:pt x="1353" y="20729"/>
                    <a:pt x="1328" y="20855"/>
                  </a:cubicBezTo>
                  <a:lnTo>
                    <a:pt x="1078" y="22007"/>
                  </a:lnTo>
                  <a:cubicBezTo>
                    <a:pt x="960" y="22646"/>
                    <a:pt x="1465" y="23217"/>
                    <a:pt x="2091" y="23217"/>
                  </a:cubicBezTo>
                  <a:cubicBezTo>
                    <a:pt x="2129" y="23217"/>
                    <a:pt x="2167" y="23215"/>
                    <a:pt x="2206" y="23210"/>
                  </a:cubicBezTo>
                  <a:lnTo>
                    <a:pt x="5088" y="22835"/>
                  </a:lnTo>
                  <a:cubicBezTo>
                    <a:pt x="5790" y="22734"/>
                    <a:pt x="6191" y="21957"/>
                    <a:pt x="5840" y="21356"/>
                  </a:cubicBezTo>
                  <a:lnTo>
                    <a:pt x="5364" y="20479"/>
                  </a:lnTo>
                  <a:cubicBezTo>
                    <a:pt x="5263" y="20303"/>
                    <a:pt x="5238" y="20103"/>
                    <a:pt x="5263" y="19902"/>
                  </a:cubicBezTo>
                  <a:cubicBezTo>
                    <a:pt x="5263" y="19752"/>
                    <a:pt x="5263" y="19601"/>
                    <a:pt x="5238" y="19451"/>
                  </a:cubicBezTo>
                  <a:lnTo>
                    <a:pt x="5013" y="17722"/>
                  </a:lnTo>
                  <a:cubicBezTo>
                    <a:pt x="4963" y="17246"/>
                    <a:pt x="4687" y="16819"/>
                    <a:pt x="4236" y="16569"/>
                  </a:cubicBezTo>
                  <a:cubicBezTo>
                    <a:pt x="3985" y="16444"/>
                    <a:pt x="3734" y="16343"/>
                    <a:pt x="3484" y="16293"/>
                  </a:cubicBezTo>
                  <a:lnTo>
                    <a:pt x="1404" y="604"/>
                  </a:lnTo>
                  <a:cubicBezTo>
                    <a:pt x="1356" y="245"/>
                    <a:pt x="1057" y="1"/>
                    <a:pt x="703" y="1"/>
                  </a:cubicBezTo>
                  <a:close/>
                </a:path>
              </a:pathLst>
            </a:custGeom>
            <a:solidFill>
              <a:srgbClr val="FF7C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58"/>
            <p:cNvSpPr/>
            <p:nvPr/>
          </p:nvSpPr>
          <p:spPr>
            <a:xfrm>
              <a:off x="2670575" y="1970575"/>
              <a:ext cx="875350" cy="1428600"/>
            </a:xfrm>
            <a:custGeom>
              <a:avLst/>
              <a:gdLst/>
              <a:ahLst/>
              <a:cxnLst/>
              <a:rect l="l" t="t" r="r" b="b"/>
              <a:pathLst>
                <a:path w="35014" h="57144" extrusionOk="0">
                  <a:moveTo>
                    <a:pt x="11830" y="1"/>
                  </a:moveTo>
                  <a:lnTo>
                    <a:pt x="0" y="5289"/>
                  </a:lnTo>
                  <a:lnTo>
                    <a:pt x="23183" y="57144"/>
                  </a:lnTo>
                  <a:lnTo>
                    <a:pt x="35013" y="51856"/>
                  </a:lnTo>
                  <a:lnTo>
                    <a:pt x="11830" y="1"/>
                  </a:lnTo>
                  <a:close/>
                </a:path>
              </a:pathLst>
            </a:custGeom>
            <a:solidFill>
              <a:srgbClr val="FFA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58"/>
            <p:cNvSpPr/>
            <p:nvPr/>
          </p:nvSpPr>
          <p:spPr>
            <a:xfrm>
              <a:off x="2778350" y="2133900"/>
              <a:ext cx="512550" cy="1099250"/>
            </a:xfrm>
            <a:custGeom>
              <a:avLst/>
              <a:gdLst/>
              <a:ahLst/>
              <a:cxnLst/>
              <a:rect l="l" t="t" r="r" b="b"/>
              <a:pathLst>
                <a:path w="20502" h="43970" extrusionOk="0">
                  <a:moveTo>
                    <a:pt x="718" y="0"/>
                  </a:moveTo>
                  <a:cubicBezTo>
                    <a:pt x="629" y="0"/>
                    <a:pt x="539" y="19"/>
                    <a:pt x="451" y="59"/>
                  </a:cubicBezTo>
                  <a:cubicBezTo>
                    <a:pt x="150" y="184"/>
                    <a:pt x="0" y="560"/>
                    <a:pt x="150" y="886"/>
                  </a:cubicBezTo>
                  <a:lnTo>
                    <a:pt x="19223" y="43593"/>
                  </a:lnTo>
                  <a:cubicBezTo>
                    <a:pt x="19324" y="43819"/>
                    <a:pt x="19549" y="43969"/>
                    <a:pt x="19800" y="43969"/>
                  </a:cubicBezTo>
                  <a:cubicBezTo>
                    <a:pt x="19875" y="43969"/>
                    <a:pt x="19975" y="43944"/>
                    <a:pt x="20050" y="43919"/>
                  </a:cubicBezTo>
                  <a:cubicBezTo>
                    <a:pt x="20376" y="43769"/>
                    <a:pt x="20501" y="43393"/>
                    <a:pt x="20376" y="43092"/>
                  </a:cubicBezTo>
                  <a:lnTo>
                    <a:pt x="1278" y="360"/>
                  </a:lnTo>
                  <a:cubicBezTo>
                    <a:pt x="1187" y="140"/>
                    <a:pt x="961" y="0"/>
                    <a:pt x="718" y="0"/>
                  </a:cubicBezTo>
                  <a:close/>
                </a:path>
              </a:pathLst>
            </a:custGeom>
            <a:solidFill>
              <a:srgbClr val="2C31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58"/>
            <p:cNvSpPr/>
            <p:nvPr/>
          </p:nvSpPr>
          <p:spPr>
            <a:xfrm>
              <a:off x="2909300" y="2081250"/>
              <a:ext cx="512550" cy="1099250"/>
            </a:xfrm>
            <a:custGeom>
              <a:avLst/>
              <a:gdLst/>
              <a:ahLst/>
              <a:cxnLst/>
              <a:rect l="l" t="t" r="r" b="b"/>
              <a:pathLst>
                <a:path w="20502" h="43970" extrusionOk="0">
                  <a:moveTo>
                    <a:pt x="714" y="1"/>
                  </a:moveTo>
                  <a:cubicBezTo>
                    <a:pt x="628" y="1"/>
                    <a:pt x="539" y="20"/>
                    <a:pt x="451" y="60"/>
                  </a:cubicBezTo>
                  <a:cubicBezTo>
                    <a:pt x="126" y="185"/>
                    <a:pt x="0" y="561"/>
                    <a:pt x="126" y="887"/>
                  </a:cubicBezTo>
                  <a:lnTo>
                    <a:pt x="19223" y="43594"/>
                  </a:lnTo>
                  <a:cubicBezTo>
                    <a:pt x="19324" y="43819"/>
                    <a:pt x="19549" y="43970"/>
                    <a:pt x="19800" y="43970"/>
                  </a:cubicBezTo>
                  <a:cubicBezTo>
                    <a:pt x="19875" y="43970"/>
                    <a:pt x="19975" y="43945"/>
                    <a:pt x="20050" y="43895"/>
                  </a:cubicBezTo>
                  <a:cubicBezTo>
                    <a:pt x="20376" y="43769"/>
                    <a:pt x="20502" y="43393"/>
                    <a:pt x="20376" y="43068"/>
                  </a:cubicBezTo>
                  <a:lnTo>
                    <a:pt x="1278" y="361"/>
                  </a:lnTo>
                  <a:cubicBezTo>
                    <a:pt x="1168" y="140"/>
                    <a:pt x="951" y="1"/>
                    <a:pt x="714" y="1"/>
                  </a:cubicBezTo>
                  <a:close/>
                </a:path>
              </a:pathLst>
            </a:custGeom>
            <a:solidFill>
              <a:srgbClr val="2C31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58"/>
            <p:cNvSpPr/>
            <p:nvPr/>
          </p:nvSpPr>
          <p:spPr>
            <a:xfrm>
              <a:off x="3234475" y="3223100"/>
              <a:ext cx="391025" cy="363400"/>
            </a:xfrm>
            <a:custGeom>
              <a:avLst/>
              <a:gdLst/>
              <a:ahLst/>
              <a:cxnLst/>
              <a:rect l="l" t="t" r="r" b="b"/>
              <a:pathLst>
                <a:path w="15641" h="14536" extrusionOk="0">
                  <a:moveTo>
                    <a:pt x="9070" y="1"/>
                  </a:moveTo>
                  <a:cubicBezTo>
                    <a:pt x="8525" y="1"/>
                    <a:pt x="7973" y="113"/>
                    <a:pt x="7444" y="351"/>
                  </a:cubicBezTo>
                  <a:lnTo>
                    <a:pt x="2908" y="2356"/>
                  </a:lnTo>
                  <a:cubicBezTo>
                    <a:pt x="903" y="3258"/>
                    <a:pt x="1" y="5639"/>
                    <a:pt x="903" y="7644"/>
                  </a:cubicBezTo>
                  <a:lnTo>
                    <a:pt x="2908" y="12156"/>
                  </a:lnTo>
                  <a:cubicBezTo>
                    <a:pt x="3573" y="13652"/>
                    <a:pt x="5041" y="14535"/>
                    <a:pt x="6570" y="14535"/>
                  </a:cubicBezTo>
                  <a:cubicBezTo>
                    <a:pt x="7116" y="14535"/>
                    <a:pt x="7669" y="14423"/>
                    <a:pt x="8196" y="14186"/>
                  </a:cubicBezTo>
                  <a:lnTo>
                    <a:pt x="12708" y="12181"/>
                  </a:lnTo>
                  <a:cubicBezTo>
                    <a:pt x="14738" y="11278"/>
                    <a:pt x="15640" y="8897"/>
                    <a:pt x="14738" y="6892"/>
                  </a:cubicBezTo>
                  <a:lnTo>
                    <a:pt x="12708" y="2356"/>
                  </a:lnTo>
                  <a:cubicBezTo>
                    <a:pt x="12043" y="879"/>
                    <a:pt x="10590" y="1"/>
                    <a:pt x="9070" y="1"/>
                  </a:cubicBezTo>
                  <a:close/>
                </a:path>
              </a:pathLst>
            </a:custGeom>
            <a:solidFill>
              <a:srgbClr val="FF7C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58"/>
            <p:cNvSpPr/>
            <p:nvPr/>
          </p:nvSpPr>
          <p:spPr>
            <a:xfrm>
              <a:off x="3216325" y="3191125"/>
              <a:ext cx="333350" cy="217450"/>
            </a:xfrm>
            <a:custGeom>
              <a:avLst/>
              <a:gdLst/>
              <a:ahLst/>
              <a:cxnLst/>
              <a:rect l="l" t="t" r="r" b="b"/>
              <a:pathLst>
                <a:path w="13334" h="8698" extrusionOk="0">
                  <a:moveTo>
                    <a:pt x="11805" y="1"/>
                  </a:moveTo>
                  <a:lnTo>
                    <a:pt x="0" y="5264"/>
                  </a:lnTo>
                  <a:lnTo>
                    <a:pt x="1529" y="8698"/>
                  </a:lnTo>
                  <a:lnTo>
                    <a:pt x="13333" y="3435"/>
                  </a:lnTo>
                  <a:lnTo>
                    <a:pt x="11805" y="1"/>
                  </a:lnTo>
                  <a:close/>
                </a:path>
              </a:pathLst>
            </a:custGeom>
            <a:solidFill>
              <a:srgbClr val="FFCD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58"/>
            <p:cNvSpPr/>
            <p:nvPr/>
          </p:nvSpPr>
          <p:spPr>
            <a:xfrm>
              <a:off x="2647375" y="1666700"/>
              <a:ext cx="318950" cy="436100"/>
            </a:xfrm>
            <a:custGeom>
              <a:avLst/>
              <a:gdLst/>
              <a:ahLst/>
              <a:cxnLst/>
              <a:rect l="l" t="t" r="r" b="b"/>
              <a:pathLst>
                <a:path w="12758" h="17444" extrusionOk="0">
                  <a:moveTo>
                    <a:pt x="1" y="0"/>
                  </a:moveTo>
                  <a:lnTo>
                    <a:pt x="928" y="17444"/>
                  </a:lnTo>
                  <a:lnTo>
                    <a:pt x="12758" y="12156"/>
                  </a:lnTo>
                  <a:lnTo>
                    <a:pt x="1" y="0"/>
                  </a:lnTo>
                  <a:close/>
                </a:path>
              </a:pathLst>
            </a:custGeom>
            <a:solidFill>
              <a:srgbClr val="FFC5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58"/>
            <p:cNvSpPr/>
            <p:nvPr/>
          </p:nvSpPr>
          <p:spPr>
            <a:xfrm>
              <a:off x="2650525" y="1665450"/>
              <a:ext cx="124700" cy="168550"/>
            </a:xfrm>
            <a:custGeom>
              <a:avLst/>
              <a:gdLst/>
              <a:ahLst/>
              <a:cxnLst/>
              <a:rect l="l" t="t" r="r" b="b"/>
              <a:pathLst>
                <a:path w="4988" h="6742" extrusionOk="0">
                  <a:moveTo>
                    <a:pt x="0" y="0"/>
                  </a:moveTo>
                  <a:lnTo>
                    <a:pt x="276" y="6742"/>
                  </a:lnTo>
                  <a:lnTo>
                    <a:pt x="4988" y="4637"/>
                  </a:lnTo>
                  <a:lnTo>
                    <a:pt x="0" y="0"/>
                  </a:lnTo>
                  <a:close/>
                </a:path>
              </a:pathLst>
            </a:custGeom>
            <a:solidFill>
              <a:srgbClr val="2C31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58"/>
            <p:cNvSpPr/>
            <p:nvPr/>
          </p:nvSpPr>
          <p:spPr>
            <a:xfrm>
              <a:off x="1535225" y="4300175"/>
              <a:ext cx="4532000" cy="42000"/>
            </a:xfrm>
            <a:custGeom>
              <a:avLst/>
              <a:gdLst/>
              <a:ahLst/>
              <a:cxnLst/>
              <a:rect l="l" t="t" r="r" b="b"/>
              <a:pathLst>
                <a:path w="181280" h="1680" extrusionOk="0">
                  <a:moveTo>
                    <a:pt x="1" y="0"/>
                  </a:moveTo>
                  <a:lnTo>
                    <a:pt x="1" y="1679"/>
                  </a:lnTo>
                  <a:lnTo>
                    <a:pt x="181280" y="1679"/>
                  </a:lnTo>
                  <a:lnTo>
                    <a:pt x="181280" y="0"/>
                  </a:lnTo>
                  <a:close/>
                </a:path>
              </a:pathLst>
            </a:custGeom>
            <a:solidFill>
              <a:srgbClr val="4A37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58"/>
            <p:cNvSpPr/>
            <p:nvPr/>
          </p:nvSpPr>
          <p:spPr>
            <a:xfrm>
              <a:off x="1604150" y="3906675"/>
              <a:ext cx="1281975" cy="404175"/>
            </a:xfrm>
            <a:custGeom>
              <a:avLst/>
              <a:gdLst/>
              <a:ahLst/>
              <a:cxnLst/>
              <a:rect l="l" t="t" r="r" b="b"/>
              <a:pathLst>
                <a:path w="51279" h="16167" extrusionOk="0">
                  <a:moveTo>
                    <a:pt x="16166" y="1"/>
                  </a:moveTo>
                  <a:cubicBezTo>
                    <a:pt x="7244" y="1"/>
                    <a:pt x="0" y="7244"/>
                    <a:pt x="0" y="16166"/>
                  </a:cubicBezTo>
                  <a:lnTo>
                    <a:pt x="51279" y="16166"/>
                  </a:lnTo>
                  <a:lnTo>
                    <a:pt x="51279" y="1"/>
                  </a:lnTo>
                  <a:close/>
                </a:path>
              </a:pathLst>
            </a:custGeom>
            <a:solidFill>
              <a:srgbClr val="FF7C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58"/>
            <p:cNvSpPr/>
            <p:nvPr/>
          </p:nvSpPr>
          <p:spPr>
            <a:xfrm>
              <a:off x="4716950" y="3906675"/>
              <a:ext cx="1281975" cy="404175"/>
            </a:xfrm>
            <a:custGeom>
              <a:avLst/>
              <a:gdLst/>
              <a:ahLst/>
              <a:cxnLst/>
              <a:rect l="l" t="t" r="r" b="b"/>
              <a:pathLst>
                <a:path w="51279" h="16167" extrusionOk="0">
                  <a:moveTo>
                    <a:pt x="0" y="1"/>
                  </a:moveTo>
                  <a:lnTo>
                    <a:pt x="0" y="16166"/>
                  </a:lnTo>
                  <a:lnTo>
                    <a:pt x="51279" y="16166"/>
                  </a:lnTo>
                  <a:cubicBezTo>
                    <a:pt x="51279" y="7244"/>
                    <a:pt x="44036" y="1"/>
                    <a:pt x="35088" y="1"/>
                  </a:cubicBezTo>
                  <a:close/>
                </a:path>
              </a:pathLst>
            </a:custGeom>
            <a:solidFill>
              <a:srgbClr val="FF7C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58"/>
            <p:cNvSpPr/>
            <p:nvPr/>
          </p:nvSpPr>
          <p:spPr>
            <a:xfrm>
              <a:off x="4251400" y="3299525"/>
              <a:ext cx="1282000" cy="1011325"/>
            </a:xfrm>
            <a:custGeom>
              <a:avLst/>
              <a:gdLst/>
              <a:ahLst/>
              <a:cxnLst/>
              <a:rect l="l" t="t" r="r" b="b"/>
              <a:pathLst>
                <a:path w="51280" h="40453" extrusionOk="0">
                  <a:moveTo>
                    <a:pt x="1" y="1"/>
                  </a:moveTo>
                  <a:lnTo>
                    <a:pt x="1" y="40452"/>
                  </a:lnTo>
                  <a:lnTo>
                    <a:pt x="51279" y="40452"/>
                  </a:lnTo>
                  <a:lnTo>
                    <a:pt x="51279" y="1"/>
                  </a:lnTo>
                  <a:close/>
                </a:path>
              </a:pathLst>
            </a:custGeom>
            <a:solidFill>
              <a:srgbClr val="FF7C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58"/>
            <p:cNvSpPr/>
            <p:nvPr/>
          </p:nvSpPr>
          <p:spPr>
            <a:xfrm>
              <a:off x="4249525" y="3287625"/>
              <a:ext cx="1339000" cy="109675"/>
            </a:xfrm>
            <a:custGeom>
              <a:avLst/>
              <a:gdLst/>
              <a:ahLst/>
              <a:cxnLst/>
              <a:rect l="l" t="t" r="r" b="b"/>
              <a:pathLst>
                <a:path w="53560" h="4387" extrusionOk="0">
                  <a:moveTo>
                    <a:pt x="1" y="1"/>
                  </a:moveTo>
                  <a:lnTo>
                    <a:pt x="1" y="4387"/>
                  </a:lnTo>
                  <a:lnTo>
                    <a:pt x="53560" y="4387"/>
                  </a:lnTo>
                  <a:lnTo>
                    <a:pt x="53560" y="1"/>
                  </a:lnTo>
                  <a:close/>
                </a:path>
              </a:pathLst>
            </a:custGeom>
            <a:solidFill>
              <a:srgbClr val="195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58"/>
            <p:cNvSpPr/>
            <p:nvPr/>
          </p:nvSpPr>
          <p:spPr>
            <a:xfrm>
              <a:off x="4249525" y="4032000"/>
              <a:ext cx="1285750" cy="110300"/>
            </a:xfrm>
            <a:custGeom>
              <a:avLst/>
              <a:gdLst/>
              <a:ahLst/>
              <a:cxnLst/>
              <a:rect l="l" t="t" r="r" b="b"/>
              <a:pathLst>
                <a:path w="51430" h="4412" extrusionOk="0">
                  <a:moveTo>
                    <a:pt x="1" y="0"/>
                  </a:moveTo>
                  <a:lnTo>
                    <a:pt x="1" y="4411"/>
                  </a:lnTo>
                  <a:lnTo>
                    <a:pt x="51429" y="4411"/>
                  </a:lnTo>
                  <a:lnTo>
                    <a:pt x="51429" y="0"/>
                  </a:lnTo>
                  <a:close/>
                </a:path>
              </a:pathLst>
            </a:custGeom>
            <a:solidFill>
              <a:srgbClr val="195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58"/>
            <p:cNvSpPr/>
            <p:nvPr/>
          </p:nvSpPr>
          <p:spPr>
            <a:xfrm>
              <a:off x="4249525" y="3071450"/>
              <a:ext cx="1282000" cy="228100"/>
            </a:xfrm>
            <a:custGeom>
              <a:avLst/>
              <a:gdLst/>
              <a:ahLst/>
              <a:cxnLst/>
              <a:rect l="l" t="t" r="r" b="b"/>
              <a:pathLst>
                <a:path w="51280" h="9124" extrusionOk="0">
                  <a:moveTo>
                    <a:pt x="1" y="1"/>
                  </a:moveTo>
                  <a:lnTo>
                    <a:pt x="1" y="9124"/>
                  </a:lnTo>
                  <a:lnTo>
                    <a:pt x="51279" y="9124"/>
                  </a:lnTo>
                  <a:cubicBezTo>
                    <a:pt x="51279" y="4086"/>
                    <a:pt x="47194" y="1"/>
                    <a:pt x="42156" y="1"/>
                  </a:cubicBezTo>
                  <a:close/>
                </a:path>
              </a:pathLst>
            </a:custGeom>
            <a:solidFill>
              <a:srgbClr val="FF7C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58"/>
            <p:cNvSpPr/>
            <p:nvPr/>
          </p:nvSpPr>
          <p:spPr>
            <a:xfrm>
              <a:off x="4326600" y="3478725"/>
              <a:ext cx="231850" cy="431100"/>
            </a:xfrm>
            <a:custGeom>
              <a:avLst/>
              <a:gdLst/>
              <a:ahLst/>
              <a:cxnLst/>
              <a:rect l="l" t="t" r="r" b="b"/>
              <a:pathLst>
                <a:path w="9274" h="17244" extrusionOk="0">
                  <a:moveTo>
                    <a:pt x="0" y="1"/>
                  </a:moveTo>
                  <a:lnTo>
                    <a:pt x="0" y="17244"/>
                  </a:lnTo>
                  <a:lnTo>
                    <a:pt x="9274" y="17244"/>
                  </a:lnTo>
                  <a:lnTo>
                    <a:pt x="9274" y="1"/>
                  </a:lnTo>
                  <a:close/>
                </a:path>
              </a:pathLst>
            </a:custGeom>
            <a:solidFill>
              <a:srgbClr val="195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58"/>
            <p:cNvSpPr/>
            <p:nvPr/>
          </p:nvSpPr>
          <p:spPr>
            <a:xfrm>
              <a:off x="4363550" y="3543900"/>
              <a:ext cx="162950" cy="302650"/>
            </a:xfrm>
            <a:custGeom>
              <a:avLst/>
              <a:gdLst/>
              <a:ahLst/>
              <a:cxnLst/>
              <a:rect l="l" t="t" r="r" b="b"/>
              <a:pathLst>
                <a:path w="6518" h="12106" extrusionOk="0">
                  <a:moveTo>
                    <a:pt x="1" y="0"/>
                  </a:moveTo>
                  <a:lnTo>
                    <a:pt x="1" y="12106"/>
                  </a:lnTo>
                  <a:lnTo>
                    <a:pt x="6517" y="12106"/>
                  </a:lnTo>
                  <a:lnTo>
                    <a:pt x="65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58"/>
            <p:cNvSpPr/>
            <p:nvPr/>
          </p:nvSpPr>
          <p:spPr>
            <a:xfrm>
              <a:off x="4631725" y="3478725"/>
              <a:ext cx="232500" cy="431100"/>
            </a:xfrm>
            <a:custGeom>
              <a:avLst/>
              <a:gdLst/>
              <a:ahLst/>
              <a:cxnLst/>
              <a:rect l="l" t="t" r="r" b="b"/>
              <a:pathLst>
                <a:path w="9300" h="17244" extrusionOk="0">
                  <a:moveTo>
                    <a:pt x="1" y="1"/>
                  </a:moveTo>
                  <a:lnTo>
                    <a:pt x="1" y="17244"/>
                  </a:lnTo>
                  <a:lnTo>
                    <a:pt x="9299" y="17244"/>
                  </a:lnTo>
                  <a:lnTo>
                    <a:pt x="9299" y="1"/>
                  </a:lnTo>
                  <a:close/>
                </a:path>
              </a:pathLst>
            </a:custGeom>
            <a:solidFill>
              <a:srgbClr val="195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58"/>
            <p:cNvSpPr/>
            <p:nvPr/>
          </p:nvSpPr>
          <p:spPr>
            <a:xfrm>
              <a:off x="4668700" y="3543900"/>
              <a:ext cx="162925" cy="302650"/>
            </a:xfrm>
            <a:custGeom>
              <a:avLst/>
              <a:gdLst/>
              <a:ahLst/>
              <a:cxnLst/>
              <a:rect l="l" t="t" r="r" b="b"/>
              <a:pathLst>
                <a:path w="6517" h="12106" extrusionOk="0">
                  <a:moveTo>
                    <a:pt x="1" y="0"/>
                  </a:moveTo>
                  <a:lnTo>
                    <a:pt x="1" y="12106"/>
                  </a:lnTo>
                  <a:lnTo>
                    <a:pt x="6517" y="12106"/>
                  </a:lnTo>
                  <a:lnTo>
                    <a:pt x="65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58"/>
            <p:cNvSpPr/>
            <p:nvPr/>
          </p:nvSpPr>
          <p:spPr>
            <a:xfrm>
              <a:off x="4928725" y="3478725"/>
              <a:ext cx="232475" cy="431100"/>
            </a:xfrm>
            <a:custGeom>
              <a:avLst/>
              <a:gdLst/>
              <a:ahLst/>
              <a:cxnLst/>
              <a:rect l="l" t="t" r="r" b="b"/>
              <a:pathLst>
                <a:path w="9299" h="17244" extrusionOk="0">
                  <a:moveTo>
                    <a:pt x="1" y="1"/>
                  </a:moveTo>
                  <a:lnTo>
                    <a:pt x="1" y="17244"/>
                  </a:lnTo>
                  <a:lnTo>
                    <a:pt x="9299" y="17244"/>
                  </a:lnTo>
                  <a:lnTo>
                    <a:pt x="9299" y="1"/>
                  </a:lnTo>
                  <a:close/>
                </a:path>
              </a:pathLst>
            </a:custGeom>
            <a:solidFill>
              <a:srgbClr val="195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58"/>
            <p:cNvSpPr/>
            <p:nvPr/>
          </p:nvSpPr>
          <p:spPr>
            <a:xfrm>
              <a:off x="4965700" y="3543900"/>
              <a:ext cx="162925" cy="302650"/>
            </a:xfrm>
            <a:custGeom>
              <a:avLst/>
              <a:gdLst/>
              <a:ahLst/>
              <a:cxnLst/>
              <a:rect l="l" t="t" r="r" b="b"/>
              <a:pathLst>
                <a:path w="6517" h="12106" extrusionOk="0">
                  <a:moveTo>
                    <a:pt x="0" y="0"/>
                  </a:moveTo>
                  <a:lnTo>
                    <a:pt x="0" y="12106"/>
                  </a:lnTo>
                  <a:lnTo>
                    <a:pt x="6517" y="12106"/>
                  </a:lnTo>
                  <a:lnTo>
                    <a:pt x="65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58"/>
            <p:cNvSpPr/>
            <p:nvPr/>
          </p:nvSpPr>
          <p:spPr>
            <a:xfrm>
              <a:off x="5213825" y="3478725"/>
              <a:ext cx="231850" cy="431100"/>
            </a:xfrm>
            <a:custGeom>
              <a:avLst/>
              <a:gdLst/>
              <a:ahLst/>
              <a:cxnLst/>
              <a:rect l="l" t="t" r="r" b="b"/>
              <a:pathLst>
                <a:path w="9274" h="17244" extrusionOk="0">
                  <a:moveTo>
                    <a:pt x="0" y="1"/>
                  </a:moveTo>
                  <a:lnTo>
                    <a:pt x="0" y="17244"/>
                  </a:lnTo>
                  <a:lnTo>
                    <a:pt x="9273" y="17244"/>
                  </a:lnTo>
                  <a:lnTo>
                    <a:pt x="9273" y="1"/>
                  </a:lnTo>
                  <a:close/>
                </a:path>
              </a:pathLst>
            </a:custGeom>
            <a:solidFill>
              <a:srgbClr val="195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58"/>
            <p:cNvSpPr/>
            <p:nvPr/>
          </p:nvSpPr>
          <p:spPr>
            <a:xfrm>
              <a:off x="5250775" y="3543900"/>
              <a:ext cx="162325" cy="302650"/>
            </a:xfrm>
            <a:custGeom>
              <a:avLst/>
              <a:gdLst/>
              <a:ahLst/>
              <a:cxnLst/>
              <a:rect l="l" t="t" r="r" b="b"/>
              <a:pathLst>
                <a:path w="6493" h="12106" extrusionOk="0">
                  <a:moveTo>
                    <a:pt x="1" y="0"/>
                  </a:moveTo>
                  <a:lnTo>
                    <a:pt x="1" y="12106"/>
                  </a:lnTo>
                  <a:lnTo>
                    <a:pt x="6492" y="12106"/>
                  </a:lnTo>
                  <a:lnTo>
                    <a:pt x="649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58"/>
            <p:cNvSpPr/>
            <p:nvPr/>
          </p:nvSpPr>
          <p:spPr>
            <a:xfrm>
              <a:off x="2045875" y="3299525"/>
              <a:ext cx="1302050" cy="1011325"/>
            </a:xfrm>
            <a:custGeom>
              <a:avLst/>
              <a:gdLst/>
              <a:ahLst/>
              <a:cxnLst/>
              <a:rect l="l" t="t" r="r" b="b"/>
              <a:pathLst>
                <a:path w="52082" h="40453" extrusionOk="0">
                  <a:moveTo>
                    <a:pt x="1" y="1"/>
                  </a:moveTo>
                  <a:lnTo>
                    <a:pt x="1" y="40452"/>
                  </a:lnTo>
                  <a:lnTo>
                    <a:pt x="52081" y="40452"/>
                  </a:lnTo>
                  <a:lnTo>
                    <a:pt x="52081" y="1"/>
                  </a:lnTo>
                  <a:close/>
                </a:path>
              </a:pathLst>
            </a:custGeom>
            <a:solidFill>
              <a:srgbClr val="FF7C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58"/>
            <p:cNvSpPr/>
            <p:nvPr/>
          </p:nvSpPr>
          <p:spPr>
            <a:xfrm>
              <a:off x="1991375" y="3287625"/>
              <a:ext cx="1338375" cy="109675"/>
            </a:xfrm>
            <a:custGeom>
              <a:avLst/>
              <a:gdLst/>
              <a:ahLst/>
              <a:cxnLst/>
              <a:rect l="l" t="t" r="r" b="b"/>
              <a:pathLst>
                <a:path w="53535" h="4387" extrusionOk="0">
                  <a:moveTo>
                    <a:pt x="0" y="1"/>
                  </a:moveTo>
                  <a:lnTo>
                    <a:pt x="0" y="4387"/>
                  </a:lnTo>
                  <a:lnTo>
                    <a:pt x="53534" y="4387"/>
                  </a:lnTo>
                  <a:lnTo>
                    <a:pt x="53534" y="1"/>
                  </a:lnTo>
                  <a:close/>
                </a:path>
              </a:pathLst>
            </a:custGeom>
            <a:solidFill>
              <a:srgbClr val="195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58"/>
            <p:cNvSpPr/>
            <p:nvPr/>
          </p:nvSpPr>
          <p:spPr>
            <a:xfrm>
              <a:off x="2044000" y="4032000"/>
              <a:ext cx="1285750" cy="110300"/>
            </a:xfrm>
            <a:custGeom>
              <a:avLst/>
              <a:gdLst/>
              <a:ahLst/>
              <a:cxnLst/>
              <a:rect l="l" t="t" r="r" b="b"/>
              <a:pathLst>
                <a:path w="51430" h="4412" extrusionOk="0">
                  <a:moveTo>
                    <a:pt x="1" y="0"/>
                  </a:moveTo>
                  <a:lnTo>
                    <a:pt x="1" y="4411"/>
                  </a:lnTo>
                  <a:lnTo>
                    <a:pt x="51429" y="4411"/>
                  </a:lnTo>
                  <a:lnTo>
                    <a:pt x="51429" y="0"/>
                  </a:lnTo>
                  <a:close/>
                </a:path>
              </a:pathLst>
            </a:custGeom>
            <a:solidFill>
              <a:srgbClr val="195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58"/>
            <p:cNvSpPr/>
            <p:nvPr/>
          </p:nvSpPr>
          <p:spPr>
            <a:xfrm>
              <a:off x="2047750" y="3071450"/>
              <a:ext cx="1282000" cy="228100"/>
            </a:xfrm>
            <a:custGeom>
              <a:avLst/>
              <a:gdLst/>
              <a:ahLst/>
              <a:cxnLst/>
              <a:rect l="l" t="t" r="r" b="b"/>
              <a:pathLst>
                <a:path w="51280" h="9124" extrusionOk="0">
                  <a:moveTo>
                    <a:pt x="9124" y="1"/>
                  </a:moveTo>
                  <a:cubicBezTo>
                    <a:pt x="4086" y="1"/>
                    <a:pt x="1" y="4086"/>
                    <a:pt x="1" y="9124"/>
                  </a:cubicBezTo>
                  <a:lnTo>
                    <a:pt x="51279" y="9124"/>
                  </a:lnTo>
                  <a:lnTo>
                    <a:pt x="51279" y="1"/>
                  </a:lnTo>
                  <a:close/>
                </a:path>
              </a:pathLst>
            </a:custGeom>
            <a:solidFill>
              <a:srgbClr val="FF7C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58"/>
            <p:cNvSpPr/>
            <p:nvPr/>
          </p:nvSpPr>
          <p:spPr>
            <a:xfrm>
              <a:off x="3020825" y="3478725"/>
              <a:ext cx="231850" cy="431100"/>
            </a:xfrm>
            <a:custGeom>
              <a:avLst/>
              <a:gdLst/>
              <a:ahLst/>
              <a:cxnLst/>
              <a:rect l="l" t="t" r="r" b="b"/>
              <a:pathLst>
                <a:path w="9274" h="17244" extrusionOk="0">
                  <a:moveTo>
                    <a:pt x="0" y="1"/>
                  </a:moveTo>
                  <a:lnTo>
                    <a:pt x="0" y="17244"/>
                  </a:lnTo>
                  <a:lnTo>
                    <a:pt x="9274" y="17244"/>
                  </a:lnTo>
                  <a:lnTo>
                    <a:pt x="9274" y="1"/>
                  </a:lnTo>
                  <a:close/>
                </a:path>
              </a:pathLst>
            </a:custGeom>
            <a:solidFill>
              <a:srgbClr val="195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58"/>
            <p:cNvSpPr/>
            <p:nvPr/>
          </p:nvSpPr>
          <p:spPr>
            <a:xfrm>
              <a:off x="3053400" y="3543900"/>
              <a:ext cx="162300" cy="302650"/>
            </a:xfrm>
            <a:custGeom>
              <a:avLst/>
              <a:gdLst/>
              <a:ahLst/>
              <a:cxnLst/>
              <a:rect l="l" t="t" r="r" b="b"/>
              <a:pathLst>
                <a:path w="6492" h="12106" extrusionOk="0">
                  <a:moveTo>
                    <a:pt x="1" y="0"/>
                  </a:moveTo>
                  <a:lnTo>
                    <a:pt x="1" y="12106"/>
                  </a:lnTo>
                  <a:lnTo>
                    <a:pt x="6492" y="12106"/>
                  </a:lnTo>
                  <a:lnTo>
                    <a:pt x="649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58"/>
            <p:cNvSpPr/>
            <p:nvPr/>
          </p:nvSpPr>
          <p:spPr>
            <a:xfrm>
              <a:off x="2715675" y="3478725"/>
              <a:ext cx="231875" cy="431100"/>
            </a:xfrm>
            <a:custGeom>
              <a:avLst/>
              <a:gdLst/>
              <a:ahLst/>
              <a:cxnLst/>
              <a:rect l="l" t="t" r="r" b="b"/>
              <a:pathLst>
                <a:path w="9275" h="17244" extrusionOk="0">
                  <a:moveTo>
                    <a:pt x="1" y="1"/>
                  </a:moveTo>
                  <a:lnTo>
                    <a:pt x="1" y="17244"/>
                  </a:lnTo>
                  <a:lnTo>
                    <a:pt x="9274" y="17244"/>
                  </a:lnTo>
                  <a:lnTo>
                    <a:pt x="9274" y="1"/>
                  </a:lnTo>
                  <a:close/>
                </a:path>
              </a:pathLst>
            </a:custGeom>
            <a:solidFill>
              <a:srgbClr val="195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58"/>
            <p:cNvSpPr/>
            <p:nvPr/>
          </p:nvSpPr>
          <p:spPr>
            <a:xfrm>
              <a:off x="2747650" y="3543900"/>
              <a:ext cx="162925" cy="302650"/>
            </a:xfrm>
            <a:custGeom>
              <a:avLst/>
              <a:gdLst/>
              <a:ahLst/>
              <a:cxnLst/>
              <a:rect l="l" t="t" r="r" b="b"/>
              <a:pathLst>
                <a:path w="6517" h="12106" extrusionOk="0">
                  <a:moveTo>
                    <a:pt x="0" y="0"/>
                  </a:moveTo>
                  <a:lnTo>
                    <a:pt x="0" y="12106"/>
                  </a:lnTo>
                  <a:lnTo>
                    <a:pt x="6516" y="12106"/>
                  </a:lnTo>
                  <a:lnTo>
                    <a:pt x="651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58"/>
            <p:cNvSpPr/>
            <p:nvPr/>
          </p:nvSpPr>
          <p:spPr>
            <a:xfrm>
              <a:off x="2418075" y="3478725"/>
              <a:ext cx="232475" cy="431100"/>
            </a:xfrm>
            <a:custGeom>
              <a:avLst/>
              <a:gdLst/>
              <a:ahLst/>
              <a:cxnLst/>
              <a:rect l="l" t="t" r="r" b="b"/>
              <a:pathLst>
                <a:path w="9299" h="17244" extrusionOk="0">
                  <a:moveTo>
                    <a:pt x="0" y="1"/>
                  </a:moveTo>
                  <a:lnTo>
                    <a:pt x="0" y="17244"/>
                  </a:lnTo>
                  <a:lnTo>
                    <a:pt x="9298" y="17244"/>
                  </a:lnTo>
                  <a:lnTo>
                    <a:pt x="9298" y="1"/>
                  </a:lnTo>
                  <a:close/>
                </a:path>
              </a:pathLst>
            </a:custGeom>
            <a:solidFill>
              <a:srgbClr val="195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58"/>
            <p:cNvSpPr/>
            <p:nvPr/>
          </p:nvSpPr>
          <p:spPr>
            <a:xfrm>
              <a:off x="2450650" y="3543900"/>
              <a:ext cx="162925" cy="302650"/>
            </a:xfrm>
            <a:custGeom>
              <a:avLst/>
              <a:gdLst/>
              <a:ahLst/>
              <a:cxnLst/>
              <a:rect l="l" t="t" r="r" b="b"/>
              <a:pathLst>
                <a:path w="6517" h="12106" extrusionOk="0">
                  <a:moveTo>
                    <a:pt x="0" y="0"/>
                  </a:moveTo>
                  <a:lnTo>
                    <a:pt x="0" y="12106"/>
                  </a:lnTo>
                  <a:lnTo>
                    <a:pt x="6517" y="12106"/>
                  </a:lnTo>
                  <a:lnTo>
                    <a:pt x="65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58"/>
            <p:cNvSpPr/>
            <p:nvPr/>
          </p:nvSpPr>
          <p:spPr>
            <a:xfrm>
              <a:off x="2133600" y="3478725"/>
              <a:ext cx="231850" cy="431100"/>
            </a:xfrm>
            <a:custGeom>
              <a:avLst/>
              <a:gdLst/>
              <a:ahLst/>
              <a:cxnLst/>
              <a:rect l="l" t="t" r="r" b="b"/>
              <a:pathLst>
                <a:path w="9274" h="17244" extrusionOk="0">
                  <a:moveTo>
                    <a:pt x="1" y="1"/>
                  </a:moveTo>
                  <a:lnTo>
                    <a:pt x="1" y="17244"/>
                  </a:lnTo>
                  <a:lnTo>
                    <a:pt x="9274" y="17244"/>
                  </a:lnTo>
                  <a:lnTo>
                    <a:pt x="9274" y="1"/>
                  </a:lnTo>
                  <a:close/>
                </a:path>
              </a:pathLst>
            </a:custGeom>
            <a:solidFill>
              <a:srgbClr val="195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58"/>
            <p:cNvSpPr/>
            <p:nvPr/>
          </p:nvSpPr>
          <p:spPr>
            <a:xfrm>
              <a:off x="2166175" y="3543900"/>
              <a:ext cx="162950" cy="302650"/>
            </a:xfrm>
            <a:custGeom>
              <a:avLst/>
              <a:gdLst/>
              <a:ahLst/>
              <a:cxnLst/>
              <a:rect l="l" t="t" r="r" b="b"/>
              <a:pathLst>
                <a:path w="6518" h="12106" extrusionOk="0">
                  <a:moveTo>
                    <a:pt x="1" y="0"/>
                  </a:moveTo>
                  <a:lnTo>
                    <a:pt x="1" y="12106"/>
                  </a:lnTo>
                  <a:lnTo>
                    <a:pt x="6517" y="12106"/>
                  </a:lnTo>
                  <a:lnTo>
                    <a:pt x="65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58"/>
            <p:cNvSpPr/>
            <p:nvPr/>
          </p:nvSpPr>
          <p:spPr>
            <a:xfrm>
              <a:off x="3332225" y="2095275"/>
              <a:ext cx="919825" cy="2213675"/>
            </a:xfrm>
            <a:custGeom>
              <a:avLst/>
              <a:gdLst/>
              <a:ahLst/>
              <a:cxnLst/>
              <a:rect l="l" t="t" r="r" b="b"/>
              <a:pathLst>
                <a:path w="36793" h="88547" extrusionOk="0">
                  <a:moveTo>
                    <a:pt x="1" y="0"/>
                  </a:moveTo>
                  <a:lnTo>
                    <a:pt x="1" y="88547"/>
                  </a:lnTo>
                  <a:lnTo>
                    <a:pt x="36793" y="88547"/>
                  </a:lnTo>
                  <a:lnTo>
                    <a:pt x="36793" y="0"/>
                  </a:lnTo>
                  <a:close/>
                </a:path>
              </a:pathLst>
            </a:custGeom>
            <a:solidFill>
              <a:srgbClr val="FF7C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58"/>
            <p:cNvSpPr/>
            <p:nvPr/>
          </p:nvSpPr>
          <p:spPr>
            <a:xfrm>
              <a:off x="3268950" y="2827725"/>
              <a:ext cx="1045775" cy="114050"/>
            </a:xfrm>
            <a:custGeom>
              <a:avLst/>
              <a:gdLst/>
              <a:ahLst/>
              <a:cxnLst/>
              <a:rect l="l" t="t" r="r" b="b"/>
              <a:pathLst>
                <a:path w="41831" h="4562" extrusionOk="0">
                  <a:moveTo>
                    <a:pt x="727" y="1"/>
                  </a:moveTo>
                  <a:cubicBezTo>
                    <a:pt x="326" y="1"/>
                    <a:pt x="0" y="326"/>
                    <a:pt x="0" y="727"/>
                  </a:cubicBezTo>
                  <a:lnTo>
                    <a:pt x="0" y="3835"/>
                  </a:lnTo>
                  <a:cubicBezTo>
                    <a:pt x="0" y="4236"/>
                    <a:pt x="326" y="4562"/>
                    <a:pt x="727" y="4562"/>
                  </a:cubicBezTo>
                  <a:lnTo>
                    <a:pt x="41103" y="4562"/>
                  </a:lnTo>
                  <a:cubicBezTo>
                    <a:pt x="41504" y="4562"/>
                    <a:pt x="41830" y="4236"/>
                    <a:pt x="41830" y="3835"/>
                  </a:cubicBezTo>
                  <a:lnTo>
                    <a:pt x="41830" y="727"/>
                  </a:lnTo>
                  <a:cubicBezTo>
                    <a:pt x="41830" y="326"/>
                    <a:pt x="41504" y="1"/>
                    <a:pt x="41103" y="1"/>
                  </a:cubicBezTo>
                  <a:close/>
                </a:path>
              </a:pathLst>
            </a:custGeom>
            <a:solidFill>
              <a:srgbClr val="195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58"/>
            <p:cNvSpPr/>
            <p:nvPr/>
          </p:nvSpPr>
          <p:spPr>
            <a:xfrm>
              <a:off x="3268950" y="3401025"/>
              <a:ext cx="1045775" cy="44525"/>
            </a:xfrm>
            <a:custGeom>
              <a:avLst/>
              <a:gdLst/>
              <a:ahLst/>
              <a:cxnLst/>
              <a:rect l="l" t="t" r="r" b="b"/>
              <a:pathLst>
                <a:path w="41831" h="1781" extrusionOk="0">
                  <a:moveTo>
                    <a:pt x="727" y="1"/>
                  </a:moveTo>
                  <a:cubicBezTo>
                    <a:pt x="326" y="1"/>
                    <a:pt x="0" y="327"/>
                    <a:pt x="0" y="728"/>
                  </a:cubicBezTo>
                  <a:lnTo>
                    <a:pt x="0" y="1054"/>
                  </a:lnTo>
                  <a:cubicBezTo>
                    <a:pt x="0" y="1455"/>
                    <a:pt x="326" y="1780"/>
                    <a:pt x="727" y="1780"/>
                  </a:cubicBezTo>
                  <a:lnTo>
                    <a:pt x="41103" y="1780"/>
                  </a:lnTo>
                  <a:cubicBezTo>
                    <a:pt x="41504" y="1780"/>
                    <a:pt x="41830" y="1455"/>
                    <a:pt x="41830" y="1054"/>
                  </a:cubicBezTo>
                  <a:lnTo>
                    <a:pt x="41830" y="728"/>
                  </a:lnTo>
                  <a:cubicBezTo>
                    <a:pt x="41830" y="327"/>
                    <a:pt x="41504" y="1"/>
                    <a:pt x="41103" y="1"/>
                  </a:cubicBezTo>
                  <a:close/>
                </a:path>
              </a:pathLst>
            </a:custGeom>
            <a:solidFill>
              <a:srgbClr val="195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58"/>
            <p:cNvSpPr/>
            <p:nvPr/>
          </p:nvSpPr>
          <p:spPr>
            <a:xfrm>
              <a:off x="3268950" y="3250650"/>
              <a:ext cx="1045775" cy="44525"/>
            </a:xfrm>
            <a:custGeom>
              <a:avLst/>
              <a:gdLst/>
              <a:ahLst/>
              <a:cxnLst/>
              <a:rect l="l" t="t" r="r" b="b"/>
              <a:pathLst>
                <a:path w="41831" h="1781" extrusionOk="0">
                  <a:moveTo>
                    <a:pt x="727" y="1"/>
                  </a:moveTo>
                  <a:cubicBezTo>
                    <a:pt x="326" y="1"/>
                    <a:pt x="0" y="327"/>
                    <a:pt x="0" y="728"/>
                  </a:cubicBezTo>
                  <a:lnTo>
                    <a:pt x="0" y="1054"/>
                  </a:lnTo>
                  <a:cubicBezTo>
                    <a:pt x="0" y="1455"/>
                    <a:pt x="326" y="1780"/>
                    <a:pt x="727" y="1780"/>
                  </a:cubicBezTo>
                  <a:lnTo>
                    <a:pt x="41103" y="1780"/>
                  </a:lnTo>
                  <a:cubicBezTo>
                    <a:pt x="41504" y="1780"/>
                    <a:pt x="41830" y="1455"/>
                    <a:pt x="41830" y="1054"/>
                  </a:cubicBezTo>
                  <a:lnTo>
                    <a:pt x="41830" y="728"/>
                  </a:lnTo>
                  <a:cubicBezTo>
                    <a:pt x="41830" y="327"/>
                    <a:pt x="41504" y="1"/>
                    <a:pt x="41103" y="1"/>
                  </a:cubicBezTo>
                  <a:close/>
                </a:path>
              </a:pathLst>
            </a:custGeom>
            <a:solidFill>
              <a:srgbClr val="195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58"/>
            <p:cNvSpPr/>
            <p:nvPr/>
          </p:nvSpPr>
          <p:spPr>
            <a:xfrm>
              <a:off x="3268950" y="2095275"/>
              <a:ext cx="1045775" cy="114050"/>
            </a:xfrm>
            <a:custGeom>
              <a:avLst/>
              <a:gdLst/>
              <a:ahLst/>
              <a:cxnLst/>
              <a:rect l="l" t="t" r="r" b="b"/>
              <a:pathLst>
                <a:path w="41831" h="4562" extrusionOk="0">
                  <a:moveTo>
                    <a:pt x="0" y="0"/>
                  </a:moveTo>
                  <a:lnTo>
                    <a:pt x="0" y="4562"/>
                  </a:lnTo>
                  <a:lnTo>
                    <a:pt x="41830" y="4562"/>
                  </a:lnTo>
                  <a:lnTo>
                    <a:pt x="41830" y="0"/>
                  </a:lnTo>
                  <a:close/>
                </a:path>
              </a:pathLst>
            </a:custGeom>
            <a:solidFill>
              <a:srgbClr val="195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58"/>
            <p:cNvSpPr/>
            <p:nvPr/>
          </p:nvSpPr>
          <p:spPr>
            <a:xfrm>
              <a:off x="3205025" y="1810800"/>
              <a:ext cx="1171100" cy="284500"/>
            </a:xfrm>
            <a:custGeom>
              <a:avLst/>
              <a:gdLst/>
              <a:ahLst/>
              <a:cxnLst/>
              <a:rect l="l" t="t" r="r" b="b"/>
              <a:pathLst>
                <a:path w="46844" h="11380" extrusionOk="0">
                  <a:moveTo>
                    <a:pt x="23234" y="1"/>
                  </a:moveTo>
                  <a:cubicBezTo>
                    <a:pt x="23090" y="1"/>
                    <a:pt x="22946" y="26"/>
                    <a:pt x="22808" y="76"/>
                  </a:cubicBezTo>
                  <a:lnTo>
                    <a:pt x="1104" y="9274"/>
                  </a:lnTo>
                  <a:cubicBezTo>
                    <a:pt x="1" y="9725"/>
                    <a:pt x="352" y="11379"/>
                    <a:pt x="1530" y="11379"/>
                  </a:cubicBezTo>
                  <a:lnTo>
                    <a:pt x="45314" y="11379"/>
                  </a:lnTo>
                  <a:cubicBezTo>
                    <a:pt x="46517" y="11379"/>
                    <a:pt x="46843" y="9725"/>
                    <a:pt x="45740" y="9274"/>
                  </a:cubicBezTo>
                  <a:lnTo>
                    <a:pt x="23660" y="76"/>
                  </a:lnTo>
                  <a:cubicBezTo>
                    <a:pt x="23522" y="26"/>
                    <a:pt x="23378" y="1"/>
                    <a:pt x="23234" y="1"/>
                  </a:cubicBezTo>
                  <a:close/>
                </a:path>
              </a:pathLst>
            </a:custGeom>
            <a:solidFill>
              <a:srgbClr val="FF7C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58"/>
            <p:cNvSpPr/>
            <p:nvPr/>
          </p:nvSpPr>
          <p:spPr>
            <a:xfrm>
              <a:off x="3488875" y="3517575"/>
              <a:ext cx="606550" cy="785125"/>
            </a:xfrm>
            <a:custGeom>
              <a:avLst/>
              <a:gdLst/>
              <a:ahLst/>
              <a:cxnLst/>
              <a:rect l="l" t="t" r="r" b="b"/>
              <a:pathLst>
                <a:path w="24262" h="31405" extrusionOk="0">
                  <a:moveTo>
                    <a:pt x="12607" y="1"/>
                  </a:moveTo>
                  <a:cubicBezTo>
                    <a:pt x="5639" y="1"/>
                    <a:pt x="0" y="5640"/>
                    <a:pt x="0" y="12607"/>
                  </a:cubicBezTo>
                  <a:lnTo>
                    <a:pt x="0" y="31404"/>
                  </a:lnTo>
                  <a:lnTo>
                    <a:pt x="24261" y="31404"/>
                  </a:lnTo>
                  <a:lnTo>
                    <a:pt x="24261" y="11630"/>
                  </a:lnTo>
                  <a:cubicBezTo>
                    <a:pt x="24261" y="5189"/>
                    <a:pt x="19048" y="1"/>
                    <a:pt x="1260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58"/>
            <p:cNvSpPr/>
            <p:nvPr/>
          </p:nvSpPr>
          <p:spPr>
            <a:xfrm>
              <a:off x="3552150" y="2278225"/>
              <a:ext cx="479975" cy="479975"/>
            </a:xfrm>
            <a:custGeom>
              <a:avLst/>
              <a:gdLst/>
              <a:ahLst/>
              <a:cxnLst/>
              <a:rect l="l" t="t" r="r" b="b"/>
              <a:pathLst>
                <a:path w="19199" h="19199" extrusionOk="0">
                  <a:moveTo>
                    <a:pt x="9600" y="0"/>
                  </a:moveTo>
                  <a:cubicBezTo>
                    <a:pt x="4286" y="0"/>
                    <a:pt x="1" y="4311"/>
                    <a:pt x="1" y="9600"/>
                  </a:cubicBezTo>
                  <a:cubicBezTo>
                    <a:pt x="1" y="14913"/>
                    <a:pt x="4286" y="19199"/>
                    <a:pt x="9600" y="19199"/>
                  </a:cubicBezTo>
                  <a:cubicBezTo>
                    <a:pt x="14888" y="19199"/>
                    <a:pt x="19199" y="14913"/>
                    <a:pt x="19199" y="9600"/>
                  </a:cubicBezTo>
                  <a:cubicBezTo>
                    <a:pt x="19199" y="4311"/>
                    <a:pt x="14888" y="0"/>
                    <a:pt x="9600" y="0"/>
                  </a:cubicBezTo>
                  <a:close/>
                </a:path>
              </a:pathLst>
            </a:custGeom>
            <a:solidFill>
              <a:srgbClr val="FF7C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58"/>
            <p:cNvSpPr/>
            <p:nvPr/>
          </p:nvSpPr>
          <p:spPr>
            <a:xfrm>
              <a:off x="3536500" y="2262550"/>
              <a:ext cx="511300" cy="511325"/>
            </a:xfrm>
            <a:custGeom>
              <a:avLst/>
              <a:gdLst/>
              <a:ahLst/>
              <a:cxnLst/>
              <a:rect l="l" t="t" r="r" b="b"/>
              <a:pathLst>
                <a:path w="20452" h="20453" extrusionOk="0">
                  <a:moveTo>
                    <a:pt x="10226" y="1254"/>
                  </a:moveTo>
                  <a:cubicBezTo>
                    <a:pt x="15163" y="1254"/>
                    <a:pt x="19198" y="5289"/>
                    <a:pt x="19198" y="10227"/>
                  </a:cubicBezTo>
                  <a:cubicBezTo>
                    <a:pt x="19198" y="15189"/>
                    <a:pt x="15163" y="19199"/>
                    <a:pt x="10226" y="19199"/>
                  </a:cubicBezTo>
                  <a:cubicBezTo>
                    <a:pt x="5263" y="19199"/>
                    <a:pt x="1253" y="15189"/>
                    <a:pt x="1253" y="10227"/>
                  </a:cubicBezTo>
                  <a:cubicBezTo>
                    <a:pt x="1253" y="5289"/>
                    <a:pt x="5263" y="1254"/>
                    <a:pt x="10226" y="1254"/>
                  </a:cubicBezTo>
                  <a:close/>
                  <a:moveTo>
                    <a:pt x="10226" y="1"/>
                  </a:moveTo>
                  <a:cubicBezTo>
                    <a:pt x="4587" y="1"/>
                    <a:pt x="0" y="4587"/>
                    <a:pt x="0" y="10227"/>
                  </a:cubicBezTo>
                  <a:cubicBezTo>
                    <a:pt x="0" y="15866"/>
                    <a:pt x="4587" y="20452"/>
                    <a:pt x="10226" y="20452"/>
                  </a:cubicBezTo>
                  <a:cubicBezTo>
                    <a:pt x="15865" y="20452"/>
                    <a:pt x="20451" y="15866"/>
                    <a:pt x="20451" y="10227"/>
                  </a:cubicBezTo>
                  <a:cubicBezTo>
                    <a:pt x="20451" y="4587"/>
                    <a:pt x="15865" y="1"/>
                    <a:pt x="1022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58"/>
            <p:cNvSpPr/>
            <p:nvPr/>
          </p:nvSpPr>
          <p:spPr>
            <a:xfrm>
              <a:off x="3794000" y="2392250"/>
              <a:ext cx="70825" cy="162950"/>
            </a:xfrm>
            <a:custGeom>
              <a:avLst/>
              <a:gdLst/>
              <a:ahLst/>
              <a:cxnLst/>
              <a:rect l="l" t="t" r="r" b="b"/>
              <a:pathLst>
                <a:path w="2833" h="6518" extrusionOk="0">
                  <a:moveTo>
                    <a:pt x="1" y="1"/>
                  </a:moveTo>
                  <a:lnTo>
                    <a:pt x="1" y="6517"/>
                  </a:lnTo>
                  <a:lnTo>
                    <a:pt x="2833" y="3660"/>
                  </a:lnTo>
                  <a:lnTo>
                    <a:pt x="1" y="1"/>
                  </a:lnTo>
                  <a:close/>
                </a:path>
              </a:pathLst>
            </a:custGeom>
            <a:solidFill>
              <a:srgbClr val="F08B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58"/>
            <p:cNvSpPr/>
            <p:nvPr/>
          </p:nvSpPr>
          <p:spPr>
            <a:xfrm>
              <a:off x="3778350" y="2376600"/>
              <a:ext cx="104025" cy="216175"/>
            </a:xfrm>
            <a:custGeom>
              <a:avLst/>
              <a:gdLst/>
              <a:ahLst/>
              <a:cxnLst/>
              <a:rect l="l" t="t" r="r" b="b"/>
              <a:pathLst>
                <a:path w="4161" h="8647" extrusionOk="0">
                  <a:moveTo>
                    <a:pt x="627" y="0"/>
                  </a:moveTo>
                  <a:cubicBezTo>
                    <a:pt x="276" y="0"/>
                    <a:pt x="0" y="276"/>
                    <a:pt x="0" y="627"/>
                  </a:cubicBezTo>
                  <a:lnTo>
                    <a:pt x="0" y="8647"/>
                  </a:lnTo>
                  <a:lnTo>
                    <a:pt x="3910" y="4737"/>
                  </a:lnTo>
                  <a:cubicBezTo>
                    <a:pt x="4161" y="4487"/>
                    <a:pt x="4161" y="4086"/>
                    <a:pt x="3910" y="3835"/>
                  </a:cubicBezTo>
                  <a:cubicBezTo>
                    <a:pt x="3785" y="3722"/>
                    <a:pt x="3622" y="3666"/>
                    <a:pt x="3462" y="3666"/>
                  </a:cubicBezTo>
                  <a:cubicBezTo>
                    <a:pt x="3302" y="3666"/>
                    <a:pt x="3146" y="3722"/>
                    <a:pt x="3033" y="3835"/>
                  </a:cubicBezTo>
                  <a:lnTo>
                    <a:pt x="1253" y="5614"/>
                  </a:lnTo>
                  <a:lnTo>
                    <a:pt x="1253" y="627"/>
                  </a:lnTo>
                  <a:cubicBezTo>
                    <a:pt x="1253" y="276"/>
                    <a:pt x="953" y="0"/>
                    <a:pt x="62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Shape 1473"/>
        <p:cNvGrpSpPr/>
        <p:nvPr/>
      </p:nvGrpSpPr>
      <p:grpSpPr>
        <a:xfrm>
          <a:off x="0" y="0"/>
          <a:ext cx="0" cy="0"/>
          <a:chOff x="0" y="0"/>
          <a:chExt cx="0" cy="0"/>
        </a:xfrm>
      </p:grpSpPr>
      <p:grpSp>
        <p:nvGrpSpPr>
          <p:cNvPr id="1474" name="Google Shape;1474;p59"/>
          <p:cNvGrpSpPr/>
          <p:nvPr/>
        </p:nvGrpSpPr>
        <p:grpSpPr>
          <a:xfrm>
            <a:off x="2990410" y="1922616"/>
            <a:ext cx="3163133" cy="1778100"/>
            <a:chOff x="2990410" y="1922616"/>
            <a:chExt cx="3163133" cy="1778100"/>
          </a:xfrm>
        </p:grpSpPr>
        <p:sp>
          <p:nvSpPr>
            <p:cNvPr id="1475" name="Google Shape;1475;p59"/>
            <p:cNvSpPr/>
            <p:nvPr/>
          </p:nvSpPr>
          <p:spPr>
            <a:xfrm>
              <a:off x="4375443" y="1922616"/>
              <a:ext cx="1778100" cy="177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59"/>
            <p:cNvSpPr/>
            <p:nvPr/>
          </p:nvSpPr>
          <p:spPr>
            <a:xfrm>
              <a:off x="2990410" y="1922616"/>
              <a:ext cx="1778100" cy="177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59"/>
            <p:cNvSpPr/>
            <p:nvPr/>
          </p:nvSpPr>
          <p:spPr>
            <a:xfrm>
              <a:off x="4375443" y="1922616"/>
              <a:ext cx="1778100" cy="1778100"/>
            </a:xfrm>
            <a:prstGeom prst="ellipse">
              <a:avLst/>
            </a:prstGeom>
            <a:solidFill>
              <a:srgbClr val="FF7CAD">
                <a:alpha val="21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78" name="Google Shape;1478;p59"/>
          <p:cNvSpPr txBox="1">
            <a:spLocks noGrp="1"/>
          </p:cNvSpPr>
          <p:nvPr>
            <p:ph type="title"/>
          </p:nvPr>
        </p:nvSpPr>
        <p:spPr>
          <a:xfrm>
            <a:off x="726225" y="441350"/>
            <a:ext cx="7691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Sales and Servicing</a:t>
            </a:r>
            <a:endParaRPr/>
          </a:p>
        </p:txBody>
      </p:sp>
      <p:sp>
        <p:nvSpPr>
          <p:cNvPr id="1479" name="Google Shape;1479;p59"/>
          <p:cNvSpPr txBox="1"/>
          <p:nvPr/>
        </p:nvSpPr>
        <p:spPr>
          <a:xfrm>
            <a:off x="650099" y="2152075"/>
            <a:ext cx="2062500" cy="469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900">
                <a:solidFill>
                  <a:srgbClr val="3A60E5"/>
                </a:solidFill>
                <a:latin typeface="Carter One"/>
                <a:ea typeface="Carter One"/>
                <a:cs typeface="Carter One"/>
                <a:sym typeface="Carter One"/>
              </a:rPr>
              <a:t>Mars</a:t>
            </a:r>
            <a:endParaRPr sz="1900">
              <a:solidFill>
                <a:srgbClr val="3A60E5"/>
              </a:solidFill>
              <a:latin typeface="Carter One"/>
              <a:ea typeface="Carter One"/>
              <a:cs typeface="Carter One"/>
              <a:sym typeface="Carter One"/>
            </a:endParaRPr>
          </a:p>
        </p:txBody>
      </p:sp>
      <p:sp>
        <p:nvSpPr>
          <p:cNvPr id="1480" name="Google Shape;1480;p59"/>
          <p:cNvSpPr txBox="1"/>
          <p:nvPr/>
        </p:nvSpPr>
        <p:spPr>
          <a:xfrm>
            <a:off x="650125" y="2537374"/>
            <a:ext cx="2062500" cy="8577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600">
                <a:solidFill>
                  <a:srgbClr val="000000"/>
                </a:solidFill>
                <a:latin typeface="Assistant Medium"/>
                <a:ea typeface="Assistant Medium"/>
                <a:cs typeface="Assistant Medium"/>
                <a:sym typeface="Assistant Medium"/>
              </a:rPr>
              <a:t>It’s a cold place. The planet is full of iron oxide dust</a:t>
            </a:r>
            <a:endParaRPr sz="1600">
              <a:solidFill>
                <a:srgbClr val="000000"/>
              </a:solidFill>
              <a:latin typeface="Assistant Medium"/>
              <a:ea typeface="Assistant Medium"/>
              <a:cs typeface="Assistant Medium"/>
              <a:sym typeface="Assistant Medium"/>
            </a:endParaRPr>
          </a:p>
        </p:txBody>
      </p:sp>
      <p:sp>
        <p:nvSpPr>
          <p:cNvPr id="1481" name="Google Shape;1481;p59"/>
          <p:cNvSpPr txBox="1"/>
          <p:nvPr/>
        </p:nvSpPr>
        <p:spPr>
          <a:xfrm>
            <a:off x="6431477" y="2152075"/>
            <a:ext cx="2062500" cy="469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900">
                <a:solidFill>
                  <a:srgbClr val="3A60E5"/>
                </a:solidFill>
                <a:latin typeface="Carter One"/>
                <a:ea typeface="Carter One"/>
                <a:cs typeface="Carter One"/>
                <a:sym typeface="Carter One"/>
              </a:rPr>
              <a:t>Saturn</a:t>
            </a:r>
            <a:endParaRPr sz="1900">
              <a:solidFill>
                <a:srgbClr val="3A60E5"/>
              </a:solidFill>
              <a:latin typeface="Carter One"/>
              <a:ea typeface="Carter One"/>
              <a:cs typeface="Carter One"/>
              <a:sym typeface="Carter One"/>
            </a:endParaRPr>
          </a:p>
        </p:txBody>
      </p:sp>
      <p:sp>
        <p:nvSpPr>
          <p:cNvPr id="1482" name="Google Shape;1482;p59"/>
          <p:cNvSpPr txBox="1"/>
          <p:nvPr/>
        </p:nvSpPr>
        <p:spPr>
          <a:xfrm>
            <a:off x="6431472" y="2537374"/>
            <a:ext cx="2062500" cy="857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rgbClr val="000000"/>
                </a:solidFill>
                <a:latin typeface="Assistant Medium"/>
                <a:ea typeface="Assistant Medium"/>
                <a:cs typeface="Assistant Medium"/>
                <a:sym typeface="Assistant Medium"/>
              </a:rPr>
              <a:t>Saturn is composed mostly of hydrogen and helium</a:t>
            </a:r>
            <a:endParaRPr sz="1600">
              <a:solidFill>
                <a:srgbClr val="000000"/>
              </a:solidFill>
              <a:latin typeface="Assistant Medium"/>
              <a:ea typeface="Assistant Medium"/>
              <a:cs typeface="Assistant Medium"/>
              <a:sym typeface="Assistant Medium"/>
            </a:endParaRPr>
          </a:p>
        </p:txBody>
      </p:sp>
      <p:grpSp>
        <p:nvGrpSpPr>
          <p:cNvPr id="1483" name="Google Shape;1483;p59"/>
          <p:cNvGrpSpPr/>
          <p:nvPr/>
        </p:nvGrpSpPr>
        <p:grpSpPr>
          <a:xfrm>
            <a:off x="3679825" y="2577768"/>
            <a:ext cx="399246" cy="467797"/>
            <a:chOff x="2813050" y="2365425"/>
            <a:chExt cx="228650" cy="267925"/>
          </a:xfrm>
        </p:grpSpPr>
        <p:sp>
          <p:nvSpPr>
            <p:cNvPr id="1484" name="Google Shape;1484;p59"/>
            <p:cNvSpPr/>
            <p:nvPr/>
          </p:nvSpPr>
          <p:spPr>
            <a:xfrm>
              <a:off x="2919625" y="2365425"/>
              <a:ext cx="15500" cy="30975"/>
            </a:xfrm>
            <a:custGeom>
              <a:avLst/>
              <a:gdLst/>
              <a:ahLst/>
              <a:cxnLst/>
              <a:rect l="l" t="t" r="r" b="b"/>
              <a:pathLst>
                <a:path w="620" h="1239" extrusionOk="0">
                  <a:moveTo>
                    <a:pt x="310" y="0"/>
                  </a:moveTo>
                  <a:cubicBezTo>
                    <a:pt x="161" y="0"/>
                    <a:pt x="12" y="96"/>
                    <a:pt x="0" y="286"/>
                  </a:cubicBezTo>
                  <a:lnTo>
                    <a:pt x="0" y="929"/>
                  </a:lnTo>
                  <a:cubicBezTo>
                    <a:pt x="0" y="1096"/>
                    <a:pt x="143" y="1239"/>
                    <a:pt x="310" y="1239"/>
                  </a:cubicBezTo>
                  <a:cubicBezTo>
                    <a:pt x="477" y="1239"/>
                    <a:pt x="620" y="1096"/>
                    <a:pt x="620" y="929"/>
                  </a:cubicBezTo>
                  <a:lnTo>
                    <a:pt x="620" y="286"/>
                  </a:lnTo>
                  <a:cubicBezTo>
                    <a:pt x="608" y="96"/>
                    <a:pt x="459" y="0"/>
                    <a:pt x="3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59"/>
            <p:cNvSpPr/>
            <p:nvPr/>
          </p:nvSpPr>
          <p:spPr>
            <a:xfrm>
              <a:off x="3008325" y="2469025"/>
              <a:ext cx="33375" cy="16100"/>
            </a:xfrm>
            <a:custGeom>
              <a:avLst/>
              <a:gdLst/>
              <a:ahLst/>
              <a:cxnLst/>
              <a:rect l="l" t="t" r="r" b="b"/>
              <a:pathLst>
                <a:path w="1335" h="644" extrusionOk="0">
                  <a:moveTo>
                    <a:pt x="310" y="0"/>
                  </a:moveTo>
                  <a:cubicBezTo>
                    <a:pt x="144" y="0"/>
                    <a:pt x="1" y="143"/>
                    <a:pt x="1" y="334"/>
                  </a:cubicBezTo>
                  <a:cubicBezTo>
                    <a:pt x="25" y="500"/>
                    <a:pt x="144" y="643"/>
                    <a:pt x="310" y="643"/>
                  </a:cubicBezTo>
                  <a:lnTo>
                    <a:pt x="953" y="643"/>
                  </a:lnTo>
                  <a:cubicBezTo>
                    <a:pt x="1334" y="595"/>
                    <a:pt x="1334" y="48"/>
                    <a:pt x="95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59"/>
            <p:cNvSpPr/>
            <p:nvPr/>
          </p:nvSpPr>
          <p:spPr>
            <a:xfrm>
              <a:off x="2813050" y="2469550"/>
              <a:ext cx="36575" cy="15625"/>
            </a:xfrm>
            <a:custGeom>
              <a:avLst/>
              <a:gdLst/>
              <a:ahLst/>
              <a:cxnLst/>
              <a:rect l="l" t="t" r="r" b="b"/>
              <a:pathLst>
                <a:path w="1463" h="625" extrusionOk="0">
                  <a:moveTo>
                    <a:pt x="1067" y="1"/>
                  </a:moveTo>
                  <a:cubicBezTo>
                    <a:pt x="1053" y="1"/>
                    <a:pt x="1039" y="1"/>
                    <a:pt x="1025" y="3"/>
                  </a:cubicBezTo>
                  <a:lnTo>
                    <a:pt x="382" y="3"/>
                  </a:lnTo>
                  <a:cubicBezTo>
                    <a:pt x="1" y="27"/>
                    <a:pt x="1" y="598"/>
                    <a:pt x="382" y="622"/>
                  </a:cubicBezTo>
                  <a:lnTo>
                    <a:pt x="1025" y="622"/>
                  </a:lnTo>
                  <a:cubicBezTo>
                    <a:pt x="1039" y="624"/>
                    <a:pt x="1053" y="624"/>
                    <a:pt x="1067" y="624"/>
                  </a:cubicBezTo>
                  <a:cubicBezTo>
                    <a:pt x="1463" y="624"/>
                    <a:pt x="1463" y="1"/>
                    <a:pt x="10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59"/>
            <p:cNvSpPr/>
            <p:nvPr/>
          </p:nvSpPr>
          <p:spPr>
            <a:xfrm>
              <a:off x="2992450" y="2417175"/>
              <a:ext cx="37100" cy="23900"/>
            </a:xfrm>
            <a:custGeom>
              <a:avLst/>
              <a:gdLst/>
              <a:ahLst/>
              <a:cxnLst/>
              <a:rect l="l" t="t" r="r" b="b"/>
              <a:pathLst>
                <a:path w="1484" h="956" extrusionOk="0">
                  <a:moveTo>
                    <a:pt x="1038" y="1"/>
                  </a:moveTo>
                  <a:cubicBezTo>
                    <a:pt x="987" y="1"/>
                    <a:pt x="931" y="16"/>
                    <a:pt x="874" y="50"/>
                  </a:cubicBezTo>
                  <a:lnTo>
                    <a:pt x="326" y="360"/>
                  </a:lnTo>
                  <a:cubicBezTo>
                    <a:pt x="1" y="499"/>
                    <a:pt x="129" y="956"/>
                    <a:pt x="445" y="956"/>
                  </a:cubicBezTo>
                  <a:cubicBezTo>
                    <a:pt x="453" y="956"/>
                    <a:pt x="461" y="955"/>
                    <a:pt x="469" y="955"/>
                  </a:cubicBezTo>
                  <a:cubicBezTo>
                    <a:pt x="541" y="955"/>
                    <a:pt x="588" y="931"/>
                    <a:pt x="636" y="907"/>
                  </a:cubicBezTo>
                  <a:lnTo>
                    <a:pt x="1184" y="574"/>
                  </a:lnTo>
                  <a:cubicBezTo>
                    <a:pt x="1484" y="414"/>
                    <a:pt x="1313" y="1"/>
                    <a:pt x="103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59"/>
            <p:cNvSpPr/>
            <p:nvPr/>
          </p:nvSpPr>
          <p:spPr>
            <a:xfrm>
              <a:off x="2963075" y="2379100"/>
              <a:ext cx="26150" cy="29100"/>
            </a:xfrm>
            <a:custGeom>
              <a:avLst/>
              <a:gdLst/>
              <a:ahLst/>
              <a:cxnLst/>
              <a:rect l="l" t="t" r="r" b="b"/>
              <a:pathLst>
                <a:path w="1046" h="1164" extrusionOk="0">
                  <a:moveTo>
                    <a:pt x="640" y="1"/>
                  </a:moveTo>
                  <a:cubicBezTo>
                    <a:pt x="549" y="1"/>
                    <a:pt x="454" y="43"/>
                    <a:pt x="382" y="144"/>
                  </a:cubicBezTo>
                  <a:lnTo>
                    <a:pt x="72" y="692"/>
                  </a:lnTo>
                  <a:cubicBezTo>
                    <a:pt x="1" y="835"/>
                    <a:pt x="49" y="1025"/>
                    <a:pt x="191" y="1120"/>
                  </a:cubicBezTo>
                  <a:cubicBezTo>
                    <a:pt x="236" y="1150"/>
                    <a:pt x="288" y="1164"/>
                    <a:pt x="340" y="1164"/>
                  </a:cubicBezTo>
                  <a:cubicBezTo>
                    <a:pt x="455" y="1164"/>
                    <a:pt x="571" y="1099"/>
                    <a:pt x="620" y="1001"/>
                  </a:cubicBezTo>
                  <a:lnTo>
                    <a:pt x="930" y="454"/>
                  </a:lnTo>
                  <a:cubicBezTo>
                    <a:pt x="1046" y="221"/>
                    <a:pt x="850" y="1"/>
                    <a:pt x="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59"/>
            <p:cNvSpPr/>
            <p:nvPr/>
          </p:nvSpPr>
          <p:spPr>
            <a:xfrm>
              <a:off x="2865100" y="2379100"/>
              <a:ext cx="26575" cy="29225"/>
            </a:xfrm>
            <a:custGeom>
              <a:avLst/>
              <a:gdLst/>
              <a:ahLst/>
              <a:cxnLst/>
              <a:rect l="l" t="t" r="r" b="b"/>
              <a:pathLst>
                <a:path w="1063" h="1169" extrusionOk="0">
                  <a:moveTo>
                    <a:pt x="418" y="1"/>
                  </a:moveTo>
                  <a:cubicBezTo>
                    <a:pt x="203" y="1"/>
                    <a:pt x="1" y="221"/>
                    <a:pt x="133" y="454"/>
                  </a:cubicBezTo>
                  <a:lnTo>
                    <a:pt x="443" y="1001"/>
                  </a:lnTo>
                  <a:cubicBezTo>
                    <a:pt x="491" y="1097"/>
                    <a:pt x="610" y="1168"/>
                    <a:pt x="705" y="1168"/>
                  </a:cubicBezTo>
                  <a:cubicBezTo>
                    <a:pt x="776" y="1168"/>
                    <a:pt x="824" y="1144"/>
                    <a:pt x="872" y="1120"/>
                  </a:cubicBezTo>
                  <a:cubicBezTo>
                    <a:pt x="1015" y="1025"/>
                    <a:pt x="1062" y="835"/>
                    <a:pt x="991" y="692"/>
                  </a:cubicBezTo>
                  <a:lnTo>
                    <a:pt x="681" y="144"/>
                  </a:lnTo>
                  <a:cubicBezTo>
                    <a:pt x="609" y="43"/>
                    <a:pt x="512" y="1"/>
                    <a:pt x="4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59"/>
            <p:cNvSpPr/>
            <p:nvPr/>
          </p:nvSpPr>
          <p:spPr>
            <a:xfrm>
              <a:off x="2824350" y="2416775"/>
              <a:ext cx="35175" cy="24275"/>
            </a:xfrm>
            <a:custGeom>
              <a:avLst/>
              <a:gdLst/>
              <a:ahLst/>
              <a:cxnLst/>
              <a:rect l="l" t="t" r="r" b="b"/>
              <a:pathLst>
                <a:path w="1407" h="971" extrusionOk="0">
                  <a:moveTo>
                    <a:pt x="461" y="1"/>
                  </a:moveTo>
                  <a:cubicBezTo>
                    <a:pt x="185" y="1"/>
                    <a:pt x="0" y="437"/>
                    <a:pt x="335" y="614"/>
                  </a:cubicBezTo>
                  <a:lnTo>
                    <a:pt x="882" y="923"/>
                  </a:lnTo>
                  <a:cubicBezTo>
                    <a:pt x="930" y="947"/>
                    <a:pt x="978" y="947"/>
                    <a:pt x="1025" y="971"/>
                  </a:cubicBezTo>
                  <a:cubicBezTo>
                    <a:pt x="1144" y="971"/>
                    <a:pt x="1263" y="899"/>
                    <a:pt x="1311" y="804"/>
                  </a:cubicBezTo>
                  <a:cubicBezTo>
                    <a:pt x="1406" y="661"/>
                    <a:pt x="1359" y="447"/>
                    <a:pt x="1192" y="376"/>
                  </a:cubicBezTo>
                  <a:lnTo>
                    <a:pt x="644" y="66"/>
                  </a:lnTo>
                  <a:cubicBezTo>
                    <a:pt x="582" y="20"/>
                    <a:pt x="519" y="1"/>
                    <a:pt x="46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59"/>
            <p:cNvSpPr/>
            <p:nvPr/>
          </p:nvSpPr>
          <p:spPr>
            <a:xfrm>
              <a:off x="2914850" y="2552950"/>
              <a:ext cx="25050" cy="16100"/>
            </a:xfrm>
            <a:custGeom>
              <a:avLst/>
              <a:gdLst/>
              <a:ahLst/>
              <a:cxnLst/>
              <a:rect l="l" t="t" r="r" b="b"/>
              <a:pathLst>
                <a:path w="1002" h="644" extrusionOk="0">
                  <a:moveTo>
                    <a:pt x="1" y="1"/>
                  </a:moveTo>
                  <a:lnTo>
                    <a:pt x="215" y="644"/>
                  </a:lnTo>
                  <a:lnTo>
                    <a:pt x="811" y="644"/>
                  </a:lnTo>
                  <a:lnTo>
                    <a:pt x="100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59"/>
            <p:cNvSpPr/>
            <p:nvPr/>
          </p:nvSpPr>
          <p:spPr>
            <a:xfrm>
              <a:off x="2910100" y="2584525"/>
              <a:ext cx="33950" cy="48250"/>
            </a:xfrm>
            <a:custGeom>
              <a:avLst/>
              <a:gdLst/>
              <a:ahLst/>
              <a:cxnLst/>
              <a:rect l="l" t="t" r="r" b="b"/>
              <a:pathLst>
                <a:path w="1358" h="1930" extrusionOk="0">
                  <a:moveTo>
                    <a:pt x="429" y="0"/>
                  </a:moveTo>
                  <a:lnTo>
                    <a:pt x="0" y="1929"/>
                  </a:lnTo>
                  <a:lnTo>
                    <a:pt x="1358" y="1929"/>
                  </a:lnTo>
                  <a:lnTo>
                    <a:pt x="9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59"/>
            <p:cNvSpPr/>
            <p:nvPr/>
          </p:nvSpPr>
          <p:spPr>
            <a:xfrm>
              <a:off x="2814850" y="2552950"/>
              <a:ext cx="91100" cy="79825"/>
            </a:xfrm>
            <a:custGeom>
              <a:avLst/>
              <a:gdLst/>
              <a:ahLst/>
              <a:cxnLst/>
              <a:rect l="l" t="t" r="r" b="b"/>
              <a:pathLst>
                <a:path w="3644" h="3193" extrusionOk="0">
                  <a:moveTo>
                    <a:pt x="3167" y="1"/>
                  </a:moveTo>
                  <a:lnTo>
                    <a:pt x="1596" y="453"/>
                  </a:lnTo>
                  <a:cubicBezTo>
                    <a:pt x="1143" y="596"/>
                    <a:pt x="738" y="858"/>
                    <a:pt x="453" y="1239"/>
                  </a:cubicBezTo>
                  <a:cubicBezTo>
                    <a:pt x="143" y="1620"/>
                    <a:pt x="0" y="2097"/>
                    <a:pt x="0" y="2573"/>
                  </a:cubicBezTo>
                  <a:lnTo>
                    <a:pt x="0" y="2859"/>
                  </a:lnTo>
                  <a:cubicBezTo>
                    <a:pt x="0" y="3049"/>
                    <a:pt x="143" y="3192"/>
                    <a:pt x="310" y="3192"/>
                  </a:cubicBezTo>
                  <a:lnTo>
                    <a:pt x="3167" y="3192"/>
                  </a:lnTo>
                  <a:lnTo>
                    <a:pt x="3644" y="954"/>
                  </a:lnTo>
                  <a:lnTo>
                    <a:pt x="33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59"/>
            <p:cNvSpPr/>
            <p:nvPr/>
          </p:nvSpPr>
          <p:spPr>
            <a:xfrm>
              <a:off x="2948800" y="2553550"/>
              <a:ext cx="91100" cy="79800"/>
            </a:xfrm>
            <a:custGeom>
              <a:avLst/>
              <a:gdLst/>
              <a:ahLst/>
              <a:cxnLst/>
              <a:rect l="l" t="t" r="r" b="b"/>
              <a:pathLst>
                <a:path w="3644" h="3192" extrusionOk="0">
                  <a:moveTo>
                    <a:pt x="310" y="1"/>
                  </a:moveTo>
                  <a:lnTo>
                    <a:pt x="0" y="953"/>
                  </a:lnTo>
                  <a:lnTo>
                    <a:pt x="477" y="3192"/>
                  </a:lnTo>
                  <a:lnTo>
                    <a:pt x="3334" y="3192"/>
                  </a:lnTo>
                  <a:cubicBezTo>
                    <a:pt x="3501" y="3192"/>
                    <a:pt x="3644" y="3049"/>
                    <a:pt x="3644" y="2858"/>
                  </a:cubicBezTo>
                  <a:lnTo>
                    <a:pt x="3644" y="2573"/>
                  </a:lnTo>
                  <a:cubicBezTo>
                    <a:pt x="3644" y="2096"/>
                    <a:pt x="3477" y="1620"/>
                    <a:pt x="3191" y="1239"/>
                  </a:cubicBezTo>
                  <a:cubicBezTo>
                    <a:pt x="2906" y="858"/>
                    <a:pt x="2501" y="596"/>
                    <a:pt x="2048" y="453"/>
                  </a:cubicBezTo>
                  <a:lnTo>
                    <a:pt x="47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59"/>
            <p:cNvSpPr/>
            <p:nvPr/>
          </p:nvSpPr>
          <p:spPr>
            <a:xfrm>
              <a:off x="2841025" y="2411850"/>
              <a:ext cx="172700" cy="125650"/>
            </a:xfrm>
            <a:custGeom>
              <a:avLst/>
              <a:gdLst/>
              <a:ahLst/>
              <a:cxnLst/>
              <a:rect l="l" t="t" r="r" b="b"/>
              <a:pathLst>
                <a:path w="6908" h="5026" extrusionOk="0">
                  <a:moveTo>
                    <a:pt x="3454" y="1"/>
                  </a:moveTo>
                  <a:cubicBezTo>
                    <a:pt x="1192" y="1"/>
                    <a:pt x="1" y="2668"/>
                    <a:pt x="1501" y="4359"/>
                  </a:cubicBezTo>
                  <a:cubicBezTo>
                    <a:pt x="1668" y="4549"/>
                    <a:pt x="1811" y="4788"/>
                    <a:pt x="1858" y="5026"/>
                  </a:cubicBezTo>
                  <a:lnTo>
                    <a:pt x="3144" y="5026"/>
                  </a:lnTo>
                  <a:lnTo>
                    <a:pt x="3144" y="3383"/>
                  </a:lnTo>
                  <a:lnTo>
                    <a:pt x="2621" y="2835"/>
                  </a:lnTo>
                  <a:cubicBezTo>
                    <a:pt x="2384" y="2617"/>
                    <a:pt x="2591" y="2302"/>
                    <a:pt x="2830" y="2302"/>
                  </a:cubicBezTo>
                  <a:cubicBezTo>
                    <a:pt x="2904" y="2302"/>
                    <a:pt x="2981" y="2333"/>
                    <a:pt x="3049" y="2406"/>
                  </a:cubicBezTo>
                  <a:lnTo>
                    <a:pt x="3454" y="2811"/>
                  </a:lnTo>
                  <a:lnTo>
                    <a:pt x="3859" y="2406"/>
                  </a:lnTo>
                  <a:cubicBezTo>
                    <a:pt x="3932" y="2333"/>
                    <a:pt x="4013" y="2302"/>
                    <a:pt x="4088" y="2302"/>
                  </a:cubicBezTo>
                  <a:cubicBezTo>
                    <a:pt x="4332" y="2302"/>
                    <a:pt x="4529" y="2617"/>
                    <a:pt x="4311" y="2835"/>
                  </a:cubicBezTo>
                  <a:lnTo>
                    <a:pt x="3787" y="3383"/>
                  </a:lnTo>
                  <a:lnTo>
                    <a:pt x="3787" y="5026"/>
                  </a:lnTo>
                  <a:lnTo>
                    <a:pt x="5073" y="5026"/>
                  </a:lnTo>
                  <a:cubicBezTo>
                    <a:pt x="5121" y="4788"/>
                    <a:pt x="5240" y="4549"/>
                    <a:pt x="5407" y="4359"/>
                  </a:cubicBezTo>
                  <a:cubicBezTo>
                    <a:pt x="6907" y="2668"/>
                    <a:pt x="5716" y="1"/>
                    <a:pt x="34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6" name="Google Shape;1496;p59"/>
          <p:cNvGrpSpPr/>
          <p:nvPr/>
        </p:nvGrpSpPr>
        <p:grpSpPr>
          <a:xfrm>
            <a:off x="5030595" y="2577571"/>
            <a:ext cx="467824" cy="468190"/>
            <a:chOff x="3372100" y="2364625"/>
            <a:chExt cx="267925" cy="268150"/>
          </a:xfrm>
        </p:grpSpPr>
        <p:sp>
          <p:nvSpPr>
            <p:cNvPr id="1497" name="Google Shape;1497;p59"/>
            <p:cNvSpPr/>
            <p:nvPr/>
          </p:nvSpPr>
          <p:spPr>
            <a:xfrm>
              <a:off x="3419725" y="2554150"/>
              <a:ext cx="67900" cy="31575"/>
            </a:xfrm>
            <a:custGeom>
              <a:avLst/>
              <a:gdLst/>
              <a:ahLst/>
              <a:cxnLst/>
              <a:rect l="l" t="t" r="r" b="b"/>
              <a:pathLst>
                <a:path w="2716" h="1263" extrusionOk="0">
                  <a:moveTo>
                    <a:pt x="1358" y="1"/>
                  </a:moveTo>
                  <a:cubicBezTo>
                    <a:pt x="644" y="1"/>
                    <a:pt x="48" y="548"/>
                    <a:pt x="1" y="1263"/>
                  </a:cubicBezTo>
                  <a:lnTo>
                    <a:pt x="2715" y="1263"/>
                  </a:lnTo>
                  <a:cubicBezTo>
                    <a:pt x="2668" y="548"/>
                    <a:pt x="2072" y="1"/>
                    <a:pt x="135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59"/>
            <p:cNvSpPr/>
            <p:nvPr/>
          </p:nvSpPr>
          <p:spPr>
            <a:xfrm>
              <a:off x="3438175" y="2507125"/>
              <a:ext cx="31000" cy="31575"/>
            </a:xfrm>
            <a:custGeom>
              <a:avLst/>
              <a:gdLst/>
              <a:ahLst/>
              <a:cxnLst/>
              <a:rect l="l" t="t" r="r" b="b"/>
              <a:pathLst>
                <a:path w="1240" h="1263" extrusionOk="0">
                  <a:moveTo>
                    <a:pt x="620" y="0"/>
                  </a:moveTo>
                  <a:cubicBezTo>
                    <a:pt x="263" y="0"/>
                    <a:pt x="1" y="286"/>
                    <a:pt x="1" y="619"/>
                  </a:cubicBezTo>
                  <a:cubicBezTo>
                    <a:pt x="1" y="977"/>
                    <a:pt x="263" y="1262"/>
                    <a:pt x="620" y="1262"/>
                  </a:cubicBezTo>
                  <a:cubicBezTo>
                    <a:pt x="977" y="1262"/>
                    <a:pt x="1239" y="977"/>
                    <a:pt x="1239" y="619"/>
                  </a:cubicBezTo>
                  <a:cubicBezTo>
                    <a:pt x="1239" y="286"/>
                    <a:pt x="977" y="0"/>
                    <a:pt x="6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59"/>
            <p:cNvSpPr/>
            <p:nvPr/>
          </p:nvSpPr>
          <p:spPr>
            <a:xfrm>
              <a:off x="3372100" y="2460075"/>
              <a:ext cx="267925" cy="172700"/>
            </a:xfrm>
            <a:custGeom>
              <a:avLst/>
              <a:gdLst/>
              <a:ahLst/>
              <a:cxnLst/>
              <a:rect l="l" t="t" r="r" b="b"/>
              <a:pathLst>
                <a:path w="10717" h="6908" extrusionOk="0">
                  <a:moveTo>
                    <a:pt x="9121" y="2501"/>
                  </a:moveTo>
                  <a:cubicBezTo>
                    <a:pt x="9502" y="2549"/>
                    <a:pt x="9502" y="3097"/>
                    <a:pt x="9121" y="3144"/>
                  </a:cubicBezTo>
                  <a:lnTo>
                    <a:pt x="6192" y="3144"/>
                  </a:lnTo>
                  <a:cubicBezTo>
                    <a:pt x="5811" y="3097"/>
                    <a:pt x="5811" y="2549"/>
                    <a:pt x="6192" y="2501"/>
                  </a:cubicBezTo>
                  <a:close/>
                  <a:moveTo>
                    <a:pt x="9121" y="3764"/>
                  </a:moveTo>
                  <a:cubicBezTo>
                    <a:pt x="9502" y="3811"/>
                    <a:pt x="9502" y="4359"/>
                    <a:pt x="9121" y="4407"/>
                  </a:cubicBezTo>
                  <a:lnTo>
                    <a:pt x="6192" y="4407"/>
                  </a:lnTo>
                  <a:cubicBezTo>
                    <a:pt x="5811" y="4359"/>
                    <a:pt x="5811" y="3811"/>
                    <a:pt x="6192" y="3764"/>
                  </a:cubicBezTo>
                  <a:close/>
                  <a:moveTo>
                    <a:pt x="3263" y="1263"/>
                  </a:moveTo>
                  <a:cubicBezTo>
                    <a:pt x="4359" y="1263"/>
                    <a:pt x="4930" y="2573"/>
                    <a:pt x="4192" y="3359"/>
                  </a:cubicBezTo>
                  <a:cubicBezTo>
                    <a:pt x="4835" y="3716"/>
                    <a:pt x="5263" y="4383"/>
                    <a:pt x="5263" y="5121"/>
                  </a:cubicBezTo>
                  <a:lnTo>
                    <a:pt x="5263" y="5335"/>
                  </a:lnTo>
                  <a:cubicBezTo>
                    <a:pt x="5263" y="5502"/>
                    <a:pt x="5121" y="5645"/>
                    <a:pt x="4930" y="5645"/>
                  </a:cubicBezTo>
                  <a:lnTo>
                    <a:pt x="1596" y="5645"/>
                  </a:lnTo>
                  <a:cubicBezTo>
                    <a:pt x="1582" y="5647"/>
                    <a:pt x="1568" y="5648"/>
                    <a:pt x="1555" y="5648"/>
                  </a:cubicBezTo>
                  <a:cubicBezTo>
                    <a:pt x="1385" y="5648"/>
                    <a:pt x="1264" y="5512"/>
                    <a:pt x="1286" y="5335"/>
                  </a:cubicBezTo>
                  <a:lnTo>
                    <a:pt x="1286" y="5121"/>
                  </a:lnTo>
                  <a:cubicBezTo>
                    <a:pt x="1286" y="4383"/>
                    <a:pt x="1691" y="3716"/>
                    <a:pt x="2358" y="3359"/>
                  </a:cubicBezTo>
                  <a:cubicBezTo>
                    <a:pt x="1596" y="2573"/>
                    <a:pt x="2168" y="1263"/>
                    <a:pt x="3263" y="1263"/>
                  </a:cubicBezTo>
                  <a:close/>
                  <a:moveTo>
                    <a:pt x="1167" y="1"/>
                  </a:moveTo>
                  <a:cubicBezTo>
                    <a:pt x="524" y="1"/>
                    <a:pt x="0" y="525"/>
                    <a:pt x="0" y="1144"/>
                  </a:cubicBezTo>
                  <a:lnTo>
                    <a:pt x="0" y="5764"/>
                  </a:lnTo>
                  <a:cubicBezTo>
                    <a:pt x="0" y="6383"/>
                    <a:pt x="524" y="6907"/>
                    <a:pt x="1167" y="6907"/>
                  </a:cubicBezTo>
                  <a:lnTo>
                    <a:pt x="9574" y="6907"/>
                  </a:lnTo>
                  <a:cubicBezTo>
                    <a:pt x="10193" y="6907"/>
                    <a:pt x="10717" y="6383"/>
                    <a:pt x="10717" y="5764"/>
                  </a:cubicBezTo>
                  <a:lnTo>
                    <a:pt x="10717" y="1144"/>
                  </a:lnTo>
                  <a:cubicBezTo>
                    <a:pt x="10717" y="501"/>
                    <a:pt x="10193" y="1"/>
                    <a:pt x="9574" y="1"/>
                  </a:cubicBezTo>
                  <a:lnTo>
                    <a:pt x="6621" y="1"/>
                  </a:lnTo>
                  <a:lnTo>
                    <a:pt x="6621" y="834"/>
                  </a:lnTo>
                  <a:cubicBezTo>
                    <a:pt x="6621" y="1358"/>
                    <a:pt x="6192" y="1787"/>
                    <a:pt x="5668" y="1787"/>
                  </a:cubicBezTo>
                  <a:lnTo>
                    <a:pt x="5049" y="1787"/>
                  </a:lnTo>
                  <a:cubicBezTo>
                    <a:pt x="4525" y="1787"/>
                    <a:pt x="4097" y="1358"/>
                    <a:pt x="4097" y="834"/>
                  </a:cubicBezTo>
                  <a:lnTo>
                    <a:pt x="409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59"/>
            <p:cNvSpPr/>
            <p:nvPr/>
          </p:nvSpPr>
          <p:spPr>
            <a:xfrm>
              <a:off x="3420375" y="2364625"/>
              <a:ext cx="170950" cy="124075"/>
            </a:xfrm>
            <a:custGeom>
              <a:avLst/>
              <a:gdLst/>
              <a:ahLst/>
              <a:cxnLst/>
              <a:rect l="l" t="t" r="r" b="b"/>
              <a:pathLst>
                <a:path w="6838" h="4963" extrusionOk="0">
                  <a:moveTo>
                    <a:pt x="447" y="0"/>
                  </a:moveTo>
                  <a:cubicBezTo>
                    <a:pt x="208" y="0"/>
                    <a:pt x="0" y="320"/>
                    <a:pt x="237" y="556"/>
                  </a:cubicBezTo>
                  <a:lnTo>
                    <a:pt x="2809" y="3104"/>
                  </a:lnTo>
                  <a:lnTo>
                    <a:pt x="2809" y="4652"/>
                  </a:lnTo>
                  <a:cubicBezTo>
                    <a:pt x="2809" y="4819"/>
                    <a:pt x="2951" y="4962"/>
                    <a:pt x="3118" y="4962"/>
                  </a:cubicBezTo>
                  <a:lnTo>
                    <a:pt x="3737" y="4962"/>
                  </a:lnTo>
                  <a:cubicBezTo>
                    <a:pt x="3904" y="4962"/>
                    <a:pt x="4047" y="4819"/>
                    <a:pt x="4047" y="4652"/>
                  </a:cubicBezTo>
                  <a:lnTo>
                    <a:pt x="4047" y="3104"/>
                  </a:lnTo>
                  <a:lnTo>
                    <a:pt x="6619" y="556"/>
                  </a:lnTo>
                  <a:cubicBezTo>
                    <a:pt x="6837" y="320"/>
                    <a:pt x="6639" y="0"/>
                    <a:pt x="6395" y="0"/>
                  </a:cubicBezTo>
                  <a:cubicBezTo>
                    <a:pt x="6319" y="0"/>
                    <a:pt x="6240" y="31"/>
                    <a:pt x="6166" y="104"/>
                  </a:cubicBezTo>
                  <a:lnTo>
                    <a:pt x="3713" y="2557"/>
                  </a:lnTo>
                  <a:lnTo>
                    <a:pt x="3142" y="2557"/>
                  </a:lnTo>
                  <a:lnTo>
                    <a:pt x="665" y="104"/>
                  </a:lnTo>
                  <a:cubicBezTo>
                    <a:pt x="598" y="31"/>
                    <a:pt x="521" y="0"/>
                    <a:pt x="4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Shape 1504"/>
        <p:cNvGrpSpPr/>
        <p:nvPr/>
      </p:nvGrpSpPr>
      <p:grpSpPr>
        <a:xfrm>
          <a:off x="0" y="0"/>
          <a:ext cx="0" cy="0"/>
          <a:chOff x="0" y="0"/>
          <a:chExt cx="0" cy="0"/>
        </a:xfrm>
      </p:grpSpPr>
      <p:sp>
        <p:nvSpPr>
          <p:cNvPr id="1505" name="Google Shape;1505;p60"/>
          <p:cNvSpPr txBox="1">
            <a:spLocks noGrp="1"/>
          </p:cNvSpPr>
          <p:nvPr>
            <p:ph type="title"/>
          </p:nvPr>
        </p:nvSpPr>
        <p:spPr>
          <a:xfrm>
            <a:off x="726225" y="441350"/>
            <a:ext cx="7691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Career Cluster</a:t>
            </a:r>
            <a:endParaRPr/>
          </a:p>
        </p:txBody>
      </p:sp>
      <p:grpSp>
        <p:nvGrpSpPr>
          <p:cNvPr id="1506" name="Google Shape;1506;p60"/>
          <p:cNvGrpSpPr/>
          <p:nvPr/>
        </p:nvGrpSpPr>
        <p:grpSpPr>
          <a:xfrm>
            <a:off x="4827002" y="1207229"/>
            <a:ext cx="2815263" cy="3159247"/>
            <a:chOff x="4827002" y="1207229"/>
            <a:chExt cx="2815263" cy="3159247"/>
          </a:xfrm>
        </p:grpSpPr>
        <p:sp>
          <p:nvSpPr>
            <p:cNvPr id="1507" name="Google Shape;1507;p60"/>
            <p:cNvSpPr/>
            <p:nvPr/>
          </p:nvSpPr>
          <p:spPr>
            <a:xfrm>
              <a:off x="6526856" y="1531105"/>
              <a:ext cx="1115409" cy="786747"/>
            </a:xfrm>
            <a:custGeom>
              <a:avLst/>
              <a:gdLst/>
              <a:ahLst/>
              <a:cxnLst/>
              <a:rect l="l" t="t" r="r" b="b"/>
              <a:pathLst>
                <a:path w="26570" h="18741" fill="none" extrusionOk="0">
                  <a:moveTo>
                    <a:pt x="26569" y="18740"/>
                  </a:moveTo>
                  <a:lnTo>
                    <a:pt x="1" y="18740"/>
                  </a:lnTo>
                  <a:lnTo>
                    <a:pt x="1" y="1"/>
                  </a:lnTo>
                  <a:lnTo>
                    <a:pt x="26569" y="1"/>
                  </a:lnTo>
                  <a:close/>
                </a:path>
              </a:pathLst>
            </a:custGeom>
            <a:noFill/>
            <a:ln w="4575" cap="flat" cmpd="sng">
              <a:solidFill>
                <a:srgbClr val="000000"/>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60"/>
            <p:cNvSpPr/>
            <p:nvPr/>
          </p:nvSpPr>
          <p:spPr>
            <a:xfrm>
              <a:off x="6675382" y="1669093"/>
              <a:ext cx="818358" cy="42"/>
            </a:xfrm>
            <a:custGeom>
              <a:avLst/>
              <a:gdLst/>
              <a:ahLst/>
              <a:cxnLst/>
              <a:rect l="l" t="t" r="r" b="b"/>
              <a:pathLst>
                <a:path w="19494" h="1" fill="none" extrusionOk="0">
                  <a:moveTo>
                    <a:pt x="1" y="1"/>
                  </a:moveTo>
                  <a:lnTo>
                    <a:pt x="19493" y="1"/>
                  </a:lnTo>
                </a:path>
              </a:pathLst>
            </a:custGeom>
            <a:noFill/>
            <a:ln w="4575" cap="flat" cmpd="sng">
              <a:solidFill>
                <a:srgbClr val="000000"/>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60"/>
            <p:cNvSpPr/>
            <p:nvPr/>
          </p:nvSpPr>
          <p:spPr>
            <a:xfrm>
              <a:off x="6675382" y="1967109"/>
              <a:ext cx="818358" cy="42"/>
            </a:xfrm>
            <a:custGeom>
              <a:avLst/>
              <a:gdLst/>
              <a:ahLst/>
              <a:cxnLst/>
              <a:rect l="l" t="t" r="r" b="b"/>
              <a:pathLst>
                <a:path w="19494" h="1" fill="none" extrusionOk="0">
                  <a:moveTo>
                    <a:pt x="1" y="0"/>
                  </a:moveTo>
                  <a:lnTo>
                    <a:pt x="19493" y="0"/>
                  </a:lnTo>
                </a:path>
              </a:pathLst>
            </a:custGeom>
            <a:noFill/>
            <a:ln w="4575" cap="flat" cmpd="sng">
              <a:solidFill>
                <a:srgbClr val="000000"/>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60"/>
            <p:cNvSpPr/>
            <p:nvPr/>
          </p:nvSpPr>
          <p:spPr>
            <a:xfrm>
              <a:off x="6675382" y="2062908"/>
              <a:ext cx="818358" cy="42"/>
            </a:xfrm>
            <a:custGeom>
              <a:avLst/>
              <a:gdLst/>
              <a:ahLst/>
              <a:cxnLst/>
              <a:rect l="l" t="t" r="r" b="b"/>
              <a:pathLst>
                <a:path w="19494" h="1" fill="none" extrusionOk="0">
                  <a:moveTo>
                    <a:pt x="1" y="1"/>
                  </a:moveTo>
                  <a:lnTo>
                    <a:pt x="19493" y="1"/>
                  </a:lnTo>
                </a:path>
              </a:pathLst>
            </a:custGeom>
            <a:noFill/>
            <a:ln w="4575" cap="flat" cmpd="sng">
              <a:solidFill>
                <a:srgbClr val="000000"/>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60"/>
            <p:cNvSpPr/>
            <p:nvPr/>
          </p:nvSpPr>
          <p:spPr>
            <a:xfrm>
              <a:off x="6675382" y="2157782"/>
              <a:ext cx="818358" cy="42"/>
            </a:xfrm>
            <a:custGeom>
              <a:avLst/>
              <a:gdLst/>
              <a:ahLst/>
              <a:cxnLst/>
              <a:rect l="l" t="t" r="r" b="b"/>
              <a:pathLst>
                <a:path w="19494" h="1" fill="none" extrusionOk="0">
                  <a:moveTo>
                    <a:pt x="1" y="0"/>
                  </a:moveTo>
                  <a:lnTo>
                    <a:pt x="19493" y="0"/>
                  </a:lnTo>
                </a:path>
              </a:pathLst>
            </a:custGeom>
            <a:noFill/>
            <a:ln w="4575" cap="flat" cmpd="sng">
              <a:solidFill>
                <a:srgbClr val="000000"/>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60"/>
            <p:cNvSpPr/>
            <p:nvPr/>
          </p:nvSpPr>
          <p:spPr>
            <a:xfrm>
              <a:off x="4827002" y="4313749"/>
              <a:ext cx="1224641" cy="50838"/>
            </a:xfrm>
            <a:custGeom>
              <a:avLst/>
              <a:gdLst/>
              <a:ahLst/>
              <a:cxnLst/>
              <a:rect l="l" t="t" r="r" b="b"/>
              <a:pathLst>
                <a:path w="29172" h="1211" extrusionOk="0">
                  <a:moveTo>
                    <a:pt x="16846" y="0"/>
                  </a:moveTo>
                  <a:cubicBezTo>
                    <a:pt x="9793" y="0"/>
                    <a:pt x="1" y="160"/>
                    <a:pt x="1" y="571"/>
                  </a:cubicBezTo>
                  <a:cubicBezTo>
                    <a:pt x="1" y="959"/>
                    <a:pt x="8948" y="1210"/>
                    <a:pt x="16001" y="1210"/>
                  </a:cubicBezTo>
                  <a:cubicBezTo>
                    <a:pt x="23077" y="1210"/>
                    <a:pt x="29171" y="1027"/>
                    <a:pt x="29171" y="617"/>
                  </a:cubicBezTo>
                  <a:cubicBezTo>
                    <a:pt x="29171" y="206"/>
                    <a:pt x="23922" y="0"/>
                    <a:pt x="16846" y="0"/>
                  </a:cubicBezTo>
                  <a:close/>
                </a:path>
              </a:pathLst>
            </a:custGeom>
            <a:solidFill>
              <a:srgbClr val="0004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60"/>
            <p:cNvSpPr/>
            <p:nvPr/>
          </p:nvSpPr>
          <p:spPr>
            <a:xfrm>
              <a:off x="5762233" y="1845157"/>
              <a:ext cx="726338" cy="697624"/>
            </a:xfrm>
            <a:custGeom>
              <a:avLst/>
              <a:gdLst/>
              <a:ahLst/>
              <a:cxnLst/>
              <a:rect l="l" t="t" r="r" b="b"/>
              <a:pathLst>
                <a:path w="17302" h="16618" extrusionOk="0">
                  <a:moveTo>
                    <a:pt x="1770" y="0"/>
                  </a:moveTo>
                  <a:cubicBezTo>
                    <a:pt x="1325" y="0"/>
                    <a:pt x="828" y="338"/>
                    <a:pt x="434" y="1513"/>
                  </a:cubicBezTo>
                  <a:cubicBezTo>
                    <a:pt x="0" y="2814"/>
                    <a:pt x="4314" y="7516"/>
                    <a:pt x="4314" y="7516"/>
                  </a:cubicBezTo>
                  <a:cubicBezTo>
                    <a:pt x="4337" y="7607"/>
                    <a:pt x="4337" y="8041"/>
                    <a:pt x="4337" y="8657"/>
                  </a:cubicBezTo>
                  <a:cubicBezTo>
                    <a:pt x="3218" y="14957"/>
                    <a:pt x="5410" y="16509"/>
                    <a:pt x="5410" y="16509"/>
                  </a:cubicBezTo>
                  <a:cubicBezTo>
                    <a:pt x="5516" y="16583"/>
                    <a:pt x="5641" y="16617"/>
                    <a:pt x="5783" y="16617"/>
                  </a:cubicBezTo>
                  <a:cubicBezTo>
                    <a:pt x="8203" y="16617"/>
                    <a:pt x="15453" y="6557"/>
                    <a:pt x="15453" y="6557"/>
                  </a:cubicBezTo>
                  <a:cubicBezTo>
                    <a:pt x="16115" y="6078"/>
                    <a:pt x="17302" y="4686"/>
                    <a:pt x="17233" y="4503"/>
                  </a:cubicBezTo>
                  <a:cubicBezTo>
                    <a:pt x="17188" y="4320"/>
                    <a:pt x="16868" y="4138"/>
                    <a:pt x="16800" y="3818"/>
                  </a:cubicBezTo>
                  <a:cubicBezTo>
                    <a:pt x="16708" y="3522"/>
                    <a:pt x="16594" y="3362"/>
                    <a:pt x="16343" y="3248"/>
                  </a:cubicBezTo>
                  <a:cubicBezTo>
                    <a:pt x="16115" y="3133"/>
                    <a:pt x="16023" y="2928"/>
                    <a:pt x="16023" y="2928"/>
                  </a:cubicBezTo>
                  <a:cubicBezTo>
                    <a:pt x="16023" y="2928"/>
                    <a:pt x="17233" y="1102"/>
                    <a:pt x="16936" y="760"/>
                  </a:cubicBezTo>
                  <a:cubicBezTo>
                    <a:pt x="16930" y="752"/>
                    <a:pt x="16921" y="749"/>
                    <a:pt x="16909" y="749"/>
                  </a:cubicBezTo>
                  <a:cubicBezTo>
                    <a:pt x="16527" y="749"/>
                    <a:pt x="13581" y="4640"/>
                    <a:pt x="13581" y="4640"/>
                  </a:cubicBezTo>
                  <a:cubicBezTo>
                    <a:pt x="13581" y="4640"/>
                    <a:pt x="7784" y="10304"/>
                    <a:pt x="7583" y="10304"/>
                  </a:cubicBezTo>
                  <a:cubicBezTo>
                    <a:pt x="7580" y="10304"/>
                    <a:pt x="7579" y="10303"/>
                    <a:pt x="7578" y="10301"/>
                  </a:cubicBezTo>
                  <a:cubicBezTo>
                    <a:pt x="6778" y="6864"/>
                    <a:pt x="6101" y="562"/>
                    <a:pt x="3396" y="562"/>
                  </a:cubicBezTo>
                  <a:cubicBezTo>
                    <a:pt x="3244" y="562"/>
                    <a:pt x="3086" y="582"/>
                    <a:pt x="2922" y="623"/>
                  </a:cubicBezTo>
                  <a:cubicBezTo>
                    <a:pt x="2921" y="623"/>
                    <a:pt x="2921" y="623"/>
                    <a:pt x="2921" y="623"/>
                  </a:cubicBezTo>
                  <a:cubicBezTo>
                    <a:pt x="2885" y="623"/>
                    <a:pt x="2374" y="0"/>
                    <a:pt x="1770" y="0"/>
                  </a:cubicBezTo>
                  <a:close/>
                </a:path>
              </a:pathLst>
            </a:custGeom>
            <a:solidFill>
              <a:srgbClr val="FFBD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60"/>
            <p:cNvSpPr/>
            <p:nvPr/>
          </p:nvSpPr>
          <p:spPr>
            <a:xfrm>
              <a:off x="6337149" y="1966102"/>
              <a:ext cx="96806" cy="93867"/>
            </a:xfrm>
            <a:custGeom>
              <a:avLst/>
              <a:gdLst/>
              <a:ahLst/>
              <a:cxnLst/>
              <a:rect l="l" t="t" r="r" b="b"/>
              <a:pathLst>
                <a:path w="2306" h="2236" extrusionOk="0">
                  <a:moveTo>
                    <a:pt x="880" y="1"/>
                  </a:moveTo>
                  <a:cubicBezTo>
                    <a:pt x="601" y="1"/>
                    <a:pt x="0" y="1736"/>
                    <a:pt x="0" y="1736"/>
                  </a:cubicBezTo>
                  <a:cubicBezTo>
                    <a:pt x="0" y="1736"/>
                    <a:pt x="352" y="2235"/>
                    <a:pt x="788" y="2235"/>
                  </a:cubicBezTo>
                  <a:cubicBezTo>
                    <a:pt x="836" y="2235"/>
                    <a:pt x="886" y="2229"/>
                    <a:pt x="936" y="2215"/>
                  </a:cubicBezTo>
                  <a:cubicBezTo>
                    <a:pt x="1438" y="2079"/>
                    <a:pt x="1256" y="1074"/>
                    <a:pt x="1256" y="1074"/>
                  </a:cubicBezTo>
                  <a:lnTo>
                    <a:pt x="1256" y="1074"/>
                  </a:lnTo>
                  <a:cubicBezTo>
                    <a:pt x="1256" y="1074"/>
                    <a:pt x="1651" y="1218"/>
                    <a:pt x="1951" y="1218"/>
                  </a:cubicBezTo>
                  <a:cubicBezTo>
                    <a:pt x="2130" y="1218"/>
                    <a:pt x="2274" y="1167"/>
                    <a:pt x="2283" y="1006"/>
                  </a:cubicBezTo>
                  <a:cubicBezTo>
                    <a:pt x="2306" y="549"/>
                    <a:pt x="1164" y="47"/>
                    <a:pt x="890" y="1"/>
                  </a:cubicBezTo>
                  <a:cubicBezTo>
                    <a:pt x="887" y="1"/>
                    <a:pt x="883" y="1"/>
                    <a:pt x="880" y="1"/>
                  </a:cubicBezTo>
                  <a:close/>
                </a:path>
              </a:pathLst>
            </a:custGeom>
            <a:solidFill>
              <a:srgbClr val="FFBD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60"/>
            <p:cNvSpPr/>
            <p:nvPr/>
          </p:nvSpPr>
          <p:spPr>
            <a:xfrm>
              <a:off x="6391765" y="1971895"/>
              <a:ext cx="54658" cy="69981"/>
            </a:xfrm>
            <a:custGeom>
              <a:avLst/>
              <a:gdLst/>
              <a:ahLst/>
              <a:cxnLst/>
              <a:rect l="l" t="t" r="r" b="b"/>
              <a:pathLst>
                <a:path w="1302" h="1667" extrusionOk="0">
                  <a:moveTo>
                    <a:pt x="0" y="0"/>
                  </a:moveTo>
                  <a:lnTo>
                    <a:pt x="708" y="366"/>
                  </a:lnTo>
                  <a:cubicBezTo>
                    <a:pt x="822" y="434"/>
                    <a:pt x="959" y="480"/>
                    <a:pt x="1050" y="548"/>
                  </a:cubicBezTo>
                  <a:cubicBezTo>
                    <a:pt x="1096" y="594"/>
                    <a:pt x="1142" y="639"/>
                    <a:pt x="1164" y="708"/>
                  </a:cubicBezTo>
                  <a:cubicBezTo>
                    <a:pt x="1187" y="754"/>
                    <a:pt x="1164" y="822"/>
                    <a:pt x="1119" y="868"/>
                  </a:cubicBezTo>
                  <a:cubicBezTo>
                    <a:pt x="913" y="1050"/>
                    <a:pt x="639" y="1073"/>
                    <a:pt x="366" y="1073"/>
                  </a:cubicBezTo>
                  <a:cubicBezTo>
                    <a:pt x="343" y="1073"/>
                    <a:pt x="314" y="1067"/>
                    <a:pt x="283" y="1067"/>
                  </a:cubicBezTo>
                  <a:cubicBezTo>
                    <a:pt x="251" y="1067"/>
                    <a:pt x="217" y="1073"/>
                    <a:pt x="183" y="1096"/>
                  </a:cubicBezTo>
                  <a:cubicBezTo>
                    <a:pt x="114" y="1164"/>
                    <a:pt x="183" y="1233"/>
                    <a:pt x="183" y="1279"/>
                  </a:cubicBezTo>
                  <a:lnTo>
                    <a:pt x="251" y="1667"/>
                  </a:lnTo>
                  <a:lnTo>
                    <a:pt x="229" y="1279"/>
                  </a:lnTo>
                  <a:cubicBezTo>
                    <a:pt x="229" y="1225"/>
                    <a:pt x="229" y="1158"/>
                    <a:pt x="229" y="1142"/>
                  </a:cubicBezTo>
                  <a:cubicBezTo>
                    <a:pt x="229" y="1142"/>
                    <a:pt x="320" y="1142"/>
                    <a:pt x="366" y="1164"/>
                  </a:cubicBezTo>
                  <a:cubicBezTo>
                    <a:pt x="639" y="1164"/>
                    <a:pt x="936" y="1164"/>
                    <a:pt x="1187" y="959"/>
                  </a:cubicBezTo>
                  <a:cubicBezTo>
                    <a:pt x="1256" y="891"/>
                    <a:pt x="1301" y="776"/>
                    <a:pt x="1279" y="662"/>
                  </a:cubicBezTo>
                  <a:cubicBezTo>
                    <a:pt x="1233" y="571"/>
                    <a:pt x="1187" y="503"/>
                    <a:pt x="1119" y="457"/>
                  </a:cubicBezTo>
                  <a:cubicBezTo>
                    <a:pt x="982" y="388"/>
                    <a:pt x="868" y="343"/>
                    <a:pt x="754" y="274"/>
                  </a:cubicBezTo>
                  <a:cubicBezTo>
                    <a:pt x="502" y="183"/>
                    <a:pt x="251" y="69"/>
                    <a:pt x="23" y="0"/>
                  </a:cubicBezTo>
                  <a:close/>
                </a:path>
              </a:pathLst>
            </a:custGeom>
            <a:solidFill>
              <a:srgbClr val="EC71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60"/>
            <p:cNvSpPr/>
            <p:nvPr/>
          </p:nvSpPr>
          <p:spPr>
            <a:xfrm>
              <a:off x="6419556" y="1966144"/>
              <a:ext cx="17296" cy="17296"/>
            </a:xfrm>
            <a:custGeom>
              <a:avLst/>
              <a:gdLst/>
              <a:ahLst/>
              <a:cxnLst/>
              <a:rect l="l" t="t" r="r" b="b"/>
              <a:pathLst>
                <a:path w="412" h="412" extrusionOk="0">
                  <a:moveTo>
                    <a:pt x="388" y="0"/>
                  </a:moveTo>
                  <a:cubicBezTo>
                    <a:pt x="251" y="137"/>
                    <a:pt x="114" y="274"/>
                    <a:pt x="0" y="411"/>
                  </a:cubicBezTo>
                  <a:cubicBezTo>
                    <a:pt x="69" y="411"/>
                    <a:pt x="114" y="388"/>
                    <a:pt x="160" y="366"/>
                  </a:cubicBezTo>
                  <a:cubicBezTo>
                    <a:pt x="206" y="343"/>
                    <a:pt x="229" y="297"/>
                    <a:pt x="274" y="274"/>
                  </a:cubicBezTo>
                  <a:cubicBezTo>
                    <a:pt x="297" y="229"/>
                    <a:pt x="343" y="206"/>
                    <a:pt x="365" y="160"/>
                  </a:cubicBezTo>
                  <a:cubicBezTo>
                    <a:pt x="388" y="115"/>
                    <a:pt x="388" y="69"/>
                    <a:pt x="411" y="0"/>
                  </a:cubicBezTo>
                  <a:close/>
                </a:path>
              </a:pathLst>
            </a:custGeom>
            <a:solidFill>
              <a:srgbClr val="EC71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60"/>
            <p:cNvSpPr/>
            <p:nvPr/>
          </p:nvSpPr>
          <p:spPr>
            <a:xfrm>
              <a:off x="6403267" y="1993935"/>
              <a:ext cx="55624" cy="38748"/>
            </a:xfrm>
            <a:custGeom>
              <a:avLst/>
              <a:gdLst/>
              <a:ahLst/>
              <a:cxnLst/>
              <a:rect l="l" t="t" r="r" b="b"/>
              <a:pathLst>
                <a:path w="1325" h="923" extrusionOk="0">
                  <a:moveTo>
                    <a:pt x="1324" y="0"/>
                  </a:moveTo>
                  <a:lnTo>
                    <a:pt x="1324" y="0"/>
                  </a:lnTo>
                  <a:cubicBezTo>
                    <a:pt x="1142" y="206"/>
                    <a:pt x="936" y="388"/>
                    <a:pt x="708" y="571"/>
                  </a:cubicBezTo>
                  <a:cubicBezTo>
                    <a:pt x="617" y="639"/>
                    <a:pt x="502" y="731"/>
                    <a:pt x="388" y="799"/>
                  </a:cubicBezTo>
                  <a:cubicBezTo>
                    <a:pt x="331" y="833"/>
                    <a:pt x="257" y="856"/>
                    <a:pt x="186" y="856"/>
                  </a:cubicBezTo>
                  <a:cubicBezTo>
                    <a:pt x="114" y="856"/>
                    <a:pt x="46" y="833"/>
                    <a:pt x="0" y="776"/>
                  </a:cubicBezTo>
                  <a:lnTo>
                    <a:pt x="0" y="776"/>
                  </a:lnTo>
                  <a:cubicBezTo>
                    <a:pt x="23" y="845"/>
                    <a:pt x="114" y="913"/>
                    <a:pt x="183" y="913"/>
                  </a:cubicBezTo>
                  <a:cubicBezTo>
                    <a:pt x="210" y="920"/>
                    <a:pt x="234" y="923"/>
                    <a:pt x="258" y="923"/>
                  </a:cubicBezTo>
                  <a:cubicBezTo>
                    <a:pt x="316" y="923"/>
                    <a:pt x="369" y="907"/>
                    <a:pt x="434" y="891"/>
                  </a:cubicBezTo>
                  <a:cubicBezTo>
                    <a:pt x="571" y="822"/>
                    <a:pt x="662" y="731"/>
                    <a:pt x="799" y="662"/>
                  </a:cubicBezTo>
                  <a:cubicBezTo>
                    <a:pt x="890" y="571"/>
                    <a:pt x="1005" y="480"/>
                    <a:pt x="1096" y="366"/>
                  </a:cubicBezTo>
                  <a:cubicBezTo>
                    <a:pt x="1187" y="251"/>
                    <a:pt x="1256" y="137"/>
                    <a:pt x="1324" y="0"/>
                  </a:cubicBezTo>
                  <a:close/>
                </a:path>
              </a:pathLst>
            </a:custGeom>
            <a:solidFill>
              <a:srgbClr val="EC71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60"/>
            <p:cNvSpPr/>
            <p:nvPr/>
          </p:nvSpPr>
          <p:spPr>
            <a:xfrm>
              <a:off x="6415693" y="2015009"/>
              <a:ext cx="54658" cy="34214"/>
            </a:xfrm>
            <a:custGeom>
              <a:avLst/>
              <a:gdLst/>
              <a:ahLst/>
              <a:cxnLst/>
              <a:rect l="l" t="t" r="r" b="b"/>
              <a:pathLst>
                <a:path w="1302" h="815" extrusionOk="0">
                  <a:moveTo>
                    <a:pt x="1302" y="1"/>
                  </a:moveTo>
                  <a:cubicBezTo>
                    <a:pt x="1165" y="92"/>
                    <a:pt x="1051" y="183"/>
                    <a:pt x="937" y="297"/>
                  </a:cubicBezTo>
                  <a:cubicBezTo>
                    <a:pt x="823" y="411"/>
                    <a:pt x="709" y="525"/>
                    <a:pt x="594" y="594"/>
                  </a:cubicBezTo>
                  <a:cubicBezTo>
                    <a:pt x="500" y="670"/>
                    <a:pt x="390" y="714"/>
                    <a:pt x="303" y="714"/>
                  </a:cubicBezTo>
                  <a:cubicBezTo>
                    <a:pt x="285" y="714"/>
                    <a:pt x="268" y="712"/>
                    <a:pt x="252" y="708"/>
                  </a:cubicBezTo>
                  <a:cubicBezTo>
                    <a:pt x="138" y="662"/>
                    <a:pt x="69" y="503"/>
                    <a:pt x="1" y="366"/>
                  </a:cubicBezTo>
                  <a:lnTo>
                    <a:pt x="1" y="366"/>
                  </a:lnTo>
                  <a:cubicBezTo>
                    <a:pt x="24" y="503"/>
                    <a:pt x="47" y="685"/>
                    <a:pt x="206" y="777"/>
                  </a:cubicBezTo>
                  <a:cubicBezTo>
                    <a:pt x="253" y="803"/>
                    <a:pt x="300" y="814"/>
                    <a:pt x="346" y="814"/>
                  </a:cubicBezTo>
                  <a:cubicBezTo>
                    <a:pt x="458" y="814"/>
                    <a:pt x="566" y="750"/>
                    <a:pt x="663" y="685"/>
                  </a:cubicBezTo>
                  <a:cubicBezTo>
                    <a:pt x="800" y="594"/>
                    <a:pt x="891" y="480"/>
                    <a:pt x="1005" y="366"/>
                  </a:cubicBezTo>
                  <a:cubicBezTo>
                    <a:pt x="1119" y="252"/>
                    <a:pt x="1211" y="115"/>
                    <a:pt x="1302" y="1"/>
                  </a:cubicBezTo>
                  <a:close/>
                </a:path>
              </a:pathLst>
            </a:custGeom>
            <a:solidFill>
              <a:srgbClr val="EC71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60"/>
            <p:cNvSpPr/>
            <p:nvPr/>
          </p:nvSpPr>
          <p:spPr>
            <a:xfrm>
              <a:off x="6438698" y="2041834"/>
              <a:ext cx="34550" cy="20150"/>
            </a:xfrm>
            <a:custGeom>
              <a:avLst/>
              <a:gdLst/>
              <a:ahLst/>
              <a:cxnLst/>
              <a:rect l="l" t="t" r="r" b="b"/>
              <a:pathLst>
                <a:path w="823" h="480" extrusionOk="0">
                  <a:moveTo>
                    <a:pt x="1" y="1"/>
                  </a:moveTo>
                  <a:cubicBezTo>
                    <a:pt x="1" y="115"/>
                    <a:pt x="24" y="206"/>
                    <a:pt x="69" y="297"/>
                  </a:cubicBezTo>
                  <a:cubicBezTo>
                    <a:pt x="69" y="343"/>
                    <a:pt x="92" y="389"/>
                    <a:pt x="138" y="434"/>
                  </a:cubicBezTo>
                  <a:cubicBezTo>
                    <a:pt x="183" y="457"/>
                    <a:pt x="229" y="480"/>
                    <a:pt x="275" y="480"/>
                  </a:cubicBezTo>
                  <a:cubicBezTo>
                    <a:pt x="366" y="480"/>
                    <a:pt x="480" y="457"/>
                    <a:pt x="571" y="434"/>
                  </a:cubicBezTo>
                  <a:cubicBezTo>
                    <a:pt x="663" y="411"/>
                    <a:pt x="754" y="366"/>
                    <a:pt x="822" y="275"/>
                  </a:cubicBezTo>
                  <a:lnTo>
                    <a:pt x="800" y="275"/>
                  </a:lnTo>
                  <a:cubicBezTo>
                    <a:pt x="708" y="320"/>
                    <a:pt x="640" y="320"/>
                    <a:pt x="549" y="320"/>
                  </a:cubicBezTo>
                  <a:cubicBezTo>
                    <a:pt x="434" y="366"/>
                    <a:pt x="366" y="366"/>
                    <a:pt x="298" y="366"/>
                  </a:cubicBezTo>
                  <a:cubicBezTo>
                    <a:pt x="252" y="366"/>
                    <a:pt x="206" y="366"/>
                    <a:pt x="206" y="343"/>
                  </a:cubicBezTo>
                  <a:cubicBezTo>
                    <a:pt x="183" y="343"/>
                    <a:pt x="161" y="297"/>
                    <a:pt x="138" y="275"/>
                  </a:cubicBezTo>
                  <a:cubicBezTo>
                    <a:pt x="92" y="183"/>
                    <a:pt x="24" y="115"/>
                    <a:pt x="1" y="1"/>
                  </a:cubicBezTo>
                  <a:close/>
                </a:path>
              </a:pathLst>
            </a:custGeom>
            <a:solidFill>
              <a:srgbClr val="EC71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60"/>
            <p:cNvSpPr/>
            <p:nvPr/>
          </p:nvSpPr>
          <p:spPr>
            <a:xfrm>
              <a:off x="5780578" y="1828659"/>
              <a:ext cx="320895" cy="374210"/>
            </a:xfrm>
            <a:custGeom>
              <a:avLst/>
              <a:gdLst/>
              <a:ahLst/>
              <a:cxnLst/>
              <a:rect l="l" t="t" r="r" b="b"/>
              <a:pathLst>
                <a:path w="7644" h="8914" extrusionOk="0">
                  <a:moveTo>
                    <a:pt x="2281" y="1"/>
                  </a:moveTo>
                  <a:cubicBezTo>
                    <a:pt x="1186" y="1"/>
                    <a:pt x="0" y="1157"/>
                    <a:pt x="65" y="2887"/>
                  </a:cubicBezTo>
                  <a:cubicBezTo>
                    <a:pt x="179" y="6631"/>
                    <a:pt x="864" y="8913"/>
                    <a:pt x="864" y="8913"/>
                  </a:cubicBezTo>
                  <a:cubicBezTo>
                    <a:pt x="864" y="8913"/>
                    <a:pt x="7643" y="6197"/>
                    <a:pt x="7552" y="6037"/>
                  </a:cubicBezTo>
                  <a:cubicBezTo>
                    <a:pt x="5064" y="2157"/>
                    <a:pt x="4699" y="377"/>
                    <a:pt x="2462" y="11"/>
                  </a:cubicBezTo>
                  <a:cubicBezTo>
                    <a:pt x="2402" y="4"/>
                    <a:pt x="2342" y="1"/>
                    <a:pt x="228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60"/>
            <p:cNvSpPr/>
            <p:nvPr/>
          </p:nvSpPr>
          <p:spPr>
            <a:xfrm>
              <a:off x="4993747" y="1420572"/>
              <a:ext cx="932376" cy="1039257"/>
            </a:xfrm>
            <a:custGeom>
              <a:avLst/>
              <a:gdLst/>
              <a:ahLst/>
              <a:cxnLst/>
              <a:rect l="l" t="t" r="r" b="b"/>
              <a:pathLst>
                <a:path w="22210" h="24756" extrusionOk="0">
                  <a:moveTo>
                    <a:pt x="18070" y="0"/>
                  </a:moveTo>
                  <a:cubicBezTo>
                    <a:pt x="17582" y="0"/>
                    <a:pt x="17093" y="46"/>
                    <a:pt x="16617" y="123"/>
                  </a:cubicBezTo>
                  <a:cubicBezTo>
                    <a:pt x="15887" y="237"/>
                    <a:pt x="15156" y="443"/>
                    <a:pt x="14540" y="831"/>
                  </a:cubicBezTo>
                  <a:cubicBezTo>
                    <a:pt x="13901" y="1219"/>
                    <a:pt x="3972" y="8774"/>
                    <a:pt x="0" y="16763"/>
                  </a:cubicBezTo>
                  <a:cubicBezTo>
                    <a:pt x="0" y="16763"/>
                    <a:pt x="6555" y="24756"/>
                    <a:pt x="15083" y="24756"/>
                  </a:cubicBezTo>
                  <a:cubicBezTo>
                    <a:pt x="15669" y="24756"/>
                    <a:pt x="16265" y="24718"/>
                    <a:pt x="16868" y="24637"/>
                  </a:cubicBezTo>
                  <a:lnTo>
                    <a:pt x="17439" y="11810"/>
                  </a:lnTo>
                  <a:cubicBezTo>
                    <a:pt x="17840" y="11583"/>
                    <a:pt x="18148" y="11556"/>
                    <a:pt x="18271" y="11556"/>
                  </a:cubicBezTo>
                  <a:cubicBezTo>
                    <a:pt x="18309" y="11556"/>
                    <a:pt x="18329" y="11558"/>
                    <a:pt x="18329" y="11558"/>
                  </a:cubicBezTo>
                  <a:lnTo>
                    <a:pt x="22164" y="2679"/>
                  </a:lnTo>
                  <a:cubicBezTo>
                    <a:pt x="22209" y="2154"/>
                    <a:pt x="21273" y="922"/>
                    <a:pt x="20817" y="648"/>
                  </a:cubicBezTo>
                  <a:cubicBezTo>
                    <a:pt x="19984" y="178"/>
                    <a:pt x="19030" y="0"/>
                    <a:pt x="1807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60"/>
            <p:cNvSpPr/>
            <p:nvPr/>
          </p:nvSpPr>
          <p:spPr>
            <a:xfrm>
              <a:off x="4945806" y="1441982"/>
              <a:ext cx="727345" cy="655476"/>
            </a:xfrm>
            <a:custGeom>
              <a:avLst/>
              <a:gdLst/>
              <a:ahLst/>
              <a:cxnLst/>
              <a:rect l="l" t="t" r="r" b="b"/>
              <a:pathLst>
                <a:path w="17326" h="15614" extrusionOk="0">
                  <a:moveTo>
                    <a:pt x="17299" y="1"/>
                  </a:moveTo>
                  <a:cubicBezTo>
                    <a:pt x="14914" y="1"/>
                    <a:pt x="3821" y="9110"/>
                    <a:pt x="1" y="15613"/>
                  </a:cubicBezTo>
                  <a:lnTo>
                    <a:pt x="17325" y="1"/>
                  </a:lnTo>
                  <a:cubicBezTo>
                    <a:pt x="17317" y="1"/>
                    <a:pt x="17308" y="1"/>
                    <a:pt x="1729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60"/>
            <p:cNvSpPr/>
            <p:nvPr/>
          </p:nvSpPr>
          <p:spPr>
            <a:xfrm>
              <a:off x="5637636" y="1463013"/>
              <a:ext cx="325849" cy="453678"/>
            </a:xfrm>
            <a:custGeom>
              <a:avLst/>
              <a:gdLst/>
              <a:ahLst/>
              <a:cxnLst/>
              <a:rect l="l" t="t" r="r" b="b"/>
              <a:pathLst>
                <a:path w="7762" h="10807" extrusionOk="0">
                  <a:moveTo>
                    <a:pt x="4298" y="1"/>
                  </a:moveTo>
                  <a:cubicBezTo>
                    <a:pt x="4052" y="1"/>
                    <a:pt x="3855" y="28"/>
                    <a:pt x="3744" y="48"/>
                  </a:cubicBezTo>
                  <a:cubicBezTo>
                    <a:pt x="3333" y="116"/>
                    <a:pt x="1211" y="322"/>
                    <a:pt x="1302" y="3768"/>
                  </a:cubicBezTo>
                  <a:cubicBezTo>
                    <a:pt x="1302" y="3837"/>
                    <a:pt x="1256" y="3905"/>
                    <a:pt x="1188" y="3905"/>
                  </a:cubicBezTo>
                  <a:cubicBezTo>
                    <a:pt x="1163" y="3903"/>
                    <a:pt x="1136" y="3902"/>
                    <a:pt x="1106" y="3902"/>
                  </a:cubicBezTo>
                  <a:cubicBezTo>
                    <a:pt x="781" y="3902"/>
                    <a:pt x="199" y="4037"/>
                    <a:pt x="115" y="4727"/>
                  </a:cubicBezTo>
                  <a:cubicBezTo>
                    <a:pt x="1" y="5503"/>
                    <a:pt x="1074" y="5640"/>
                    <a:pt x="1530" y="5663"/>
                  </a:cubicBezTo>
                  <a:cubicBezTo>
                    <a:pt x="1644" y="5663"/>
                    <a:pt x="1758" y="5731"/>
                    <a:pt x="1850" y="5823"/>
                  </a:cubicBezTo>
                  <a:cubicBezTo>
                    <a:pt x="2124" y="6097"/>
                    <a:pt x="2740" y="6758"/>
                    <a:pt x="2945" y="7534"/>
                  </a:cubicBezTo>
                  <a:cubicBezTo>
                    <a:pt x="3379" y="9269"/>
                    <a:pt x="2032" y="10045"/>
                    <a:pt x="2032" y="10045"/>
                  </a:cubicBezTo>
                  <a:cubicBezTo>
                    <a:pt x="2032" y="10045"/>
                    <a:pt x="3960" y="10806"/>
                    <a:pt x="5489" y="10806"/>
                  </a:cubicBezTo>
                  <a:cubicBezTo>
                    <a:pt x="6012" y="10806"/>
                    <a:pt x="6488" y="10717"/>
                    <a:pt x="6826" y="10479"/>
                  </a:cubicBezTo>
                  <a:cubicBezTo>
                    <a:pt x="6826" y="10479"/>
                    <a:pt x="5433" y="6507"/>
                    <a:pt x="5913" y="6325"/>
                  </a:cubicBezTo>
                  <a:cubicBezTo>
                    <a:pt x="6734" y="6005"/>
                    <a:pt x="7761" y="5435"/>
                    <a:pt x="7122" y="2490"/>
                  </a:cubicBezTo>
                  <a:cubicBezTo>
                    <a:pt x="6660" y="336"/>
                    <a:pt x="5170" y="1"/>
                    <a:pt x="4298" y="1"/>
                  </a:cubicBezTo>
                  <a:close/>
                </a:path>
              </a:pathLst>
            </a:custGeom>
            <a:solidFill>
              <a:srgbClr val="FFBD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60"/>
            <p:cNvSpPr/>
            <p:nvPr/>
          </p:nvSpPr>
          <p:spPr>
            <a:xfrm>
              <a:off x="5239036" y="4105822"/>
              <a:ext cx="165821" cy="179548"/>
            </a:xfrm>
            <a:custGeom>
              <a:avLst/>
              <a:gdLst/>
              <a:ahLst/>
              <a:cxnLst/>
              <a:rect l="l" t="t" r="r" b="b"/>
              <a:pathLst>
                <a:path w="3950" h="4277" extrusionOk="0">
                  <a:moveTo>
                    <a:pt x="708" y="0"/>
                  </a:moveTo>
                  <a:lnTo>
                    <a:pt x="0" y="2214"/>
                  </a:lnTo>
                  <a:cubicBezTo>
                    <a:pt x="0" y="2214"/>
                    <a:pt x="470" y="4277"/>
                    <a:pt x="906" y="4277"/>
                  </a:cubicBezTo>
                  <a:cubicBezTo>
                    <a:pt x="979" y="4277"/>
                    <a:pt x="1050" y="4220"/>
                    <a:pt x="1119" y="4086"/>
                  </a:cubicBezTo>
                  <a:cubicBezTo>
                    <a:pt x="1575" y="3127"/>
                    <a:pt x="2557" y="2785"/>
                    <a:pt x="2557" y="2785"/>
                  </a:cubicBezTo>
                  <a:lnTo>
                    <a:pt x="3949" y="114"/>
                  </a:lnTo>
                  <a:lnTo>
                    <a:pt x="708" y="0"/>
                  </a:lnTo>
                  <a:close/>
                </a:path>
              </a:pathLst>
            </a:custGeom>
            <a:solidFill>
              <a:srgbClr val="FFBD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60"/>
            <p:cNvSpPr/>
            <p:nvPr/>
          </p:nvSpPr>
          <p:spPr>
            <a:xfrm>
              <a:off x="5284081" y="4114428"/>
              <a:ext cx="117880" cy="127493"/>
            </a:xfrm>
            <a:custGeom>
              <a:avLst/>
              <a:gdLst/>
              <a:ahLst/>
              <a:cxnLst/>
              <a:rect l="l" t="t" r="r" b="b"/>
              <a:pathLst>
                <a:path w="2808" h="3037" extrusionOk="0">
                  <a:moveTo>
                    <a:pt x="0" y="1"/>
                  </a:moveTo>
                  <a:lnTo>
                    <a:pt x="274" y="3036"/>
                  </a:lnTo>
                  <a:lnTo>
                    <a:pt x="1667" y="2397"/>
                  </a:lnTo>
                  <a:lnTo>
                    <a:pt x="2808" y="23"/>
                  </a:lnTo>
                  <a:lnTo>
                    <a:pt x="0" y="1"/>
                  </a:lnTo>
                  <a:close/>
                </a:path>
              </a:pathLst>
            </a:custGeom>
            <a:solidFill>
              <a:srgbClr val="FFA6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60"/>
            <p:cNvSpPr/>
            <p:nvPr/>
          </p:nvSpPr>
          <p:spPr>
            <a:xfrm>
              <a:off x="5198777" y="4194736"/>
              <a:ext cx="303809" cy="122875"/>
            </a:xfrm>
            <a:custGeom>
              <a:avLst/>
              <a:gdLst/>
              <a:ahLst/>
              <a:cxnLst/>
              <a:rect l="l" t="t" r="r" b="b"/>
              <a:pathLst>
                <a:path w="7237" h="2927" extrusionOk="0">
                  <a:moveTo>
                    <a:pt x="962" y="1"/>
                  </a:moveTo>
                  <a:cubicBezTo>
                    <a:pt x="960" y="1"/>
                    <a:pt x="959" y="2"/>
                    <a:pt x="959" y="5"/>
                  </a:cubicBezTo>
                  <a:cubicBezTo>
                    <a:pt x="891" y="461"/>
                    <a:pt x="275" y="2105"/>
                    <a:pt x="46" y="2698"/>
                  </a:cubicBezTo>
                  <a:cubicBezTo>
                    <a:pt x="1" y="2790"/>
                    <a:pt x="92" y="2904"/>
                    <a:pt x="229" y="2904"/>
                  </a:cubicBezTo>
                  <a:cubicBezTo>
                    <a:pt x="1325" y="2904"/>
                    <a:pt x="5433" y="2927"/>
                    <a:pt x="6985" y="2927"/>
                  </a:cubicBezTo>
                  <a:cubicBezTo>
                    <a:pt x="7168" y="2927"/>
                    <a:pt x="7236" y="2721"/>
                    <a:pt x="7100" y="2630"/>
                  </a:cubicBezTo>
                  <a:lnTo>
                    <a:pt x="3767" y="484"/>
                  </a:lnTo>
                  <a:cubicBezTo>
                    <a:pt x="3762" y="481"/>
                    <a:pt x="3755" y="479"/>
                    <a:pt x="3745" y="479"/>
                  </a:cubicBezTo>
                  <a:cubicBezTo>
                    <a:pt x="3576" y="479"/>
                    <a:pt x="2719" y="1015"/>
                    <a:pt x="2352" y="1123"/>
                  </a:cubicBezTo>
                  <a:cubicBezTo>
                    <a:pt x="2328" y="1132"/>
                    <a:pt x="2302" y="1136"/>
                    <a:pt x="2275" y="1136"/>
                  </a:cubicBezTo>
                  <a:cubicBezTo>
                    <a:pt x="1831" y="1136"/>
                    <a:pt x="1018" y="1"/>
                    <a:pt x="962" y="1"/>
                  </a:cubicBezTo>
                  <a:close/>
                </a:path>
              </a:pathLst>
            </a:custGeom>
            <a:solidFill>
              <a:srgbClr val="F87A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60"/>
            <p:cNvSpPr/>
            <p:nvPr/>
          </p:nvSpPr>
          <p:spPr>
            <a:xfrm>
              <a:off x="5198777" y="4247631"/>
              <a:ext cx="82449" cy="69015"/>
            </a:xfrm>
            <a:custGeom>
              <a:avLst/>
              <a:gdLst/>
              <a:ahLst/>
              <a:cxnLst/>
              <a:rect l="l" t="t" r="r" b="b"/>
              <a:pathLst>
                <a:path w="1964" h="1644" extrusionOk="0">
                  <a:moveTo>
                    <a:pt x="571" y="0"/>
                  </a:moveTo>
                  <a:cubicBezTo>
                    <a:pt x="366" y="548"/>
                    <a:pt x="161" y="1096"/>
                    <a:pt x="46" y="1393"/>
                  </a:cubicBezTo>
                  <a:cubicBezTo>
                    <a:pt x="1" y="1507"/>
                    <a:pt x="92" y="1621"/>
                    <a:pt x="229" y="1621"/>
                  </a:cubicBezTo>
                  <a:cubicBezTo>
                    <a:pt x="549" y="1621"/>
                    <a:pt x="1188" y="1621"/>
                    <a:pt x="1964" y="1644"/>
                  </a:cubicBezTo>
                  <a:lnTo>
                    <a:pt x="57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60"/>
            <p:cNvSpPr/>
            <p:nvPr/>
          </p:nvSpPr>
          <p:spPr>
            <a:xfrm>
              <a:off x="5198777" y="4247631"/>
              <a:ext cx="82449" cy="69015"/>
            </a:xfrm>
            <a:custGeom>
              <a:avLst/>
              <a:gdLst/>
              <a:ahLst/>
              <a:cxnLst/>
              <a:rect l="l" t="t" r="r" b="b"/>
              <a:pathLst>
                <a:path w="1964" h="1644" fill="none" extrusionOk="0">
                  <a:moveTo>
                    <a:pt x="1964" y="1644"/>
                  </a:moveTo>
                  <a:cubicBezTo>
                    <a:pt x="1188" y="1621"/>
                    <a:pt x="549" y="1621"/>
                    <a:pt x="229" y="1621"/>
                  </a:cubicBezTo>
                  <a:cubicBezTo>
                    <a:pt x="92" y="1621"/>
                    <a:pt x="1" y="1507"/>
                    <a:pt x="46" y="1393"/>
                  </a:cubicBezTo>
                  <a:cubicBezTo>
                    <a:pt x="161" y="1096"/>
                    <a:pt x="366" y="548"/>
                    <a:pt x="571" y="0"/>
                  </a:cubicBezTo>
                  <a:close/>
                </a:path>
              </a:pathLst>
            </a:custGeom>
            <a:noFill/>
            <a:ln w="1700" cap="flat" cmpd="sng">
              <a:solidFill>
                <a:srgbClr val="FFFFFF"/>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60"/>
            <p:cNvSpPr/>
            <p:nvPr/>
          </p:nvSpPr>
          <p:spPr>
            <a:xfrm>
              <a:off x="5395244" y="4266774"/>
              <a:ext cx="107343" cy="51803"/>
            </a:xfrm>
            <a:custGeom>
              <a:avLst/>
              <a:gdLst/>
              <a:ahLst/>
              <a:cxnLst/>
              <a:rect l="l" t="t" r="r" b="b"/>
              <a:pathLst>
                <a:path w="2557" h="1234" extrusionOk="0">
                  <a:moveTo>
                    <a:pt x="982" y="1"/>
                  </a:moveTo>
                  <a:lnTo>
                    <a:pt x="0" y="1211"/>
                  </a:lnTo>
                  <a:cubicBezTo>
                    <a:pt x="913" y="1233"/>
                    <a:pt x="1758" y="1233"/>
                    <a:pt x="2283" y="1233"/>
                  </a:cubicBezTo>
                  <a:cubicBezTo>
                    <a:pt x="2465" y="1233"/>
                    <a:pt x="2556" y="1028"/>
                    <a:pt x="2397" y="937"/>
                  </a:cubicBezTo>
                  <a:lnTo>
                    <a:pt x="98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60"/>
            <p:cNvSpPr/>
            <p:nvPr/>
          </p:nvSpPr>
          <p:spPr>
            <a:xfrm>
              <a:off x="5395244" y="4266774"/>
              <a:ext cx="107343" cy="51803"/>
            </a:xfrm>
            <a:custGeom>
              <a:avLst/>
              <a:gdLst/>
              <a:ahLst/>
              <a:cxnLst/>
              <a:rect l="l" t="t" r="r" b="b"/>
              <a:pathLst>
                <a:path w="2557" h="1234" fill="none" extrusionOk="0">
                  <a:moveTo>
                    <a:pt x="0" y="1211"/>
                  </a:moveTo>
                  <a:cubicBezTo>
                    <a:pt x="913" y="1233"/>
                    <a:pt x="1758" y="1233"/>
                    <a:pt x="2283" y="1233"/>
                  </a:cubicBezTo>
                  <a:cubicBezTo>
                    <a:pt x="2465" y="1233"/>
                    <a:pt x="2556" y="1028"/>
                    <a:pt x="2397" y="937"/>
                  </a:cubicBezTo>
                  <a:lnTo>
                    <a:pt x="982" y="1"/>
                  </a:lnTo>
                  <a:close/>
                </a:path>
              </a:pathLst>
            </a:custGeom>
            <a:noFill/>
            <a:ln w="1700" cap="flat" cmpd="sng">
              <a:solidFill>
                <a:srgbClr val="FFFFFF"/>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60"/>
            <p:cNvSpPr/>
            <p:nvPr/>
          </p:nvSpPr>
          <p:spPr>
            <a:xfrm>
              <a:off x="5196888" y="4315638"/>
              <a:ext cx="305698" cy="50838"/>
            </a:xfrm>
            <a:custGeom>
              <a:avLst/>
              <a:gdLst/>
              <a:ahLst/>
              <a:cxnLst/>
              <a:rect l="l" t="t" r="r" b="b"/>
              <a:pathLst>
                <a:path w="7282" h="1211" extrusionOk="0">
                  <a:moveTo>
                    <a:pt x="206" y="1"/>
                  </a:moveTo>
                  <a:cubicBezTo>
                    <a:pt x="91" y="1"/>
                    <a:pt x="0" y="92"/>
                    <a:pt x="0" y="206"/>
                  </a:cubicBezTo>
                  <a:lnTo>
                    <a:pt x="0" y="777"/>
                  </a:lnTo>
                  <a:cubicBezTo>
                    <a:pt x="0" y="1028"/>
                    <a:pt x="206" y="1211"/>
                    <a:pt x="434" y="1211"/>
                  </a:cubicBezTo>
                  <a:lnTo>
                    <a:pt x="6848" y="1211"/>
                  </a:lnTo>
                  <a:cubicBezTo>
                    <a:pt x="7076" y="1211"/>
                    <a:pt x="7281" y="1028"/>
                    <a:pt x="7281" y="777"/>
                  </a:cubicBezTo>
                  <a:lnTo>
                    <a:pt x="7281" y="206"/>
                  </a:lnTo>
                  <a:cubicBezTo>
                    <a:pt x="7281" y="92"/>
                    <a:pt x="7190" y="1"/>
                    <a:pt x="7053" y="1"/>
                  </a:cubicBezTo>
                  <a:close/>
                </a:path>
              </a:pathLst>
            </a:custGeom>
            <a:solidFill>
              <a:srgbClr val="F87A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60"/>
            <p:cNvSpPr/>
            <p:nvPr/>
          </p:nvSpPr>
          <p:spPr>
            <a:xfrm>
              <a:off x="5792878" y="4105822"/>
              <a:ext cx="138030" cy="179548"/>
            </a:xfrm>
            <a:custGeom>
              <a:avLst/>
              <a:gdLst/>
              <a:ahLst/>
              <a:cxnLst/>
              <a:rect l="l" t="t" r="r" b="b"/>
              <a:pathLst>
                <a:path w="3288" h="4277" extrusionOk="0">
                  <a:moveTo>
                    <a:pt x="69" y="0"/>
                  </a:moveTo>
                  <a:lnTo>
                    <a:pt x="1" y="2214"/>
                  </a:lnTo>
                  <a:cubicBezTo>
                    <a:pt x="1" y="2214"/>
                    <a:pt x="470" y="4277"/>
                    <a:pt x="906" y="4277"/>
                  </a:cubicBezTo>
                  <a:cubicBezTo>
                    <a:pt x="979" y="4277"/>
                    <a:pt x="1050" y="4220"/>
                    <a:pt x="1119" y="4086"/>
                  </a:cubicBezTo>
                  <a:cubicBezTo>
                    <a:pt x="1575" y="3127"/>
                    <a:pt x="2557" y="2785"/>
                    <a:pt x="2557" y="2785"/>
                  </a:cubicBezTo>
                  <a:lnTo>
                    <a:pt x="3287" y="0"/>
                  </a:lnTo>
                  <a:close/>
                </a:path>
              </a:pathLst>
            </a:custGeom>
            <a:solidFill>
              <a:srgbClr val="FFBD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60"/>
            <p:cNvSpPr/>
            <p:nvPr/>
          </p:nvSpPr>
          <p:spPr>
            <a:xfrm>
              <a:off x="5842708" y="4115394"/>
              <a:ext cx="83414" cy="126528"/>
            </a:xfrm>
            <a:custGeom>
              <a:avLst/>
              <a:gdLst/>
              <a:ahLst/>
              <a:cxnLst/>
              <a:rect l="l" t="t" r="r" b="b"/>
              <a:pathLst>
                <a:path w="1987" h="3014" extrusionOk="0">
                  <a:moveTo>
                    <a:pt x="0" y="0"/>
                  </a:moveTo>
                  <a:lnTo>
                    <a:pt x="206" y="3013"/>
                  </a:lnTo>
                  <a:lnTo>
                    <a:pt x="1621" y="2374"/>
                  </a:lnTo>
                  <a:lnTo>
                    <a:pt x="1986" y="0"/>
                  </a:lnTo>
                  <a:close/>
                </a:path>
              </a:pathLst>
            </a:custGeom>
            <a:solidFill>
              <a:srgbClr val="FFA6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60"/>
            <p:cNvSpPr/>
            <p:nvPr/>
          </p:nvSpPr>
          <p:spPr>
            <a:xfrm>
              <a:off x="5752619" y="4194736"/>
              <a:ext cx="303809" cy="122875"/>
            </a:xfrm>
            <a:custGeom>
              <a:avLst/>
              <a:gdLst/>
              <a:ahLst/>
              <a:cxnLst/>
              <a:rect l="l" t="t" r="r" b="b"/>
              <a:pathLst>
                <a:path w="7237" h="2927" extrusionOk="0">
                  <a:moveTo>
                    <a:pt x="962" y="1"/>
                  </a:moveTo>
                  <a:cubicBezTo>
                    <a:pt x="961" y="1"/>
                    <a:pt x="960" y="2"/>
                    <a:pt x="960" y="5"/>
                  </a:cubicBezTo>
                  <a:cubicBezTo>
                    <a:pt x="891" y="461"/>
                    <a:pt x="275" y="2105"/>
                    <a:pt x="47" y="2698"/>
                  </a:cubicBezTo>
                  <a:cubicBezTo>
                    <a:pt x="1" y="2790"/>
                    <a:pt x="92" y="2904"/>
                    <a:pt x="229" y="2904"/>
                  </a:cubicBezTo>
                  <a:cubicBezTo>
                    <a:pt x="1325" y="2904"/>
                    <a:pt x="5433" y="2927"/>
                    <a:pt x="6985" y="2927"/>
                  </a:cubicBezTo>
                  <a:cubicBezTo>
                    <a:pt x="7168" y="2927"/>
                    <a:pt x="7236" y="2721"/>
                    <a:pt x="7100" y="2630"/>
                  </a:cubicBezTo>
                  <a:lnTo>
                    <a:pt x="3767" y="484"/>
                  </a:lnTo>
                  <a:cubicBezTo>
                    <a:pt x="3762" y="481"/>
                    <a:pt x="3755" y="479"/>
                    <a:pt x="3745" y="479"/>
                  </a:cubicBezTo>
                  <a:cubicBezTo>
                    <a:pt x="3576" y="479"/>
                    <a:pt x="2719" y="1015"/>
                    <a:pt x="2352" y="1123"/>
                  </a:cubicBezTo>
                  <a:cubicBezTo>
                    <a:pt x="2328" y="1132"/>
                    <a:pt x="2302" y="1136"/>
                    <a:pt x="2275" y="1136"/>
                  </a:cubicBezTo>
                  <a:cubicBezTo>
                    <a:pt x="1831" y="1136"/>
                    <a:pt x="1018" y="1"/>
                    <a:pt x="962" y="1"/>
                  </a:cubicBezTo>
                  <a:close/>
                </a:path>
              </a:pathLst>
            </a:custGeom>
            <a:solidFill>
              <a:srgbClr val="F87A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60"/>
            <p:cNvSpPr/>
            <p:nvPr/>
          </p:nvSpPr>
          <p:spPr>
            <a:xfrm>
              <a:off x="5747834" y="4315638"/>
              <a:ext cx="305698" cy="50838"/>
            </a:xfrm>
            <a:custGeom>
              <a:avLst/>
              <a:gdLst/>
              <a:ahLst/>
              <a:cxnLst/>
              <a:rect l="l" t="t" r="r" b="b"/>
              <a:pathLst>
                <a:path w="7282" h="1211" extrusionOk="0">
                  <a:moveTo>
                    <a:pt x="206" y="1"/>
                  </a:moveTo>
                  <a:cubicBezTo>
                    <a:pt x="92" y="1"/>
                    <a:pt x="1" y="92"/>
                    <a:pt x="1" y="206"/>
                  </a:cubicBezTo>
                  <a:lnTo>
                    <a:pt x="1" y="777"/>
                  </a:lnTo>
                  <a:cubicBezTo>
                    <a:pt x="1" y="1028"/>
                    <a:pt x="183" y="1211"/>
                    <a:pt x="434" y="1211"/>
                  </a:cubicBezTo>
                  <a:lnTo>
                    <a:pt x="6848" y="1211"/>
                  </a:lnTo>
                  <a:cubicBezTo>
                    <a:pt x="7077" y="1211"/>
                    <a:pt x="7282" y="1028"/>
                    <a:pt x="7282" y="777"/>
                  </a:cubicBezTo>
                  <a:lnTo>
                    <a:pt x="7282" y="206"/>
                  </a:lnTo>
                  <a:cubicBezTo>
                    <a:pt x="7282" y="92"/>
                    <a:pt x="7168" y="1"/>
                    <a:pt x="7054" y="1"/>
                  </a:cubicBezTo>
                  <a:close/>
                </a:path>
              </a:pathLst>
            </a:custGeom>
            <a:solidFill>
              <a:srgbClr val="F87A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60"/>
            <p:cNvSpPr/>
            <p:nvPr/>
          </p:nvSpPr>
          <p:spPr>
            <a:xfrm>
              <a:off x="5752619" y="4247631"/>
              <a:ext cx="82449" cy="69015"/>
            </a:xfrm>
            <a:custGeom>
              <a:avLst/>
              <a:gdLst/>
              <a:ahLst/>
              <a:cxnLst/>
              <a:rect l="l" t="t" r="r" b="b"/>
              <a:pathLst>
                <a:path w="1964" h="1644" extrusionOk="0">
                  <a:moveTo>
                    <a:pt x="571" y="0"/>
                  </a:moveTo>
                  <a:cubicBezTo>
                    <a:pt x="366" y="548"/>
                    <a:pt x="161" y="1096"/>
                    <a:pt x="47" y="1393"/>
                  </a:cubicBezTo>
                  <a:cubicBezTo>
                    <a:pt x="1" y="1507"/>
                    <a:pt x="92" y="1621"/>
                    <a:pt x="229" y="1621"/>
                  </a:cubicBezTo>
                  <a:cubicBezTo>
                    <a:pt x="549" y="1621"/>
                    <a:pt x="1211" y="1621"/>
                    <a:pt x="1964" y="1644"/>
                  </a:cubicBezTo>
                  <a:lnTo>
                    <a:pt x="57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60"/>
            <p:cNvSpPr/>
            <p:nvPr/>
          </p:nvSpPr>
          <p:spPr>
            <a:xfrm>
              <a:off x="5752619" y="4247631"/>
              <a:ext cx="82449" cy="69015"/>
            </a:xfrm>
            <a:custGeom>
              <a:avLst/>
              <a:gdLst/>
              <a:ahLst/>
              <a:cxnLst/>
              <a:rect l="l" t="t" r="r" b="b"/>
              <a:pathLst>
                <a:path w="1964" h="1644" fill="none" extrusionOk="0">
                  <a:moveTo>
                    <a:pt x="1964" y="1644"/>
                  </a:moveTo>
                  <a:cubicBezTo>
                    <a:pt x="1211" y="1621"/>
                    <a:pt x="549" y="1621"/>
                    <a:pt x="229" y="1621"/>
                  </a:cubicBezTo>
                  <a:cubicBezTo>
                    <a:pt x="92" y="1621"/>
                    <a:pt x="1" y="1507"/>
                    <a:pt x="47" y="1393"/>
                  </a:cubicBezTo>
                  <a:cubicBezTo>
                    <a:pt x="161" y="1096"/>
                    <a:pt x="366" y="548"/>
                    <a:pt x="571" y="0"/>
                  </a:cubicBezTo>
                  <a:close/>
                </a:path>
              </a:pathLst>
            </a:custGeom>
            <a:noFill/>
            <a:ln w="1700" cap="flat" cmpd="sng">
              <a:solidFill>
                <a:srgbClr val="FFFFFF"/>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60"/>
            <p:cNvSpPr/>
            <p:nvPr/>
          </p:nvSpPr>
          <p:spPr>
            <a:xfrm>
              <a:off x="5949086" y="4266774"/>
              <a:ext cx="107343" cy="51803"/>
            </a:xfrm>
            <a:custGeom>
              <a:avLst/>
              <a:gdLst/>
              <a:ahLst/>
              <a:cxnLst/>
              <a:rect l="l" t="t" r="r" b="b"/>
              <a:pathLst>
                <a:path w="2557" h="1234" extrusionOk="0">
                  <a:moveTo>
                    <a:pt x="982" y="1"/>
                  </a:moveTo>
                  <a:lnTo>
                    <a:pt x="0" y="1211"/>
                  </a:lnTo>
                  <a:cubicBezTo>
                    <a:pt x="913" y="1233"/>
                    <a:pt x="1758" y="1233"/>
                    <a:pt x="2283" y="1233"/>
                  </a:cubicBezTo>
                  <a:cubicBezTo>
                    <a:pt x="2465" y="1233"/>
                    <a:pt x="2556" y="1028"/>
                    <a:pt x="2397" y="937"/>
                  </a:cubicBezTo>
                  <a:lnTo>
                    <a:pt x="98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60"/>
            <p:cNvSpPr/>
            <p:nvPr/>
          </p:nvSpPr>
          <p:spPr>
            <a:xfrm>
              <a:off x="5949086" y="4266774"/>
              <a:ext cx="107343" cy="51803"/>
            </a:xfrm>
            <a:custGeom>
              <a:avLst/>
              <a:gdLst/>
              <a:ahLst/>
              <a:cxnLst/>
              <a:rect l="l" t="t" r="r" b="b"/>
              <a:pathLst>
                <a:path w="2557" h="1234" fill="none" extrusionOk="0">
                  <a:moveTo>
                    <a:pt x="0" y="1211"/>
                  </a:moveTo>
                  <a:cubicBezTo>
                    <a:pt x="913" y="1233"/>
                    <a:pt x="1758" y="1233"/>
                    <a:pt x="2283" y="1233"/>
                  </a:cubicBezTo>
                  <a:cubicBezTo>
                    <a:pt x="2465" y="1233"/>
                    <a:pt x="2556" y="1028"/>
                    <a:pt x="2397" y="937"/>
                  </a:cubicBezTo>
                  <a:lnTo>
                    <a:pt x="982" y="1"/>
                  </a:lnTo>
                  <a:close/>
                </a:path>
              </a:pathLst>
            </a:custGeom>
            <a:noFill/>
            <a:ln w="1700" cap="flat" cmpd="sng">
              <a:solidFill>
                <a:srgbClr val="FFFFFF"/>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60"/>
            <p:cNvSpPr/>
            <p:nvPr/>
          </p:nvSpPr>
          <p:spPr>
            <a:xfrm>
              <a:off x="5718154" y="2405381"/>
              <a:ext cx="389071" cy="1695236"/>
            </a:xfrm>
            <a:custGeom>
              <a:avLst/>
              <a:gdLst/>
              <a:ahLst/>
              <a:cxnLst/>
              <a:rect l="l" t="t" r="r" b="b"/>
              <a:pathLst>
                <a:path w="9268" h="40382" extrusionOk="0">
                  <a:moveTo>
                    <a:pt x="6171" y="1"/>
                  </a:moveTo>
                  <a:cubicBezTo>
                    <a:pt x="5491" y="1"/>
                    <a:pt x="4630" y="550"/>
                    <a:pt x="4246" y="1178"/>
                  </a:cubicBezTo>
                  <a:cubicBezTo>
                    <a:pt x="2716" y="3735"/>
                    <a:pt x="0" y="10491"/>
                    <a:pt x="0" y="10491"/>
                  </a:cubicBezTo>
                  <a:lnTo>
                    <a:pt x="1917" y="39867"/>
                  </a:lnTo>
                  <a:cubicBezTo>
                    <a:pt x="2237" y="40297"/>
                    <a:pt x="3762" y="40382"/>
                    <a:pt x="4909" y="40382"/>
                  </a:cubicBezTo>
                  <a:cubicBezTo>
                    <a:pt x="5649" y="40382"/>
                    <a:pt x="6231" y="40346"/>
                    <a:pt x="6231" y="40346"/>
                  </a:cubicBezTo>
                  <a:cubicBezTo>
                    <a:pt x="6231" y="40346"/>
                    <a:pt x="9107" y="22178"/>
                    <a:pt x="9199" y="17110"/>
                  </a:cubicBezTo>
                  <a:cubicBezTo>
                    <a:pt x="9267" y="12043"/>
                    <a:pt x="7122" y="1224"/>
                    <a:pt x="7122" y="1224"/>
                  </a:cubicBezTo>
                  <a:cubicBezTo>
                    <a:pt x="7122" y="334"/>
                    <a:pt x="6701" y="1"/>
                    <a:pt x="617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60"/>
            <p:cNvSpPr/>
            <p:nvPr/>
          </p:nvSpPr>
          <p:spPr>
            <a:xfrm>
              <a:off x="5780410" y="4040669"/>
              <a:ext cx="219471" cy="74766"/>
            </a:xfrm>
            <a:custGeom>
              <a:avLst/>
              <a:gdLst/>
              <a:ahLst/>
              <a:cxnLst/>
              <a:rect l="l" t="t" r="r" b="b"/>
              <a:pathLst>
                <a:path w="5228" h="1781" extrusionOk="0">
                  <a:moveTo>
                    <a:pt x="1" y="0"/>
                  </a:moveTo>
                  <a:lnTo>
                    <a:pt x="1" y="1780"/>
                  </a:lnTo>
                  <a:lnTo>
                    <a:pt x="5228" y="1780"/>
                  </a:lnTo>
                  <a:lnTo>
                    <a:pt x="52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60"/>
            <p:cNvSpPr/>
            <p:nvPr/>
          </p:nvSpPr>
          <p:spPr>
            <a:xfrm>
              <a:off x="5268758" y="2377254"/>
              <a:ext cx="742626" cy="1720214"/>
            </a:xfrm>
            <a:custGeom>
              <a:avLst/>
              <a:gdLst/>
              <a:ahLst/>
              <a:cxnLst/>
              <a:rect l="l" t="t" r="r" b="b"/>
              <a:pathLst>
                <a:path w="17690" h="40977" extrusionOk="0">
                  <a:moveTo>
                    <a:pt x="14614" y="0"/>
                  </a:moveTo>
                  <a:cubicBezTo>
                    <a:pt x="12940" y="0"/>
                    <a:pt x="11030" y="581"/>
                    <a:pt x="10066" y="1460"/>
                  </a:cubicBezTo>
                  <a:cubicBezTo>
                    <a:pt x="8788" y="2602"/>
                    <a:pt x="6619" y="6025"/>
                    <a:pt x="5912" y="8810"/>
                  </a:cubicBezTo>
                  <a:cubicBezTo>
                    <a:pt x="5090" y="12006"/>
                    <a:pt x="4679" y="15521"/>
                    <a:pt x="4131" y="18967"/>
                  </a:cubicBezTo>
                  <a:cubicBezTo>
                    <a:pt x="3995" y="19720"/>
                    <a:pt x="3424" y="22642"/>
                    <a:pt x="3081" y="24149"/>
                  </a:cubicBezTo>
                  <a:cubicBezTo>
                    <a:pt x="1986" y="29124"/>
                    <a:pt x="388" y="34557"/>
                    <a:pt x="0" y="40400"/>
                  </a:cubicBezTo>
                  <a:cubicBezTo>
                    <a:pt x="725" y="40581"/>
                    <a:pt x="2330" y="40977"/>
                    <a:pt x="3278" y="40977"/>
                  </a:cubicBezTo>
                  <a:cubicBezTo>
                    <a:pt x="3644" y="40977"/>
                    <a:pt x="3912" y="40918"/>
                    <a:pt x="3995" y="40765"/>
                  </a:cubicBezTo>
                  <a:cubicBezTo>
                    <a:pt x="10911" y="28052"/>
                    <a:pt x="13262" y="17461"/>
                    <a:pt x="14745" y="14060"/>
                  </a:cubicBezTo>
                  <a:cubicBezTo>
                    <a:pt x="14905" y="13649"/>
                    <a:pt x="15042" y="13261"/>
                    <a:pt x="15133" y="12827"/>
                  </a:cubicBezTo>
                  <a:lnTo>
                    <a:pt x="17690" y="1597"/>
                  </a:lnTo>
                  <a:cubicBezTo>
                    <a:pt x="17420" y="465"/>
                    <a:pt x="16112" y="0"/>
                    <a:pt x="146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60"/>
            <p:cNvSpPr/>
            <p:nvPr/>
          </p:nvSpPr>
          <p:spPr>
            <a:xfrm>
              <a:off x="5226568" y="4040669"/>
              <a:ext cx="249193" cy="74766"/>
            </a:xfrm>
            <a:custGeom>
              <a:avLst/>
              <a:gdLst/>
              <a:ahLst/>
              <a:cxnLst/>
              <a:rect l="l" t="t" r="r" b="b"/>
              <a:pathLst>
                <a:path w="5936" h="1781" extrusionOk="0">
                  <a:moveTo>
                    <a:pt x="708" y="0"/>
                  </a:moveTo>
                  <a:lnTo>
                    <a:pt x="1" y="1780"/>
                  </a:lnTo>
                  <a:lnTo>
                    <a:pt x="5228" y="1780"/>
                  </a:lnTo>
                  <a:lnTo>
                    <a:pt x="593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60"/>
            <p:cNvSpPr/>
            <p:nvPr/>
          </p:nvSpPr>
          <p:spPr>
            <a:xfrm>
              <a:off x="5745567" y="1852840"/>
              <a:ext cx="24348" cy="20402"/>
            </a:xfrm>
            <a:custGeom>
              <a:avLst/>
              <a:gdLst/>
              <a:ahLst/>
              <a:cxnLst/>
              <a:rect l="l" t="t" r="r" b="b"/>
              <a:pathLst>
                <a:path w="580" h="486" extrusionOk="0">
                  <a:moveTo>
                    <a:pt x="78" y="1"/>
                  </a:moveTo>
                  <a:cubicBezTo>
                    <a:pt x="26" y="1"/>
                    <a:pt x="1" y="14"/>
                    <a:pt x="32" y="52"/>
                  </a:cubicBezTo>
                  <a:cubicBezTo>
                    <a:pt x="123" y="166"/>
                    <a:pt x="351" y="326"/>
                    <a:pt x="580" y="485"/>
                  </a:cubicBezTo>
                  <a:lnTo>
                    <a:pt x="557" y="97"/>
                  </a:lnTo>
                  <a:cubicBezTo>
                    <a:pt x="557" y="97"/>
                    <a:pt x="219" y="1"/>
                    <a:pt x="78" y="1"/>
                  </a:cubicBezTo>
                  <a:close/>
                </a:path>
              </a:pathLst>
            </a:custGeom>
            <a:solidFill>
              <a:srgbClr val="BF1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60"/>
            <p:cNvSpPr/>
            <p:nvPr/>
          </p:nvSpPr>
          <p:spPr>
            <a:xfrm>
              <a:off x="5611776" y="1878951"/>
              <a:ext cx="489697" cy="580709"/>
            </a:xfrm>
            <a:custGeom>
              <a:avLst/>
              <a:gdLst/>
              <a:ahLst/>
              <a:cxnLst/>
              <a:rect l="l" t="t" r="r" b="b"/>
              <a:pathLst>
                <a:path w="11665" h="13833" extrusionOk="0">
                  <a:moveTo>
                    <a:pt x="7601" y="0"/>
                  </a:moveTo>
                  <a:lnTo>
                    <a:pt x="7601" y="0"/>
                  </a:lnTo>
                  <a:cubicBezTo>
                    <a:pt x="6627" y="647"/>
                    <a:pt x="5724" y="860"/>
                    <a:pt x="4958" y="860"/>
                  </a:cubicBezTo>
                  <a:cubicBezTo>
                    <a:pt x="3481" y="860"/>
                    <a:pt x="2511" y="69"/>
                    <a:pt x="2511" y="69"/>
                  </a:cubicBezTo>
                  <a:cubicBezTo>
                    <a:pt x="1895" y="114"/>
                    <a:pt x="754" y="639"/>
                    <a:pt x="754" y="639"/>
                  </a:cubicBezTo>
                  <a:cubicBezTo>
                    <a:pt x="1" y="2739"/>
                    <a:pt x="799" y="12029"/>
                    <a:pt x="754" y="13832"/>
                  </a:cubicBezTo>
                  <a:cubicBezTo>
                    <a:pt x="8172" y="13832"/>
                    <a:pt x="11664" y="13604"/>
                    <a:pt x="11664" y="13604"/>
                  </a:cubicBezTo>
                  <a:cubicBezTo>
                    <a:pt x="11619" y="13536"/>
                    <a:pt x="10523" y="7419"/>
                    <a:pt x="10226" y="6117"/>
                  </a:cubicBezTo>
                  <a:cubicBezTo>
                    <a:pt x="9861" y="4474"/>
                    <a:pt x="7510" y="160"/>
                    <a:pt x="7601" y="0"/>
                  </a:cubicBezTo>
                  <a:close/>
                </a:path>
              </a:pathLst>
            </a:custGeom>
            <a:solidFill>
              <a:srgbClr val="F87A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60"/>
            <p:cNvSpPr/>
            <p:nvPr/>
          </p:nvSpPr>
          <p:spPr>
            <a:xfrm>
              <a:off x="5647124" y="1447061"/>
              <a:ext cx="247346" cy="179674"/>
            </a:xfrm>
            <a:custGeom>
              <a:avLst/>
              <a:gdLst/>
              <a:ahLst/>
              <a:cxnLst/>
              <a:rect l="l" t="t" r="r" b="b"/>
              <a:pathLst>
                <a:path w="5892" h="4280" extrusionOk="0">
                  <a:moveTo>
                    <a:pt x="3414" y="1"/>
                  </a:moveTo>
                  <a:cubicBezTo>
                    <a:pt x="821" y="1"/>
                    <a:pt x="0" y="3669"/>
                    <a:pt x="1007" y="4262"/>
                  </a:cubicBezTo>
                  <a:cubicBezTo>
                    <a:pt x="1026" y="4274"/>
                    <a:pt x="1051" y="4280"/>
                    <a:pt x="1082" y="4280"/>
                  </a:cubicBezTo>
                  <a:cubicBezTo>
                    <a:pt x="1826" y="4280"/>
                    <a:pt x="5892" y="930"/>
                    <a:pt x="5892" y="930"/>
                  </a:cubicBezTo>
                  <a:cubicBezTo>
                    <a:pt x="4938" y="267"/>
                    <a:pt x="4112" y="1"/>
                    <a:pt x="341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60"/>
            <p:cNvSpPr/>
            <p:nvPr/>
          </p:nvSpPr>
          <p:spPr>
            <a:xfrm>
              <a:off x="5645612" y="1478672"/>
              <a:ext cx="243484" cy="156963"/>
            </a:xfrm>
            <a:custGeom>
              <a:avLst/>
              <a:gdLst/>
              <a:ahLst/>
              <a:cxnLst/>
              <a:rect l="l" t="t" r="r" b="b"/>
              <a:pathLst>
                <a:path w="5800" h="3739" extrusionOk="0">
                  <a:moveTo>
                    <a:pt x="5498" y="0"/>
                  </a:moveTo>
                  <a:cubicBezTo>
                    <a:pt x="5458" y="0"/>
                    <a:pt x="5417" y="12"/>
                    <a:pt x="5380" y="40"/>
                  </a:cubicBezTo>
                  <a:cubicBezTo>
                    <a:pt x="4536" y="748"/>
                    <a:pt x="3805" y="1569"/>
                    <a:pt x="3143" y="2459"/>
                  </a:cubicBezTo>
                  <a:cubicBezTo>
                    <a:pt x="2847" y="2848"/>
                    <a:pt x="2504" y="3281"/>
                    <a:pt x="1979" y="3373"/>
                  </a:cubicBezTo>
                  <a:cubicBezTo>
                    <a:pt x="1918" y="3382"/>
                    <a:pt x="1858" y="3387"/>
                    <a:pt x="1797" y="3387"/>
                  </a:cubicBezTo>
                  <a:cubicBezTo>
                    <a:pt x="1288" y="3387"/>
                    <a:pt x="787" y="3067"/>
                    <a:pt x="359" y="2802"/>
                  </a:cubicBezTo>
                  <a:cubicBezTo>
                    <a:pt x="328" y="2785"/>
                    <a:pt x="298" y="2778"/>
                    <a:pt x="270" y="2778"/>
                  </a:cubicBezTo>
                  <a:cubicBezTo>
                    <a:pt x="108" y="2778"/>
                    <a:pt x="1" y="3024"/>
                    <a:pt x="176" y="3121"/>
                  </a:cubicBezTo>
                  <a:cubicBezTo>
                    <a:pt x="662" y="3409"/>
                    <a:pt x="1191" y="3739"/>
                    <a:pt x="1784" y="3739"/>
                  </a:cubicBezTo>
                  <a:cubicBezTo>
                    <a:pt x="1803" y="3739"/>
                    <a:pt x="1823" y="3738"/>
                    <a:pt x="1842" y="3738"/>
                  </a:cubicBezTo>
                  <a:cubicBezTo>
                    <a:pt x="2367" y="3738"/>
                    <a:pt x="2801" y="3418"/>
                    <a:pt x="3143" y="3030"/>
                  </a:cubicBezTo>
                  <a:cubicBezTo>
                    <a:pt x="3531" y="2596"/>
                    <a:pt x="3851" y="2094"/>
                    <a:pt x="4239" y="1661"/>
                  </a:cubicBezTo>
                  <a:cubicBezTo>
                    <a:pt x="4673" y="1181"/>
                    <a:pt x="5152" y="725"/>
                    <a:pt x="5654" y="291"/>
                  </a:cubicBezTo>
                  <a:cubicBezTo>
                    <a:pt x="5800" y="182"/>
                    <a:pt x="5655" y="0"/>
                    <a:pt x="54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60"/>
            <p:cNvSpPr/>
            <p:nvPr/>
          </p:nvSpPr>
          <p:spPr>
            <a:xfrm>
              <a:off x="5611776" y="1878951"/>
              <a:ext cx="568241" cy="580709"/>
            </a:xfrm>
            <a:custGeom>
              <a:avLst/>
              <a:gdLst/>
              <a:ahLst/>
              <a:cxnLst/>
              <a:rect l="l" t="t" r="r" b="b"/>
              <a:pathLst>
                <a:path w="13536" h="13833" extrusionOk="0">
                  <a:moveTo>
                    <a:pt x="7601" y="0"/>
                  </a:moveTo>
                  <a:lnTo>
                    <a:pt x="7601" y="0"/>
                  </a:lnTo>
                  <a:cubicBezTo>
                    <a:pt x="6627" y="647"/>
                    <a:pt x="5724" y="860"/>
                    <a:pt x="4958" y="860"/>
                  </a:cubicBezTo>
                  <a:cubicBezTo>
                    <a:pt x="3481" y="860"/>
                    <a:pt x="2511" y="69"/>
                    <a:pt x="2511" y="69"/>
                  </a:cubicBezTo>
                  <a:cubicBezTo>
                    <a:pt x="1895" y="114"/>
                    <a:pt x="754" y="639"/>
                    <a:pt x="754" y="639"/>
                  </a:cubicBezTo>
                  <a:cubicBezTo>
                    <a:pt x="1" y="2739"/>
                    <a:pt x="799" y="12029"/>
                    <a:pt x="754" y="13832"/>
                  </a:cubicBezTo>
                  <a:cubicBezTo>
                    <a:pt x="8172" y="13832"/>
                    <a:pt x="13536" y="13604"/>
                    <a:pt x="13536" y="13604"/>
                  </a:cubicBezTo>
                  <a:cubicBezTo>
                    <a:pt x="13490" y="13536"/>
                    <a:pt x="10523" y="7419"/>
                    <a:pt x="10226" y="6117"/>
                  </a:cubicBezTo>
                  <a:cubicBezTo>
                    <a:pt x="9861" y="4474"/>
                    <a:pt x="7510" y="160"/>
                    <a:pt x="760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60"/>
            <p:cNvSpPr/>
            <p:nvPr/>
          </p:nvSpPr>
          <p:spPr>
            <a:xfrm>
              <a:off x="5717188" y="1824335"/>
              <a:ext cx="179926" cy="156166"/>
            </a:xfrm>
            <a:custGeom>
              <a:avLst/>
              <a:gdLst/>
              <a:ahLst/>
              <a:cxnLst/>
              <a:rect l="l" t="t" r="r" b="b"/>
              <a:pathLst>
                <a:path w="4286" h="3720" extrusionOk="0">
                  <a:moveTo>
                    <a:pt x="1096" y="0"/>
                  </a:moveTo>
                  <a:lnTo>
                    <a:pt x="0" y="1370"/>
                  </a:lnTo>
                  <a:lnTo>
                    <a:pt x="3264" y="3607"/>
                  </a:lnTo>
                  <a:cubicBezTo>
                    <a:pt x="3378" y="3685"/>
                    <a:pt x="3503" y="3720"/>
                    <a:pt x="3625" y="3720"/>
                  </a:cubicBezTo>
                  <a:cubicBezTo>
                    <a:pt x="3967" y="3720"/>
                    <a:pt x="4285" y="3440"/>
                    <a:pt x="4269" y="3036"/>
                  </a:cubicBezTo>
                  <a:lnTo>
                    <a:pt x="4200" y="1826"/>
                  </a:lnTo>
                  <a:lnTo>
                    <a:pt x="109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60"/>
            <p:cNvSpPr/>
            <p:nvPr/>
          </p:nvSpPr>
          <p:spPr>
            <a:xfrm>
              <a:off x="5893504" y="1824335"/>
              <a:ext cx="43155" cy="133287"/>
            </a:xfrm>
            <a:custGeom>
              <a:avLst/>
              <a:gdLst/>
              <a:ahLst/>
              <a:cxnLst/>
              <a:rect l="l" t="t" r="r" b="b"/>
              <a:pathLst>
                <a:path w="1028" h="3175" extrusionOk="0">
                  <a:moveTo>
                    <a:pt x="228" y="0"/>
                  </a:moveTo>
                  <a:lnTo>
                    <a:pt x="0" y="1803"/>
                  </a:lnTo>
                  <a:lnTo>
                    <a:pt x="639" y="3059"/>
                  </a:lnTo>
                  <a:cubicBezTo>
                    <a:pt x="675" y="3140"/>
                    <a:pt x="743" y="3175"/>
                    <a:pt x="812" y="3175"/>
                  </a:cubicBezTo>
                  <a:cubicBezTo>
                    <a:pt x="918" y="3175"/>
                    <a:pt x="1027" y="3092"/>
                    <a:pt x="1027" y="2968"/>
                  </a:cubicBezTo>
                  <a:lnTo>
                    <a:pt x="959" y="936"/>
                  </a:lnTo>
                  <a:lnTo>
                    <a:pt x="22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60"/>
            <p:cNvSpPr/>
            <p:nvPr/>
          </p:nvSpPr>
          <p:spPr>
            <a:xfrm>
              <a:off x="5910758" y="1973700"/>
              <a:ext cx="15365" cy="30897"/>
            </a:xfrm>
            <a:custGeom>
              <a:avLst/>
              <a:gdLst/>
              <a:ahLst/>
              <a:cxnLst/>
              <a:rect l="l" t="t" r="r" b="b"/>
              <a:pathLst>
                <a:path w="366" h="736" extrusionOk="0">
                  <a:moveTo>
                    <a:pt x="59" y="1"/>
                  </a:moveTo>
                  <a:cubicBezTo>
                    <a:pt x="55" y="1"/>
                    <a:pt x="50" y="2"/>
                    <a:pt x="46" y="3"/>
                  </a:cubicBezTo>
                  <a:cubicBezTo>
                    <a:pt x="0" y="26"/>
                    <a:pt x="0" y="208"/>
                    <a:pt x="69" y="414"/>
                  </a:cubicBezTo>
                  <a:cubicBezTo>
                    <a:pt x="133" y="585"/>
                    <a:pt x="217" y="736"/>
                    <a:pt x="283" y="736"/>
                  </a:cubicBezTo>
                  <a:cubicBezTo>
                    <a:pt x="288" y="736"/>
                    <a:pt x="292" y="735"/>
                    <a:pt x="297" y="733"/>
                  </a:cubicBezTo>
                  <a:cubicBezTo>
                    <a:pt x="365" y="711"/>
                    <a:pt x="365" y="528"/>
                    <a:pt x="297" y="323"/>
                  </a:cubicBezTo>
                  <a:cubicBezTo>
                    <a:pt x="233" y="152"/>
                    <a:pt x="129" y="1"/>
                    <a:pt x="5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60"/>
            <p:cNvSpPr/>
            <p:nvPr/>
          </p:nvSpPr>
          <p:spPr>
            <a:xfrm>
              <a:off x="5657786" y="1644913"/>
              <a:ext cx="42190" cy="27119"/>
            </a:xfrm>
            <a:custGeom>
              <a:avLst/>
              <a:gdLst/>
              <a:ahLst/>
              <a:cxnLst/>
              <a:rect l="l" t="t" r="r" b="b"/>
              <a:pathLst>
                <a:path w="1005" h="646" extrusionOk="0">
                  <a:moveTo>
                    <a:pt x="401" y="0"/>
                  </a:moveTo>
                  <a:cubicBezTo>
                    <a:pt x="155" y="0"/>
                    <a:pt x="0" y="326"/>
                    <a:pt x="0" y="326"/>
                  </a:cubicBezTo>
                  <a:lnTo>
                    <a:pt x="1004" y="645"/>
                  </a:lnTo>
                  <a:cubicBezTo>
                    <a:pt x="775" y="148"/>
                    <a:pt x="567" y="0"/>
                    <a:pt x="401" y="0"/>
                  </a:cubicBezTo>
                  <a:close/>
                </a:path>
              </a:pathLst>
            </a:custGeom>
            <a:solidFill>
              <a:srgbClr val="E06E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60"/>
            <p:cNvSpPr/>
            <p:nvPr/>
          </p:nvSpPr>
          <p:spPr>
            <a:xfrm>
              <a:off x="5517867" y="1878909"/>
              <a:ext cx="304901" cy="334329"/>
            </a:xfrm>
            <a:custGeom>
              <a:avLst/>
              <a:gdLst/>
              <a:ahLst/>
              <a:cxnLst/>
              <a:rect l="l" t="t" r="r" b="b"/>
              <a:pathLst>
                <a:path w="7263" h="7964" extrusionOk="0">
                  <a:moveTo>
                    <a:pt x="4473" y="0"/>
                  </a:moveTo>
                  <a:cubicBezTo>
                    <a:pt x="3566" y="0"/>
                    <a:pt x="2522" y="566"/>
                    <a:pt x="1964" y="1782"/>
                  </a:cubicBezTo>
                  <a:cubicBezTo>
                    <a:pt x="412" y="5160"/>
                    <a:pt x="1" y="7511"/>
                    <a:pt x="1" y="7511"/>
                  </a:cubicBezTo>
                  <a:cubicBezTo>
                    <a:pt x="1" y="7511"/>
                    <a:pt x="5350" y="7964"/>
                    <a:pt x="6864" y="7964"/>
                  </a:cubicBezTo>
                  <a:cubicBezTo>
                    <a:pt x="7117" y="7964"/>
                    <a:pt x="7262" y="7951"/>
                    <a:pt x="7259" y="7922"/>
                  </a:cubicBezTo>
                  <a:cubicBezTo>
                    <a:pt x="6780" y="3357"/>
                    <a:pt x="7259" y="1599"/>
                    <a:pt x="5433" y="252"/>
                  </a:cubicBezTo>
                  <a:cubicBezTo>
                    <a:pt x="5158" y="86"/>
                    <a:pt x="4826" y="0"/>
                    <a:pt x="447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60"/>
            <p:cNvSpPr/>
            <p:nvPr/>
          </p:nvSpPr>
          <p:spPr>
            <a:xfrm>
              <a:off x="5399064" y="2196110"/>
              <a:ext cx="383319" cy="886660"/>
            </a:xfrm>
            <a:custGeom>
              <a:avLst/>
              <a:gdLst/>
              <a:ahLst/>
              <a:cxnLst/>
              <a:rect l="l" t="t" r="r" b="b"/>
              <a:pathLst>
                <a:path w="9131" h="21121" extrusionOk="0">
                  <a:moveTo>
                    <a:pt x="3287" y="0"/>
                  </a:moveTo>
                  <a:cubicBezTo>
                    <a:pt x="3287" y="0"/>
                    <a:pt x="1986" y="14883"/>
                    <a:pt x="1735" y="16001"/>
                  </a:cubicBezTo>
                  <a:cubicBezTo>
                    <a:pt x="1507" y="17119"/>
                    <a:pt x="1644" y="18055"/>
                    <a:pt x="1552" y="18580"/>
                  </a:cubicBezTo>
                  <a:cubicBezTo>
                    <a:pt x="1438" y="19128"/>
                    <a:pt x="0" y="21023"/>
                    <a:pt x="388" y="21114"/>
                  </a:cubicBezTo>
                  <a:cubicBezTo>
                    <a:pt x="407" y="21118"/>
                    <a:pt x="426" y="21120"/>
                    <a:pt x="447" y="21120"/>
                  </a:cubicBezTo>
                  <a:cubicBezTo>
                    <a:pt x="857" y="21120"/>
                    <a:pt x="1697" y="20243"/>
                    <a:pt x="3675" y="18329"/>
                  </a:cubicBezTo>
                  <a:cubicBezTo>
                    <a:pt x="5775" y="16343"/>
                    <a:pt x="9130" y="411"/>
                    <a:pt x="9130" y="411"/>
                  </a:cubicBezTo>
                  <a:lnTo>
                    <a:pt x="3287" y="0"/>
                  </a:lnTo>
                  <a:close/>
                </a:path>
              </a:pathLst>
            </a:custGeom>
            <a:solidFill>
              <a:srgbClr val="FFBD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60"/>
            <p:cNvSpPr/>
            <p:nvPr/>
          </p:nvSpPr>
          <p:spPr>
            <a:xfrm>
              <a:off x="6208732" y="1228723"/>
              <a:ext cx="608500" cy="566478"/>
            </a:xfrm>
            <a:custGeom>
              <a:avLst/>
              <a:gdLst/>
              <a:ahLst/>
              <a:cxnLst/>
              <a:rect l="l" t="t" r="r" b="b"/>
              <a:pathLst>
                <a:path w="14495" h="13494" extrusionOk="0">
                  <a:moveTo>
                    <a:pt x="7258" y="1"/>
                  </a:moveTo>
                  <a:cubicBezTo>
                    <a:pt x="3998" y="1"/>
                    <a:pt x="1131" y="2353"/>
                    <a:pt x="594" y="5674"/>
                  </a:cubicBezTo>
                  <a:cubicBezTo>
                    <a:pt x="1" y="9372"/>
                    <a:pt x="2511" y="12819"/>
                    <a:pt x="6186" y="13412"/>
                  </a:cubicBezTo>
                  <a:cubicBezTo>
                    <a:pt x="6537" y="13467"/>
                    <a:pt x="6886" y="13493"/>
                    <a:pt x="7230" y="13493"/>
                  </a:cubicBezTo>
                  <a:cubicBezTo>
                    <a:pt x="10497" y="13493"/>
                    <a:pt x="13385" y="11121"/>
                    <a:pt x="13901" y="7797"/>
                  </a:cubicBezTo>
                  <a:cubicBezTo>
                    <a:pt x="14495" y="4122"/>
                    <a:pt x="11984" y="676"/>
                    <a:pt x="8309" y="82"/>
                  </a:cubicBezTo>
                  <a:cubicBezTo>
                    <a:pt x="7956" y="27"/>
                    <a:pt x="7605" y="1"/>
                    <a:pt x="7258" y="1"/>
                  </a:cubicBezTo>
                  <a:close/>
                </a:path>
              </a:pathLst>
            </a:custGeom>
            <a:solidFill>
              <a:srgbClr val="F87A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60"/>
            <p:cNvSpPr/>
            <p:nvPr/>
          </p:nvSpPr>
          <p:spPr>
            <a:xfrm>
              <a:off x="6514388" y="1207229"/>
              <a:ext cx="234836" cy="298058"/>
            </a:xfrm>
            <a:custGeom>
              <a:avLst/>
              <a:gdLst/>
              <a:ahLst/>
              <a:cxnLst/>
              <a:rect l="l" t="t" r="r" b="b"/>
              <a:pathLst>
                <a:path w="5594" h="7100" extrusionOk="0">
                  <a:moveTo>
                    <a:pt x="1119" y="1"/>
                  </a:moveTo>
                  <a:lnTo>
                    <a:pt x="1" y="7099"/>
                  </a:lnTo>
                  <a:lnTo>
                    <a:pt x="5593" y="2785"/>
                  </a:lnTo>
                  <a:cubicBezTo>
                    <a:pt x="4566" y="1348"/>
                    <a:pt x="2991" y="298"/>
                    <a:pt x="1119" y="1"/>
                  </a:cubicBezTo>
                  <a:close/>
                </a:path>
              </a:pathLst>
            </a:custGeom>
            <a:solidFill>
              <a:srgbClr val="4E52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60"/>
            <p:cNvSpPr/>
            <p:nvPr/>
          </p:nvSpPr>
          <p:spPr>
            <a:xfrm>
              <a:off x="6233668" y="1228723"/>
              <a:ext cx="323918" cy="276564"/>
            </a:xfrm>
            <a:custGeom>
              <a:avLst/>
              <a:gdLst/>
              <a:ahLst/>
              <a:cxnLst/>
              <a:rect l="l" t="t" r="r" b="b"/>
              <a:pathLst>
                <a:path w="7716" h="6588" extrusionOk="0">
                  <a:moveTo>
                    <a:pt x="6664" y="1"/>
                  </a:moveTo>
                  <a:cubicBezTo>
                    <a:pt x="3404" y="1"/>
                    <a:pt x="537" y="2353"/>
                    <a:pt x="0" y="5674"/>
                  </a:cubicBezTo>
                  <a:lnTo>
                    <a:pt x="6688" y="6587"/>
                  </a:lnTo>
                  <a:lnTo>
                    <a:pt x="7715" y="82"/>
                  </a:lnTo>
                  <a:cubicBezTo>
                    <a:pt x="7362" y="27"/>
                    <a:pt x="7011" y="1"/>
                    <a:pt x="6664" y="1"/>
                  </a:cubicBezTo>
                  <a:close/>
                </a:path>
              </a:pathLst>
            </a:custGeom>
            <a:solidFill>
              <a:srgbClr val="201D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60"/>
            <p:cNvSpPr/>
            <p:nvPr/>
          </p:nvSpPr>
          <p:spPr>
            <a:xfrm>
              <a:off x="6880454" y="1285816"/>
              <a:ext cx="85303" cy="85303"/>
            </a:xfrm>
            <a:custGeom>
              <a:avLst/>
              <a:gdLst/>
              <a:ahLst/>
              <a:cxnLst/>
              <a:rect l="l" t="t" r="r" b="b"/>
              <a:pathLst>
                <a:path w="2032" h="2032" fill="none" extrusionOk="0">
                  <a:moveTo>
                    <a:pt x="2032" y="1028"/>
                  </a:moveTo>
                  <a:cubicBezTo>
                    <a:pt x="2032" y="1575"/>
                    <a:pt x="1575" y="2032"/>
                    <a:pt x="1027" y="2032"/>
                  </a:cubicBezTo>
                  <a:cubicBezTo>
                    <a:pt x="457" y="2032"/>
                    <a:pt x="0" y="1575"/>
                    <a:pt x="0" y="1028"/>
                  </a:cubicBezTo>
                  <a:cubicBezTo>
                    <a:pt x="0" y="457"/>
                    <a:pt x="457" y="0"/>
                    <a:pt x="1027" y="0"/>
                  </a:cubicBezTo>
                  <a:cubicBezTo>
                    <a:pt x="1575" y="0"/>
                    <a:pt x="2032" y="457"/>
                    <a:pt x="2032" y="1028"/>
                  </a:cubicBezTo>
                  <a:close/>
                </a:path>
              </a:pathLst>
            </a:custGeom>
            <a:noFill/>
            <a:ln w="9700" cap="flat" cmpd="sng">
              <a:solidFill>
                <a:srgbClr val="F9FAFE"/>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60"/>
            <p:cNvSpPr/>
            <p:nvPr/>
          </p:nvSpPr>
          <p:spPr>
            <a:xfrm>
              <a:off x="5404815" y="1212015"/>
              <a:ext cx="176358" cy="176358"/>
            </a:xfrm>
            <a:custGeom>
              <a:avLst/>
              <a:gdLst/>
              <a:ahLst/>
              <a:cxnLst/>
              <a:rect l="l" t="t" r="r" b="b"/>
              <a:pathLst>
                <a:path w="4201" h="4201" fill="none" extrusionOk="0">
                  <a:moveTo>
                    <a:pt x="4200" y="2101"/>
                  </a:moveTo>
                  <a:cubicBezTo>
                    <a:pt x="4200" y="3265"/>
                    <a:pt x="3264" y="4201"/>
                    <a:pt x="2100" y="4201"/>
                  </a:cubicBezTo>
                  <a:cubicBezTo>
                    <a:pt x="936" y="4201"/>
                    <a:pt x="0" y="3265"/>
                    <a:pt x="0" y="2101"/>
                  </a:cubicBezTo>
                  <a:cubicBezTo>
                    <a:pt x="0" y="937"/>
                    <a:pt x="936" y="1"/>
                    <a:pt x="2100" y="1"/>
                  </a:cubicBezTo>
                  <a:cubicBezTo>
                    <a:pt x="3264" y="1"/>
                    <a:pt x="4200" y="937"/>
                    <a:pt x="4200" y="2101"/>
                  </a:cubicBezTo>
                  <a:close/>
                </a:path>
              </a:pathLst>
            </a:custGeom>
            <a:noFill/>
            <a:ln w="9700" cap="flat" cmpd="sng">
              <a:solidFill>
                <a:srgbClr val="F9FAFE"/>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60" name="Google Shape;1560;p60"/>
          <p:cNvSpPr/>
          <p:nvPr/>
        </p:nvSpPr>
        <p:spPr>
          <a:xfrm>
            <a:off x="7732270" y="2405003"/>
            <a:ext cx="69057" cy="69015"/>
          </a:xfrm>
          <a:custGeom>
            <a:avLst/>
            <a:gdLst/>
            <a:ahLst/>
            <a:cxnLst/>
            <a:rect l="l" t="t" r="r" b="b"/>
            <a:pathLst>
              <a:path w="1645" h="1644" extrusionOk="0">
                <a:moveTo>
                  <a:pt x="823" y="0"/>
                </a:moveTo>
                <a:cubicBezTo>
                  <a:pt x="366" y="0"/>
                  <a:pt x="1" y="366"/>
                  <a:pt x="1" y="822"/>
                </a:cubicBezTo>
                <a:cubicBezTo>
                  <a:pt x="1" y="1279"/>
                  <a:pt x="366" y="1644"/>
                  <a:pt x="823" y="1644"/>
                </a:cubicBezTo>
                <a:cubicBezTo>
                  <a:pt x="1279" y="1644"/>
                  <a:pt x="1644" y="1279"/>
                  <a:pt x="1644" y="822"/>
                </a:cubicBezTo>
                <a:cubicBezTo>
                  <a:pt x="1644" y="366"/>
                  <a:pt x="1279" y="0"/>
                  <a:pt x="823" y="0"/>
                </a:cubicBezTo>
                <a:close/>
              </a:path>
            </a:pathLst>
          </a:custGeom>
          <a:solidFill>
            <a:srgbClr val="F9FA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60"/>
          <p:cNvSpPr txBox="1">
            <a:spLocks noGrp="1"/>
          </p:cNvSpPr>
          <p:nvPr>
            <p:ph type="subTitle" idx="1"/>
          </p:nvPr>
        </p:nvSpPr>
        <p:spPr>
          <a:xfrm>
            <a:off x="1156650" y="1930800"/>
            <a:ext cx="3297000" cy="1683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Career Clusters are a way to organize career options. There are 16 Career Clusters in the National Career Cluster Framework. They are further divided into specific pathways that can lead you to a successful future</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Shape 1565"/>
        <p:cNvGrpSpPr/>
        <p:nvPr/>
      </p:nvGrpSpPr>
      <p:grpSpPr>
        <a:xfrm>
          <a:off x="0" y="0"/>
          <a:ext cx="0" cy="0"/>
          <a:chOff x="0" y="0"/>
          <a:chExt cx="0" cy="0"/>
        </a:xfrm>
      </p:grpSpPr>
      <p:sp>
        <p:nvSpPr>
          <p:cNvPr id="1566" name="Google Shape;1566;p61"/>
          <p:cNvSpPr txBox="1">
            <a:spLocks noGrp="1"/>
          </p:cNvSpPr>
          <p:nvPr>
            <p:ph type="title"/>
          </p:nvPr>
        </p:nvSpPr>
        <p:spPr>
          <a:xfrm>
            <a:off x="726225" y="441350"/>
            <a:ext cx="7691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Tracking Inventory</a:t>
            </a:r>
            <a:endParaRPr/>
          </a:p>
        </p:txBody>
      </p:sp>
      <p:sp>
        <p:nvSpPr>
          <p:cNvPr id="1567" name="Google Shape;1567;p61"/>
          <p:cNvSpPr txBox="1"/>
          <p:nvPr/>
        </p:nvSpPr>
        <p:spPr>
          <a:xfrm>
            <a:off x="2754013" y="1309675"/>
            <a:ext cx="36360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Assistant"/>
                <a:ea typeface="Assistant"/>
                <a:cs typeface="Assistant"/>
                <a:sym typeface="Assistant"/>
              </a:rPr>
              <a:t>What is the best way to transport cargo?</a:t>
            </a:r>
            <a:endParaRPr>
              <a:latin typeface="Assistant"/>
              <a:ea typeface="Assistant"/>
              <a:cs typeface="Assistant"/>
              <a:sym typeface="Assistant"/>
            </a:endParaRPr>
          </a:p>
          <a:p>
            <a:pPr marL="0" lvl="0" indent="0" algn="ctr" rtl="0">
              <a:spcBef>
                <a:spcPts val="0"/>
              </a:spcBef>
              <a:spcAft>
                <a:spcPts val="0"/>
              </a:spcAft>
              <a:buNone/>
            </a:pPr>
            <a:r>
              <a:rPr lang="en">
                <a:latin typeface="Assistant"/>
                <a:ea typeface="Assistant"/>
                <a:cs typeface="Assistant"/>
                <a:sym typeface="Assistant"/>
              </a:rPr>
              <a:t>Compare the 4 modes of transportation</a:t>
            </a:r>
            <a:endParaRPr>
              <a:latin typeface="Assistant"/>
              <a:ea typeface="Assistant"/>
              <a:cs typeface="Assistant"/>
              <a:sym typeface="Assistant"/>
            </a:endParaRPr>
          </a:p>
        </p:txBody>
      </p:sp>
      <p:sp>
        <p:nvSpPr>
          <p:cNvPr id="1568" name="Google Shape;1568;p61"/>
          <p:cNvSpPr txBox="1"/>
          <p:nvPr/>
        </p:nvSpPr>
        <p:spPr>
          <a:xfrm>
            <a:off x="2768908" y="3796750"/>
            <a:ext cx="36063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dk1"/>
                </a:solidFill>
                <a:latin typeface="Assistant"/>
                <a:ea typeface="Assistant"/>
                <a:cs typeface="Assistant"/>
                <a:sym typeface="Assistant"/>
              </a:rPr>
              <a:t>Create a comparison graphic to show the benefits, limitations, costs, etc.</a:t>
            </a:r>
            <a:endParaRPr>
              <a:solidFill>
                <a:schemeClr val="dk1"/>
              </a:solidFill>
              <a:latin typeface="Assistant"/>
              <a:ea typeface="Assistant"/>
              <a:cs typeface="Assistant"/>
              <a:sym typeface="Assistant"/>
            </a:endParaRPr>
          </a:p>
        </p:txBody>
      </p:sp>
      <p:sp>
        <p:nvSpPr>
          <p:cNvPr id="1569" name="Google Shape;1569;p61"/>
          <p:cNvSpPr txBox="1"/>
          <p:nvPr/>
        </p:nvSpPr>
        <p:spPr>
          <a:xfrm>
            <a:off x="1421363" y="3078069"/>
            <a:ext cx="1465800" cy="469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900">
                <a:solidFill>
                  <a:srgbClr val="3A60E5"/>
                </a:solidFill>
                <a:latin typeface="Carter One"/>
                <a:ea typeface="Carter One"/>
                <a:cs typeface="Carter One"/>
                <a:sym typeface="Carter One"/>
              </a:rPr>
              <a:t>Railways</a:t>
            </a:r>
            <a:endParaRPr sz="1900">
              <a:solidFill>
                <a:srgbClr val="3A60E5"/>
              </a:solidFill>
              <a:latin typeface="Carter One"/>
              <a:ea typeface="Carter One"/>
              <a:cs typeface="Carter One"/>
              <a:sym typeface="Carter One"/>
            </a:endParaRPr>
          </a:p>
        </p:txBody>
      </p:sp>
      <p:sp>
        <p:nvSpPr>
          <p:cNvPr id="1570" name="Google Shape;1570;p61"/>
          <p:cNvSpPr txBox="1"/>
          <p:nvPr/>
        </p:nvSpPr>
        <p:spPr>
          <a:xfrm>
            <a:off x="3033188" y="3078069"/>
            <a:ext cx="1465800" cy="469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900">
                <a:solidFill>
                  <a:srgbClr val="3A60E5"/>
                </a:solidFill>
                <a:latin typeface="Carter One"/>
                <a:ea typeface="Carter One"/>
                <a:cs typeface="Carter One"/>
                <a:sym typeface="Carter One"/>
              </a:rPr>
              <a:t>Roadways</a:t>
            </a:r>
            <a:endParaRPr sz="1900">
              <a:solidFill>
                <a:srgbClr val="3A60E5"/>
              </a:solidFill>
              <a:latin typeface="Carter One"/>
              <a:ea typeface="Carter One"/>
              <a:cs typeface="Carter One"/>
              <a:sym typeface="Carter One"/>
            </a:endParaRPr>
          </a:p>
        </p:txBody>
      </p:sp>
      <p:sp>
        <p:nvSpPr>
          <p:cNvPr id="1571" name="Google Shape;1571;p61"/>
          <p:cNvSpPr txBox="1"/>
          <p:nvPr/>
        </p:nvSpPr>
        <p:spPr>
          <a:xfrm>
            <a:off x="4645013" y="3078069"/>
            <a:ext cx="1465800" cy="469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900">
                <a:solidFill>
                  <a:srgbClr val="3A60E5"/>
                </a:solidFill>
                <a:latin typeface="Carter One"/>
                <a:ea typeface="Carter One"/>
                <a:cs typeface="Carter One"/>
                <a:sym typeface="Carter One"/>
              </a:rPr>
              <a:t>Airways</a:t>
            </a:r>
            <a:endParaRPr sz="1900">
              <a:solidFill>
                <a:srgbClr val="3A60E5"/>
              </a:solidFill>
              <a:latin typeface="Carter One"/>
              <a:ea typeface="Carter One"/>
              <a:cs typeface="Carter One"/>
              <a:sym typeface="Carter One"/>
            </a:endParaRPr>
          </a:p>
        </p:txBody>
      </p:sp>
      <p:sp>
        <p:nvSpPr>
          <p:cNvPr id="1572" name="Google Shape;1572;p61"/>
          <p:cNvSpPr txBox="1"/>
          <p:nvPr/>
        </p:nvSpPr>
        <p:spPr>
          <a:xfrm>
            <a:off x="6256838" y="3078069"/>
            <a:ext cx="1465800" cy="469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900">
                <a:solidFill>
                  <a:srgbClr val="3A60E5"/>
                </a:solidFill>
                <a:latin typeface="Carter One"/>
                <a:ea typeface="Carter One"/>
                <a:cs typeface="Carter One"/>
                <a:sym typeface="Carter One"/>
              </a:rPr>
              <a:t>Waterway</a:t>
            </a:r>
            <a:endParaRPr sz="1900">
              <a:solidFill>
                <a:srgbClr val="3A60E5"/>
              </a:solidFill>
              <a:latin typeface="Carter One"/>
              <a:ea typeface="Carter One"/>
              <a:cs typeface="Carter One"/>
              <a:sym typeface="Carter One"/>
            </a:endParaRPr>
          </a:p>
        </p:txBody>
      </p:sp>
      <p:sp>
        <p:nvSpPr>
          <p:cNvPr id="1573" name="Google Shape;1573;p61"/>
          <p:cNvSpPr/>
          <p:nvPr/>
        </p:nvSpPr>
        <p:spPr>
          <a:xfrm>
            <a:off x="1762475" y="2260719"/>
            <a:ext cx="783600" cy="783600"/>
          </a:xfrm>
          <a:prstGeom prst="round2SameRect">
            <a:avLst>
              <a:gd name="adj1" fmla="val 50000"/>
              <a:gd name="adj2" fmla="val 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61"/>
          <p:cNvSpPr/>
          <p:nvPr/>
        </p:nvSpPr>
        <p:spPr>
          <a:xfrm>
            <a:off x="3374300" y="2260719"/>
            <a:ext cx="783600" cy="783600"/>
          </a:xfrm>
          <a:prstGeom prst="round2SameRect">
            <a:avLst>
              <a:gd name="adj1" fmla="val 50000"/>
              <a:gd name="adj2" fmla="val 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61"/>
          <p:cNvSpPr/>
          <p:nvPr/>
        </p:nvSpPr>
        <p:spPr>
          <a:xfrm>
            <a:off x="4986125" y="2260719"/>
            <a:ext cx="783600" cy="783600"/>
          </a:xfrm>
          <a:prstGeom prst="round2SameRect">
            <a:avLst>
              <a:gd name="adj1" fmla="val 50000"/>
              <a:gd name="adj2" fmla="val 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61"/>
          <p:cNvSpPr/>
          <p:nvPr/>
        </p:nvSpPr>
        <p:spPr>
          <a:xfrm>
            <a:off x="6597950" y="2260719"/>
            <a:ext cx="783600" cy="783600"/>
          </a:xfrm>
          <a:prstGeom prst="round2SameRect">
            <a:avLst>
              <a:gd name="adj1" fmla="val 50000"/>
              <a:gd name="adj2" fmla="val 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77" name="Google Shape;1577;p61"/>
          <p:cNvGrpSpPr/>
          <p:nvPr/>
        </p:nvGrpSpPr>
        <p:grpSpPr>
          <a:xfrm>
            <a:off x="3611988" y="2565485"/>
            <a:ext cx="308223" cy="280524"/>
            <a:chOff x="1492675" y="4420975"/>
            <a:chExt cx="481825" cy="438525"/>
          </a:xfrm>
        </p:grpSpPr>
        <p:sp>
          <p:nvSpPr>
            <p:cNvPr id="1578" name="Google Shape;1578;p61"/>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579" name="Google Shape;1579;p61"/>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580" name="Google Shape;1580;p61"/>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581" name="Google Shape;1581;p61"/>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582" name="Google Shape;1582;p61"/>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583" name="Google Shape;1583;p61"/>
          <p:cNvGrpSpPr/>
          <p:nvPr/>
        </p:nvGrpSpPr>
        <p:grpSpPr>
          <a:xfrm>
            <a:off x="5222307" y="2552244"/>
            <a:ext cx="311246" cy="307008"/>
            <a:chOff x="2084100" y="4400250"/>
            <a:chExt cx="486550" cy="479925"/>
          </a:xfrm>
        </p:grpSpPr>
        <p:sp>
          <p:nvSpPr>
            <p:cNvPr id="1584" name="Google Shape;1584;p61"/>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585" name="Google Shape;1585;p61"/>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586" name="Google Shape;1586;p61"/>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587" name="Google Shape;1587;p61"/>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588" name="Google Shape;1588;p61"/>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589" name="Google Shape;1589;p61"/>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1590" name="Google Shape;1590;p61"/>
          <p:cNvSpPr/>
          <p:nvPr/>
        </p:nvSpPr>
        <p:spPr>
          <a:xfrm>
            <a:off x="2000140" y="2552362"/>
            <a:ext cx="308272" cy="306771"/>
          </a:xfrm>
          <a:custGeom>
            <a:avLst/>
            <a:gdLst/>
            <a:ahLst/>
            <a:cxnLst/>
            <a:rect l="l" t="t" r="r" b="b"/>
            <a:pathLst>
              <a:path w="12728" h="12666" extrusionOk="0">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91" name="Google Shape;1591;p61"/>
          <p:cNvGrpSpPr/>
          <p:nvPr/>
        </p:nvGrpSpPr>
        <p:grpSpPr>
          <a:xfrm>
            <a:off x="6835660" y="2550910"/>
            <a:ext cx="311257" cy="309674"/>
            <a:chOff x="-16419350" y="4058200"/>
            <a:chExt cx="304825" cy="303275"/>
          </a:xfrm>
        </p:grpSpPr>
        <p:sp>
          <p:nvSpPr>
            <p:cNvPr id="1592" name="Google Shape;1592;p61"/>
            <p:cNvSpPr/>
            <p:nvPr/>
          </p:nvSpPr>
          <p:spPr>
            <a:xfrm>
              <a:off x="-16347675" y="4202350"/>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61"/>
            <p:cNvSpPr/>
            <p:nvPr/>
          </p:nvSpPr>
          <p:spPr>
            <a:xfrm>
              <a:off x="-16400450" y="4166900"/>
              <a:ext cx="35475" cy="35475"/>
            </a:xfrm>
            <a:custGeom>
              <a:avLst/>
              <a:gdLst/>
              <a:ahLst/>
              <a:cxnLst/>
              <a:rect l="l" t="t" r="r" b="b"/>
              <a:pathLst>
                <a:path w="1419" h="1419" extrusionOk="0">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61"/>
            <p:cNvSpPr/>
            <p:nvPr/>
          </p:nvSpPr>
          <p:spPr>
            <a:xfrm>
              <a:off x="-16389425" y="4058200"/>
              <a:ext cx="220575" cy="106950"/>
            </a:xfrm>
            <a:custGeom>
              <a:avLst/>
              <a:gdLst/>
              <a:ahLst/>
              <a:cxnLst/>
              <a:rect l="l" t="t" r="r" b="b"/>
              <a:pathLst>
                <a:path w="8823" h="4278" extrusionOk="0">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61"/>
            <p:cNvSpPr/>
            <p:nvPr/>
          </p:nvSpPr>
          <p:spPr>
            <a:xfrm>
              <a:off x="-16298850" y="4178725"/>
              <a:ext cx="41000" cy="47275"/>
            </a:xfrm>
            <a:custGeom>
              <a:avLst/>
              <a:gdLst/>
              <a:ahLst/>
              <a:cxnLst/>
              <a:rect l="l" t="t" r="r" b="b"/>
              <a:pathLst>
                <a:path w="1640" h="1891" extrusionOk="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61"/>
            <p:cNvSpPr/>
            <p:nvPr/>
          </p:nvSpPr>
          <p:spPr>
            <a:xfrm>
              <a:off x="-16246075" y="4178725"/>
              <a:ext cx="41775" cy="55150"/>
            </a:xfrm>
            <a:custGeom>
              <a:avLst/>
              <a:gdLst/>
              <a:ahLst/>
              <a:cxnLst/>
              <a:rect l="l" t="t" r="r" b="b"/>
              <a:pathLst>
                <a:path w="1671" h="2206" extrusionOk="0">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61"/>
            <p:cNvSpPr/>
            <p:nvPr/>
          </p:nvSpPr>
          <p:spPr>
            <a:xfrm>
              <a:off x="-16419350" y="4122000"/>
              <a:ext cx="304050" cy="188725"/>
            </a:xfrm>
            <a:custGeom>
              <a:avLst/>
              <a:gdLst/>
              <a:ahLst/>
              <a:cxnLst/>
              <a:rect l="l" t="t" r="r" b="b"/>
              <a:pathLst>
                <a:path w="12162" h="7549" extrusionOk="0">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61"/>
            <p:cNvSpPr/>
            <p:nvPr/>
          </p:nvSpPr>
          <p:spPr>
            <a:xfrm>
              <a:off x="-16419350" y="4263775"/>
              <a:ext cx="304825" cy="97700"/>
            </a:xfrm>
            <a:custGeom>
              <a:avLst/>
              <a:gdLst/>
              <a:ahLst/>
              <a:cxnLst/>
              <a:rect l="l" t="t" r="r" b="b"/>
              <a:pathLst>
                <a:path w="12193" h="3908" extrusionOk="0">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Shape 1602"/>
        <p:cNvGrpSpPr/>
        <p:nvPr/>
      </p:nvGrpSpPr>
      <p:grpSpPr>
        <a:xfrm>
          <a:off x="0" y="0"/>
          <a:ext cx="0" cy="0"/>
          <a:chOff x="0" y="0"/>
          <a:chExt cx="0" cy="0"/>
        </a:xfrm>
      </p:grpSpPr>
      <p:sp>
        <p:nvSpPr>
          <p:cNvPr id="1603" name="Google Shape;1603;p62"/>
          <p:cNvSpPr txBox="1">
            <a:spLocks noGrp="1"/>
          </p:cNvSpPr>
          <p:nvPr>
            <p:ph type="title"/>
          </p:nvPr>
        </p:nvSpPr>
        <p:spPr>
          <a:xfrm>
            <a:off x="726225" y="441350"/>
            <a:ext cx="7691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This is a Chart</a:t>
            </a:r>
            <a:endParaRPr/>
          </a:p>
        </p:txBody>
      </p:sp>
      <p:sp>
        <p:nvSpPr>
          <p:cNvPr id="1604" name="Google Shape;1604;p62"/>
          <p:cNvSpPr txBox="1"/>
          <p:nvPr/>
        </p:nvSpPr>
        <p:spPr>
          <a:xfrm>
            <a:off x="1643431" y="1588109"/>
            <a:ext cx="1711800" cy="396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accent1"/>
                </a:solidFill>
                <a:latin typeface="Carter One"/>
                <a:ea typeface="Carter One"/>
                <a:cs typeface="Carter One"/>
                <a:sym typeface="Carter One"/>
              </a:rPr>
              <a:t>Mercury</a:t>
            </a:r>
            <a:endParaRPr sz="1800">
              <a:solidFill>
                <a:schemeClr val="accent1"/>
              </a:solidFill>
              <a:latin typeface="Carter One"/>
              <a:ea typeface="Carter One"/>
              <a:cs typeface="Carter One"/>
              <a:sym typeface="Carter One"/>
            </a:endParaRPr>
          </a:p>
        </p:txBody>
      </p:sp>
      <p:sp>
        <p:nvSpPr>
          <p:cNvPr id="1605" name="Google Shape;1605;p62"/>
          <p:cNvSpPr txBox="1"/>
          <p:nvPr/>
        </p:nvSpPr>
        <p:spPr>
          <a:xfrm>
            <a:off x="1643431" y="1945863"/>
            <a:ext cx="1711800" cy="68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rgbClr val="000000"/>
                </a:solidFill>
                <a:latin typeface="Assistant"/>
                <a:ea typeface="Assistant"/>
                <a:cs typeface="Assistant"/>
                <a:sym typeface="Assistant"/>
              </a:rPr>
              <a:t>Mercury is </a:t>
            </a:r>
            <a:r>
              <a:rPr lang="en" sz="1600">
                <a:latin typeface="Assistant"/>
                <a:ea typeface="Assistant"/>
                <a:cs typeface="Assistant"/>
                <a:sym typeface="Assistant"/>
              </a:rPr>
              <a:t>a very small planet</a:t>
            </a:r>
            <a:endParaRPr sz="1600">
              <a:solidFill>
                <a:srgbClr val="000000"/>
              </a:solidFill>
              <a:latin typeface="Assistant"/>
              <a:ea typeface="Assistant"/>
              <a:cs typeface="Assistant"/>
              <a:sym typeface="Assistant"/>
            </a:endParaRPr>
          </a:p>
        </p:txBody>
      </p:sp>
      <p:sp>
        <p:nvSpPr>
          <p:cNvPr id="1606" name="Google Shape;1606;p62"/>
          <p:cNvSpPr txBox="1"/>
          <p:nvPr/>
        </p:nvSpPr>
        <p:spPr>
          <a:xfrm>
            <a:off x="1643431" y="3125034"/>
            <a:ext cx="1711800" cy="396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accent1"/>
                </a:solidFill>
                <a:latin typeface="Carter One"/>
                <a:ea typeface="Carter One"/>
                <a:cs typeface="Carter One"/>
                <a:sym typeface="Carter One"/>
              </a:rPr>
              <a:t>Jupiter</a:t>
            </a:r>
            <a:endParaRPr sz="1800">
              <a:solidFill>
                <a:schemeClr val="accent1"/>
              </a:solidFill>
              <a:latin typeface="Carter One"/>
              <a:ea typeface="Carter One"/>
              <a:cs typeface="Carter One"/>
              <a:sym typeface="Carter One"/>
            </a:endParaRPr>
          </a:p>
        </p:txBody>
      </p:sp>
      <p:sp>
        <p:nvSpPr>
          <p:cNvPr id="1607" name="Google Shape;1607;p62"/>
          <p:cNvSpPr txBox="1"/>
          <p:nvPr/>
        </p:nvSpPr>
        <p:spPr>
          <a:xfrm>
            <a:off x="1643431" y="3482788"/>
            <a:ext cx="1711800" cy="68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rgbClr val="000000"/>
                </a:solidFill>
                <a:latin typeface="Assistant"/>
                <a:ea typeface="Assistant"/>
                <a:cs typeface="Assistant"/>
                <a:sym typeface="Assistant"/>
              </a:rPr>
              <a:t>Jupiter is </a:t>
            </a:r>
            <a:r>
              <a:rPr lang="en" sz="1600">
                <a:latin typeface="Assistant"/>
                <a:ea typeface="Assistant"/>
                <a:cs typeface="Assistant"/>
                <a:sym typeface="Assistant"/>
              </a:rPr>
              <a:t>a very big planet</a:t>
            </a:r>
            <a:endParaRPr sz="1600">
              <a:solidFill>
                <a:srgbClr val="000000"/>
              </a:solidFill>
              <a:latin typeface="Assistant"/>
              <a:ea typeface="Assistant"/>
              <a:cs typeface="Assistant"/>
              <a:sym typeface="Assistant"/>
            </a:endParaRPr>
          </a:p>
        </p:txBody>
      </p:sp>
      <p:sp>
        <p:nvSpPr>
          <p:cNvPr id="1608" name="Google Shape;1608;p62"/>
          <p:cNvSpPr/>
          <p:nvPr/>
        </p:nvSpPr>
        <p:spPr>
          <a:xfrm>
            <a:off x="1076006" y="1730060"/>
            <a:ext cx="351000" cy="351000"/>
          </a:xfrm>
          <a:prstGeom prst="round2SameRect">
            <a:avLst>
              <a:gd name="adj1" fmla="val 50000"/>
              <a:gd name="adj2" fmla="val 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62"/>
          <p:cNvSpPr/>
          <p:nvPr/>
        </p:nvSpPr>
        <p:spPr>
          <a:xfrm>
            <a:off x="1076006" y="3251560"/>
            <a:ext cx="351000" cy="351000"/>
          </a:xfrm>
          <a:prstGeom prst="round2SameRect">
            <a:avLst>
              <a:gd name="adj1" fmla="val 50000"/>
              <a:gd name="adj2" fmla="val 0"/>
            </a:avLst>
          </a:prstGeom>
          <a:solidFill>
            <a:srgbClr val="3A60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610" name="Google Shape;1610;p62" title="Points scored">
            <a:hlinkClick r:id="rId3"/>
          </p:cNvPr>
          <p:cNvPicPr preferRelativeResize="0"/>
          <p:nvPr/>
        </p:nvPicPr>
        <p:blipFill>
          <a:blip r:embed="rId4">
            <a:alphaModFix/>
          </a:blip>
          <a:stretch>
            <a:fillRect/>
          </a:stretch>
        </p:blipFill>
        <p:spPr>
          <a:xfrm>
            <a:off x="3495925" y="1191350"/>
            <a:ext cx="4809273" cy="2973650"/>
          </a:xfrm>
          <a:prstGeom prst="rect">
            <a:avLst/>
          </a:prstGeom>
          <a:noFill/>
          <a:ln>
            <a:noFill/>
          </a:ln>
        </p:spPr>
      </p:pic>
      <p:sp>
        <p:nvSpPr>
          <p:cNvPr id="1611" name="Google Shape;1611;p62"/>
          <p:cNvSpPr txBox="1"/>
          <p:nvPr/>
        </p:nvSpPr>
        <p:spPr>
          <a:xfrm>
            <a:off x="1075950" y="4318550"/>
            <a:ext cx="6992100" cy="362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000000"/>
                </a:solidFill>
                <a:latin typeface="Assistant"/>
                <a:ea typeface="Assistant"/>
                <a:cs typeface="Assistant"/>
                <a:sym typeface="Assistant"/>
              </a:rPr>
              <a:t>Follow the link in the graph to modify its data and then paste the new one here. </a:t>
            </a:r>
            <a:r>
              <a:rPr lang="en" sz="1200" b="1">
                <a:solidFill>
                  <a:srgbClr val="000000"/>
                </a:solidFill>
                <a:uFill>
                  <a:noFill/>
                </a:uFill>
                <a:latin typeface="Assistant"/>
                <a:ea typeface="Assistant"/>
                <a:cs typeface="Assistant"/>
                <a:sym typeface="Assistant"/>
                <a:hlinkClick r:id="rId5">
                  <a:extLst>
                    <a:ext uri="{A12FA001-AC4F-418D-AE19-62706E023703}">
                      <ahyp:hlinkClr xmlns:ahyp="http://schemas.microsoft.com/office/drawing/2018/hyperlinkcolor" val="tx"/>
                    </a:ext>
                  </a:extLst>
                </a:hlinkClick>
              </a:rPr>
              <a:t>For more info, click here</a:t>
            </a:r>
            <a:endParaRPr sz="1200" b="1">
              <a:solidFill>
                <a:srgbClr val="000000"/>
              </a:solidFill>
              <a:latin typeface="Assistant"/>
              <a:ea typeface="Assistant"/>
              <a:cs typeface="Assistant"/>
              <a:sym typeface="Assistant"/>
            </a:endParaRPr>
          </a:p>
        </p:txBody>
      </p:sp>
      <p:sp>
        <p:nvSpPr>
          <p:cNvPr id="1612" name="Google Shape;1612;p62"/>
          <p:cNvSpPr txBox="1"/>
          <p:nvPr/>
        </p:nvSpPr>
        <p:spPr>
          <a:xfrm>
            <a:off x="1643431" y="1205322"/>
            <a:ext cx="1711800" cy="396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300">
                <a:solidFill>
                  <a:schemeClr val="dk1"/>
                </a:solidFill>
                <a:latin typeface="Carter One"/>
                <a:ea typeface="Carter One"/>
                <a:cs typeface="Carter One"/>
                <a:sym typeface="Carter One"/>
              </a:rPr>
              <a:t>40%</a:t>
            </a:r>
            <a:endParaRPr sz="2300">
              <a:solidFill>
                <a:schemeClr val="dk1"/>
              </a:solidFill>
              <a:latin typeface="Carter One"/>
              <a:ea typeface="Carter One"/>
              <a:cs typeface="Carter One"/>
              <a:sym typeface="Carter One"/>
            </a:endParaRPr>
          </a:p>
        </p:txBody>
      </p:sp>
      <p:sp>
        <p:nvSpPr>
          <p:cNvPr id="1613" name="Google Shape;1613;p62"/>
          <p:cNvSpPr txBox="1"/>
          <p:nvPr/>
        </p:nvSpPr>
        <p:spPr>
          <a:xfrm>
            <a:off x="1643431" y="2742247"/>
            <a:ext cx="1711800" cy="396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300">
                <a:solidFill>
                  <a:schemeClr val="dk1"/>
                </a:solidFill>
                <a:latin typeface="Carter One"/>
                <a:ea typeface="Carter One"/>
                <a:cs typeface="Carter One"/>
                <a:sym typeface="Carter One"/>
              </a:rPr>
              <a:t>60%</a:t>
            </a:r>
            <a:endParaRPr sz="2300">
              <a:solidFill>
                <a:schemeClr val="dk1"/>
              </a:solidFill>
              <a:latin typeface="Carter One"/>
              <a:ea typeface="Carter One"/>
              <a:cs typeface="Carter One"/>
              <a:sym typeface="Carter One"/>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Shape 687"/>
        <p:cNvGrpSpPr/>
        <p:nvPr/>
      </p:nvGrpSpPr>
      <p:grpSpPr>
        <a:xfrm>
          <a:off x="0" y="0"/>
          <a:ext cx="0" cy="0"/>
          <a:chOff x="0" y="0"/>
          <a:chExt cx="0" cy="0"/>
        </a:xfrm>
      </p:grpSpPr>
      <p:pic>
        <p:nvPicPr>
          <p:cNvPr id="28" name="Imagen 27">
            <a:extLst>
              <a:ext uri="{FF2B5EF4-FFF2-40B4-BE49-F238E27FC236}">
                <a16:creationId xmlns:a16="http://schemas.microsoft.com/office/drawing/2014/main" id="{12F656FC-1E10-CB49-B671-C4F1D979C29F}"/>
              </a:ext>
            </a:extLst>
          </p:cNvPr>
          <p:cNvPicPr>
            <a:picLocks noChangeAspect="1"/>
          </p:cNvPicPr>
          <p:nvPr/>
        </p:nvPicPr>
        <p:blipFill>
          <a:blip r:embed="rId3"/>
          <a:stretch>
            <a:fillRect/>
          </a:stretch>
        </p:blipFill>
        <p:spPr>
          <a:xfrm>
            <a:off x="1386632" y="849051"/>
            <a:ext cx="6370735" cy="3445398"/>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Shape 1617"/>
        <p:cNvGrpSpPr/>
        <p:nvPr/>
      </p:nvGrpSpPr>
      <p:grpSpPr>
        <a:xfrm>
          <a:off x="0" y="0"/>
          <a:ext cx="0" cy="0"/>
          <a:chOff x="0" y="0"/>
          <a:chExt cx="0" cy="0"/>
        </a:xfrm>
      </p:grpSpPr>
      <p:sp>
        <p:nvSpPr>
          <p:cNvPr id="1618" name="Google Shape;1618;p63"/>
          <p:cNvSpPr/>
          <p:nvPr/>
        </p:nvSpPr>
        <p:spPr>
          <a:xfrm>
            <a:off x="2085725" y="1981411"/>
            <a:ext cx="586200" cy="586200"/>
          </a:xfrm>
          <a:prstGeom prst="round2SameRect">
            <a:avLst>
              <a:gd name="adj1" fmla="val 50000"/>
              <a:gd name="adj2" fmla="val 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63"/>
          <p:cNvSpPr/>
          <p:nvPr/>
        </p:nvSpPr>
        <p:spPr>
          <a:xfrm>
            <a:off x="6490675" y="1981400"/>
            <a:ext cx="586200" cy="586200"/>
          </a:xfrm>
          <a:prstGeom prst="round2SameRect">
            <a:avLst>
              <a:gd name="adj1" fmla="val 50000"/>
              <a:gd name="adj2" fmla="val 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63"/>
          <p:cNvSpPr txBox="1">
            <a:spLocks noGrp="1"/>
          </p:cNvSpPr>
          <p:nvPr>
            <p:ph type="title"/>
          </p:nvPr>
        </p:nvSpPr>
        <p:spPr>
          <a:xfrm>
            <a:off x="726229" y="2717859"/>
            <a:ext cx="2039100" cy="586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solidFill>
                  <a:schemeClr val="accent2"/>
                </a:solidFill>
              </a:rPr>
              <a:t>20%</a:t>
            </a:r>
            <a:endParaRPr>
              <a:solidFill>
                <a:schemeClr val="accent2"/>
              </a:solidFill>
            </a:endParaRPr>
          </a:p>
        </p:txBody>
      </p:sp>
      <p:sp>
        <p:nvSpPr>
          <p:cNvPr id="1621" name="Google Shape;1621;p63"/>
          <p:cNvSpPr txBox="1">
            <a:spLocks noGrp="1"/>
          </p:cNvSpPr>
          <p:nvPr>
            <p:ph type="subTitle" idx="1"/>
          </p:nvPr>
        </p:nvSpPr>
        <p:spPr>
          <a:xfrm>
            <a:off x="729146" y="3224707"/>
            <a:ext cx="2039100" cy="881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Mars is a cold place. The planet is full of iron oxide dust</a:t>
            </a:r>
            <a:endParaRPr/>
          </a:p>
        </p:txBody>
      </p:sp>
      <p:sp>
        <p:nvSpPr>
          <p:cNvPr id="1622" name="Google Shape;1622;p63"/>
          <p:cNvSpPr txBox="1">
            <a:spLocks noGrp="1"/>
          </p:cNvSpPr>
          <p:nvPr>
            <p:ph type="title" idx="2"/>
          </p:nvPr>
        </p:nvSpPr>
        <p:spPr>
          <a:xfrm>
            <a:off x="6375754" y="2717859"/>
            <a:ext cx="2039100" cy="58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80%</a:t>
            </a:r>
            <a:endParaRPr/>
          </a:p>
        </p:txBody>
      </p:sp>
      <p:sp>
        <p:nvSpPr>
          <p:cNvPr id="1623" name="Google Shape;1623;p63"/>
          <p:cNvSpPr txBox="1">
            <a:spLocks noGrp="1"/>
          </p:cNvSpPr>
          <p:nvPr>
            <p:ph type="subTitle" idx="3"/>
          </p:nvPr>
        </p:nvSpPr>
        <p:spPr>
          <a:xfrm>
            <a:off x="6378671" y="3224707"/>
            <a:ext cx="2039100" cy="88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Saturn is composed mostly of hydrogen and helium</a:t>
            </a:r>
            <a:endParaRPr/>
          </a:p>
        </p:txBody>
      </p:sp>
      <p:sp>
        <p:nvSpPr>
          <p:cNvPr id="1624" name="Google Shape;1624;p63"/>
          <p:cNvSpPr txBox="1">
            <a:spLocks noGrp="1"/>
          </p:cNvSpPr>
          <p:nvPr>
            <p:ph type="title" idx="4"/>
          </p:nvPr>
        </p:nvSpPr>
        <p:spPr>
          <a:xfrm>
            <a:off x="726225" y="441350"/>
            <a:ext cx="7691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The Ingredients for Success </a:t>
            </a:r>
            <a:endParaRPr/>
          </a:p>
        </p:txBody>
      </p:sp>
      <p:sp>
        <p:nvSpPr>
          <p:cNvPr id="1625" name="Google Shape;1625;p63"/>
          <p:cNvSpPr/>
          <p:nvPr/>
        </p:nvSpPr>
        <p:spPr>
          <a:xfrm>
            <a:off x="3340804" y="1715167"/>
            <a:ext cx="2465400" cy="2465400"/>
          </a:xfrm>
          <a:prstGeom prst="pie">
            <a:avLst>
              <a:gd name="adj1" fmla="val 14592117"/>
              <a:gd name="adj2" fmla="val 12465538"/>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63"/>
          <p:cNvSpPr/>
          <p:nvPr/>
        </p:nvSpPr>
        <p:spPr>
          <a:xfrm>
            <a:off x="3340804" y="1715167"/>
            <a:ext cx="2465400" cy="2465400"/>
          </a:xfrm>
          <a:prstGeom prst="pie">
            <a:avLst>
              <a:gd name="adj1" fmla="val 12429559"/>
              <a:gd name="adj2" fmla="val 14606016"/>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627" name="Google Shape;1627;p63"/>
          <p:cNvCxnSpPr>
            <a:endCxn id="1620" idx="3"/>
          </p:cNvCxnSpPr>
          <p:nvPr/>
        </p:nvCxnSpPr>
        <p:spPr>
          <a:xfrm flipH="1">
            <a:off x="2765329" y="2201859"/>
            <a:ext cx="979200" cy="809100"/>
          </a:xfrm>
          <a:prstGeom prst="bentConnector3">
            <a:avLst>
              <a:gd name="adj1" fmla="val 50000"/>
            </a:avLst>
          </a:prstGeom>
          <a:noFill/>
          <a:ln w="9525" cap="flat" cmpd="sng">
            <a:solidFill>
              <a:schemeClr val="accent2"/>
            </a:solidFill>
            <a:prstDash val="solid"/>
            <a:round/>
            <a:headEnd type="oval" w="med" len="med"/>
            <a:tailEnd type="oval" w="med" len="med"/>
          </a:ln>
        </p:spPr>
      </p:cxnSp>
      <p:cxnSp>
        <p:nvCxnSpPr>
          <p:cNvPr id="1628" name="Google Shape;1628;p63"/>
          <p:cNvCxnSpPr>
            <a:stCxn id="1622" idx="1"/>
          </p:cNvCxnSpPr>
          <p:nvPr/>
        </p:nvCxnSpPr>
        <p:spPr>
          <a:xfrm flipH="1">
            <a:off x="5630854" y="3010959"/>
            <a:ext cx="744900" cy="383100"/>
          </a:xfrm>
          <a:prstGeom prst="bentConnector3">
            <a:avLst>
              <a:gd name="adj1" fmla="val 50000"/>
            </a:avLst>
          </a:prstGeom>
          <a:noFill/>
          <a:ln w="9525" cap="flat" cmpd="sng">
            <a:solidFill>
              <a:schemeClr val="accent1"/>
            </a:solidFill>
            <a:prstDash val="solid"/>
            <a:round/>
            <a:headEnd type="oval" w="med" len="med"/>
            <a:tailEnd type="oval" w="med" len="med"/>
          </a:ln>
        </p:spPr>
      </p:cxnSp>
      <p:grpSp>
        <p:nvGrpSpPr>
          <p:cNvPr id="1629" name="Google Shape;1629;p63"/>
          <p:cNvGrpSpPr/>
          <p:nvPr/>
        </p:nvGrpSpPr>
        <p:grpSpPr>
          <a:xfrm>
            <a:off x="2209255" y="2152417"/>
            <a:ext cx="339133" cy="336421"/>
            <a:chOff x="-4837325" y="3612425"/>
            <a:chExt cx="293800" cy="291450"/>
          </a:xfrm>
        </p:grpSpPr>
        <p:sp>
          <p:nvSpPr>
            <p:cNvPr id="1630" name="Google Shape;1630;p63"/>
            <p:cNvSpPr/>
            <p:nvPr/>
          </p:nvSpPr>
          <p:spPr>
            <a:xfrm>
              <a:off x="-4836550" y="3612425"/>
              <a:ext cx="293025" cy="170925"/>
            </a:xfrm>
            <a:custGeom>
              <a:avLst/>
              <a:gdLst/>
              <a:ahLst/>
              <a:cxnLst/>
              <a:rect l="l" t="t" r="r" b="b"/>
              <a:pathLst>
                <a:path w="11721" h="6837" extrusionOk="0">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63"/>
            <p:cNvSpPr/>
            <p:nvPr/>
          </p:nvSpPr>
          <p:spPr>
            <a:xfrm>
              <a:off x="-4837325" y="3743950"/>
              <a:ext cx="291425" cy="159925"/>
            </a:xfrm>
            <a:custGeom>
              <a:avLst/>
              <a:gdLst/>
              <a:ahLst/>
              <a:cxnLst/>
              <a:rect l="l" t="t" r="r" b="b"/>
              <a:pathLst>
                <a:path w="11657" h="6397" extrusionOk="0">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63"/>
            <p:cNvSpPr/>
            <p:nvPr/>
          </p:nvSpPr>
          <p:spPr>
            <a:xfrm>
              <a:off x="-4716825" y="3799075"/>
              <a:ext cx="51225" cy="18950"/>
            </a:xfrm>
            <a:custGeom>
              <a:avLst/>
              <a:gdLst/>
              <a:ahLst/>
              <a:cxnLst/>
              <a:rect l="l" t="t" r="r" b="b"/>
              <a:pathLst>
                <a:path w="2049" h="758" extrusionOk="0">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3" name="Google Shape;1633;p63"/>
          <p:cNvGrpSpPr/>
          <p:nvPr/>
        </p:nvGrpSpPr>
        <p:grpSpPr>
          <a:xfrm>
            <a:off x="6614197" y="2150227"/>
            <a:ext cx="339162" cy="336421"/>
            <a:chOff x="-2310650" y="3958175"/>
            <a:chExt cx="293825" cy="291450"/>
          </a:xfrm>
        </p:grpSpPr>
        <p:sp>
          <p:nvSpPr>
            <p:cNvPr id="1634" name="Google Shape;1634;p63"/>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63"/>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Shape 1639"/>
        <p:cNvGrpSpPr/>
        <p:nvPr/>
      </p:nvGrpSpPr>
      <p:grpSpPr>
        <a:xfrm>
          <a:off x="0" y="0"/>
          <a:ext cx="0" cy="0"/>
          <a:chOff x="0" y="0"/>
          <a:chExt cx="0" cy="0"/>
        </a:xfrm>
      </p:grpSpPr>
      <p:grpSp>
        <p:nvGrpSpPr>
          <p:cNvPr id="1640" name="Google Shape;1640;p64"/>
          <p:cNvGrpSpPr/>
          <p:nvPr/>
        </p:nvGrpSpPr>
        <p:grpSpPr>
          <a:xfrm>
            <a:off x="2703578" y="2600550"/>
            <a:ext cx="5171197" cy="659100"/>
            <a:chOff x="2946678" y="2600550"/>
            <a:chExt cx="5171197" cy="659100"/>
          </a:xfrm>
        </p:grpSpPr>
        <p:sp>
          <p:nvSpPr>
            <p:cNvPr id="1641" name="Google Shape;1641;p64"/>
            <p:cNvSpPr/>
            <p:nvPr/>
          </p:nvSpPr>
          <p:spPr>
            <a:xfrm rot="5400000">
              <a:off x="6804175" y="1945950"/>
              <a:ext cx="659100" cy="1968300"/>
            </a:xfrm>
            <a:prstGeom prst="round2SameRect">
              <a:avLst>
                <a:gd name="adj1" fmla="val 50000"/>
                <a:gd name="adj2" fmla="val 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64"/>
            <p:cNvSpPr/>
            <p:nvPr/>
          </p:nvSpPr>
          <p:spPr>
            <a:xfrm rot="5400000">
              <a:off x="5215682" y="1945950"/>
              <a:ext cx="659100" cy="1968300"/>
            </a:xfrm>
            <a:prstGeom prst="round2SameRect">
              <a:avLst>
                <a:gd name="adj1" fmla="val 50000"/>
                <a:gd name="adj2" fmla="val 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64"/>
            <p:cNvSpPr/>
            <p:nvPr/>
          </p:nvSpPr>
          <p:spPr>
            <a:xfrm rot="5400000">
              <a:off x="3601278" y="1945950"/>
              <a:ext cx="659100" cy="1968300"/>
            </a:xfrm>
            <a:prstGeom prst="round2SameRect">
              <a:avLst>
                <a:gd name="adj1" fmla="val 50000"/>
                <a:gd name="adj2" fmla="val 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64"/>
            <p:cNvSpPr/>
            <p:nvPr/>
          </p:nvSpPr>
          <p:spPr>
            <a:xfrm>
              <a:off x="4361766" y="2686500"/>
              <a:ext cx="487200" cy="487200"/>
            </a:xfrm>
            <a:prstGeom prst="ellipse">
              <a:avLst/>
            </a:prstGeom>
            <a:gradFill>
              <a:gsLst>
                <a:gs pos="0">
                  <a:srgbClr val="FAE9F6"/>
                </a:gs>
                <a:gs pos="100000">
                  <a:srgbClr val="EAF4F8"/>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64"/>
            <p:cNvSpPr/>
            <p:nvPr/>
          </p:nvSpPr>
          <p:spPr>
            <a:xfrm>
              <a:off x="5958332" y="2686500"/>
              <a:ext cx="487200" cy="487200"/>
            </a:xfrm>
            <a:prstGeom prst="ellipse">
              <a:avLst/>
            </a:prstGeom>
            <a:gradFill>
              <a:gsLst>
                <a:gs pos="0">
                  <a:srgbClr val="FAE9F6"/>
                </a:gs>
                <a:gs pos="100000">
                  <a:srgbClr val="EAF4F8"/>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64"/>
            <p:cNvSpPr/>
            <p:nvPr/>
          </p:nvSpPr>
          <p:spPr>
            <a:xfrm>
              <a:off x="7554898" y="2686500"/>
              <a:ext cx="487200" cy="487200"/>
            </a:xfrm>
            <a:prstGeom prst="ellipse">
              <a:avLst/>
            </a:prstGeom>
            <a:gradFill>
              <a:gsLst>
                <a:gs pos="0">
                  <a:srgbClr val="FAE9F6"/>
                </a:gs>
                <a:gs pos="100000">
                  <a:srgbClr val="EAF4F8"/>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47" name="Google Shape;1647;p64"/>
          <p:cNvSpPr txBox="1">
            <a:spLocks noGrp="1"/>
          </p:cNvSpPr>
          <p:nvPr>
            <p:ph type="title"/>
          </p:nvPr>
        </p:nvSpPr>
        <p:spPr>
          <a:xfrm>
            <a:off x="726225" y="441350"/>
            <a:ext cx="7691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Program</a:t>
            </a:r>
            <a:endParaRPr/>
          </a:p>
        </p:txBody>
      </p:sp>
      <p:sp>
        <p:nvSpPr>
          <p:cNvPr id="1648" name="Google Shape;1648;p64"/>
          <p:cNvSpPr txBox="1"/>
          <p:nvPr/>
        </p:nvSpPr>
        <p:spPr>
          <a:xfrm>
            <a:off x="1269225" y="1435367"/>
            <a:ext cx="1711800" cy="396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900">
                <a:solidFill>
                  <a:srgbClr val="3A60E5"/>
                </a:solidFill>
                <a:latin typeface="Carter One"/>
                <a:ea typeface="Carter One"/>
                <a:cs typeface="Carter One"/>
                <a:sym typeface="Carter One"/>
              </a:rPr>
              <a:t>Mercury</a:t>
            </a:r>
            <a:endParaRPr sz="1900">
              <a:solidFill>
                <a:srgbClr val="3A60E5"/>
              </a:solidFill>
              <a:latin typeface="Carter One"/>
              <a:ea typeface="Carter One"/>
              <a:cs typeface="Carter One"/>
              <a:sym typeface="Carter One"/>
            </a:endParaRPr>
          </a:p>
        </p:txBody>
      </p:sp>
      <p:sp>
        <p:nvSpPr>
          <p:cNvPr id="1649" name="Google Shape;1649;p64"/>
          <p:cNvSpPr txBox="1"/>
          <p:nvPr/>
        </p:nvSpPr>
        <p:spPr>
          <a:xfrm>
            <a:off x="1269225" y="1793121"/>
            <a:ext cx="1711800" cy="682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rgbClr val="000000"/>
                </a:solidFill>
                <a:latin typeface="Assistant Medium"/>
                <a:ea typeface="Assistant Medium"/>
                <a:cs typeface="Assistant Medium"/>
                <a:sym typeface="Assistant Medium"/>
              </a:rPr>
              <a:t>Mercury is </a:t>
            </a:r>
            <a:r>
              <a:rPr lang="en" sz="1600">
                <a:latin typeface="Assistant Medium"/>
                <a:ea typeface="Assistant Medium"/>
                <a:cs typeface="Assistant Medium"/>
                <a:sym typeface="Assistant Medium"/>
              </a:rPr>
              <a:t>a very small planet</a:t>
            </a:r>
            <a:endParaRPr sz="1600">
              <a:solidFill>
                <a:srgbClr val="000000"/>
              </a:solidFill>
              <a:latin typeface="Assistant Medium"/>
              <a:ea typeface="Assistant Medium"/>
              <a:cs typeface="Assistant Medium"/>
              <a:sym typeface="Assistant Medium"/>
            </a:endParaRPr>
          </a:p>
        </p:txBody>
      </p:sp>
      <p:sp>
        <p:nvSpPr>
          <p:cNvPr id="1650" name="Google Shape;1650;p64"/>
          <p:cNvSpPr txBox="1"/>
          <p:nvPr/>
        </p:nvSpPr>
        <p:spPr>
          <a:xfrm>
            <a:off x="6034725" y="3347642"/>
            <a:ext cx="1711800" cy="396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900">
                <a:solidFill>
                  <a:srgbClr val="3A60E5"/>
                </a:solidFill>
                <a:latin typeface="Carter One"/>
                <a:ea typeface="Carter One"/>
                <a:cs typeface="Carter One"/>
                <a:sym typeface="Carter One"/>
              </a:rPr>
              <a:t>Jupiter</a:t>
            </a:r>
            <a:endParaRPr sz="1900">
              <a:solidFill>
                <a:srgbClr val="3A60E5"/>
              </a:solidFill>
              <a:latin typeface="Carter One"/>
              <a:ea typeface="Carter One"/>
              <a:cs typeface="Carter One"/>
              <a:sym typeface="Carter One"/>
            </a:endParaRPr>
          </a:p>
        </p:txBody>
      </p:sp>
      <p:sp>
        <p:nvSpPr>
          <p:cNvPr id="1651" name="Google Shape;1651;p64"/>
          <p:cNvSpPr txBox="1"/>
          <p:nvPr/>
        </p:nvSpPr>
        <p:spPr>
          <a:xfrm>
            <a:off x="6034725" y="3705396"/>
            <a:ext cx="1711800" cy="682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rgbClr val="000000"/>
                </a:solidFill>
                <a:latin typeface="Assistant Medium"/>
                <a:ea typeface="Assistant Medium"/>
                <a:cs typeface="Assistant Medium"/>
                <a:sym typeface="Assistant Medium"/>
              </a:rPr>
              <a:t>Jupiter is </a:t>
            </a:r>
            <a:r>
              <a:rPr lang="en" sz="1600">
                <a:latin typeface="Assistant Medium"/>
                <a:ea typeface="Assistant Medium"/>
                <a:cs typeface="Assistant Medium"/>
                <a:sym typeface="Assistant Medium"/>
              </a:rPr>
              <a:t>a very big planet</a:t>
            </a:r>
            <a:endParaRPr sz="1600">
              <a:solidFill>
                <a:srgbClr val="000000"/>
              </a:solidFill>
              <a:latin typeface="Assistant Medium"/>
              <a:ea typeface="Assistant Medium"/>
              <a:cs typeface="Assistant Medium"/>
              <a:sym typeface="Assistant Medium"/>
            </a:endParaRPr>
          </a:p>
        </p:txBody>
      </p:sp>
      <p:sp>
        <p:nvSpPr>
          <p:cNvPr id="1652" name="Google Shape;1652;p64"/>
          <p:cNvSpPr txBox="1"/>
          <p:nvPr/>
        </p:nvSpPr>
        <p:spPr>
          <a:xfrm>
            <a:off x="4446225" y="1435367"/>
            <a:ext cx="1711800" cy="396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900">
                <a:solidFill>
                  <a:srgbClr val="3A60E5"/>
                </a:solidFill>
                <a:latin typeface="Carter One"/>
                <a:ea typeface="Carter One"/>
                <a:cs typeface="Carter One"/>
                <a:sym typeface="Carter One"/>
              </a:rPr>
              <a:t>Neptune</a:t>
            </a:r>
            <a:endParaRPr sz="1900">
              <a:solidFill>
                <a:srgbClr val="3A60E5"/>
              </a:solidFill>
              <a:latin typeface="Carter One"/>
              <a:ea typeface="Carter One"/>
              <a:cs typeface="Carter One"/>
              <a:sym typeface="Carter One"/>
            </a:endParaRPr>
          </a:p>
        </p:txBody>
      </p:sp>
      <p:sp>
        <p:nvSpPr>
          <p:cNvPr id="1653" name="Google Shape;1653;p64"/>
          <p:cNvSpPr txBox="1"/>
          <p:nvPr/>
        </p:nvSpPr>
        <p:spPr>
          <a:xfrm>
            <a:off x="4446225" y="1793121"/>
            <a:ext cx="1711800" cy="682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rgbClr val="000000"/>
                </a:solidFill>
                <a:latin typeface="Assistant Medium"/>
                <a:ea typeface="Assistant Medium"/>
                <a:cs typeface="Assistant Medium"/>
                <a:sym typeface="Assistant Medium"/>
              </a:rPr>
              <a:t>Neptune is </a:t>
            </a:r>
            <a:r>
              <a:rPr lang="en" sz="1600">
                <a:latin typeface="Assistant Medium"/>
                <a:ea typeface="Assistant Medium"/>
                <a:cs typeface="Assistant Medium"/>
                <a:sym typeface="Assistant Medium"/>
              </a:rPr>
              <a:t>far away from Earth</a:t>
            </a:r>
            <a:endParaRPr sz="1600">
              <a:solidFill>
                <a:srgbClr val="000000"/>
              </a:solidFill>
              <a:latin typeface="Assistant Medium"/>
              <a:ea typeface="Assistant Medium"/>
              <a:cs typeface="Assistant Medium"/>
              <a:sym typeface="Assistant Medium"/>
            </a:endParaRPr>
          </a:p>
        </p:txBody>
      </p:sp>
      <p:sp>
        <p:nvSpPr>
          <p:cNvPr id="1654" name="Google Shape;1654;p64"/>
          <p:cNvSpPr txBox="1"/>
          <p:nvPr/>
        </p:nvSpPr>
        <p:spPr>
          <a:xfrm>
            <a:off x="2831825" y="3347645"/>
            <a:ext cx="1711800" cy="396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900">
                <a:solidFill>
                  <a:srgbClr val="3A60E5"/>
                </a:solidFill>
                <a:latin typeface="Carter One"/>
                <a:ea typeface="Carter One"/>
                <a:cs typeface="Carter One"/>
                <a:sym typeface="Carter One"/>
              </a:rPr>
              <a:t>Venus</a:t>
            </a:r>
            <a:endParaRPr sz="1900">
              <a:solidFill>
                <a:srgbClr val="3A60E5"/>
              </a:solidFill>
              <a:latin typeface="Carter One"/>
              <a:ea typeface="Carter One"/>
              <a:cs typeface="Carter One"/>
              <a:sym typeface="Carter One"/>
            </a:endParaRPr>
          </a:p>
        </p:txBody>
      </p:sp>
      <p:sp>
        <p:nvSpPr>
          <p:cNvPr id="1655" name="Google Shape;1655;p64"/>
          <p:cNvSpPr txBox="1"/>
          <p:nvPr/>
        </p:nvSpPr>
        <p:spPr>
          <a:xfrm>
            <a:off x="2831825" y="3705400"/>
            <a:ext cx="1711800" cy="682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rgbClr val="000000"/>
                </a:solidFill>
                <a:latin typeface="Assistant Medium"/>
                <a:ea typeface="Assistant Medium"/>
                <a:cs typeface="Assistant Medium"/>
                <a:sym typeface="Assistant Medium"/>
              </a:rPr>
              <a:t>Venus</a:t>
            </a:r>
            <a:r>
              <a:rPr lang="en" sz="1600">
                <a:latin typeface="Assistant Medium"/>
                <a:ea typeface="Assistant Medium"/>
                <a:cs typeface="Assistant Medium"/>
                <a:sym typeface="Assistant Medium"/>
              </a:rPr>
              <a:t> has a beautiful name</a:t>
            </a:r>
            <a:endParaRPr sz="1600">
              <a:solidFill>
                <a:srgbClr val="000000"/>
              </a:solidFill>
              <a:latin typeface="Assistant Medium"/>
              <a:ea typeface="Assistant Medium"/>
              <a:cs typeface="Assistant Medium"/>
              <a:sym typeface="Assistant Medium"/>
            </a:endParaRPr>
          </a:p>
        </p:txBody>
      </p:sp>
      <p:grpSp>
        <p:nvGrpSpPr>
          <p:cNvPr id="1656" name="Google Shape;1656;p64"/>
          <p:cNvGrpSpPr/>
          <p:nvPr/>
        </p:nvGrpSpPr>
        <p:grpSpPr>
          <a:xfrm>
            <a:off x="1375874" y="2600550"/>
            <a:ext cx="1733400" cy="659100"/>
            <a:chOff x="1618974" y="2600550"/>
            <a:chExt cx="1733400" cy="659100"/>
          </a:xfrm>
        </p:grpSpPr>
        <p:sp>
          <p:nvSpPr>
            <p:cNvPr id="1657" name="Google Shape;1657;p64"/>
            <p:cNvSpPr/>
            <p:nvPr/>
          </p:nvSpPr>
          <p:spPr>
            <a:xfrm rot="5400000">
              <a:off x="2156124" y="2063400"/>
              <a:ext cx="659100" cy="1733400"/>
            </a:xfrm>
            <a:prstGeom prst="round2SameRect">
              <a:avLst>
                <a:gd name="adj1" fmla="val 50000"/>
                <a:gd name="adj2" fmla="val 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64"/>
            <p:cNvSpPr/>
            <p:nvPr/>
          </p:nvSpPr>
          <p:spPr>
            <a:xfrm>
              <a:off x="2765200" y="2686500"/>
              <a:ext cx="487200" cy="487200"/>
            </a:xfrm>
            <a:prstGeom prst="ellipse">
              <a:avLst/>
            </a:prstGeom>
            <a:gradFill>
              <a:gsLst>
                <a:gs pos="0">
                  <a:srgbClr val="FAE9F6"/>
                </a:gs>
                <a:gs pos="100000">
                  <a:srgbClr val="EAF4F8"/>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59" name="Google Shape;1659;p64"/>
          <p:cNvSpPr txBox="1"/>
          <p:nvPr/>
        </p:nvSpPr>
        <p:spPr>
          <a:xfrm>
            <a:off x="1522550" y="2731650"/>
            <a:ext cx="999600" cy="396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chemeClr val="lt1"/>
                </a:solidFill>
                <a:latin typeface="Carter One"/>
                <a:ea typeface="Carter One"/>
                <a:cs typeface="Carter One"/>
                <a:sym typeface="Carter One"/>
              </a:rPr>
              <a:t>Month 1</a:t>
            </a:r>
            <a:endParaRPr sz="1600">
              <a:solidFill>
                <a:schemeClr val="lt1"/>
              </a:solidFill>
              <a:latin typeface="Carter One"/>
              <a:ea typeface="Carter One"/>
              <a:cs typeface="Carter One"/>
              <a:sym typeface="Carter One"/>
            </a:endParaRPr>
          </a:p>
        </p:txBody>
      </p:sp>
      <p:sp>
        <p:nvSpPr>
          <p:cNvPr id="1660" name="Google Shape;1660;p64"/>
          <p:cNvSpPr txBox="1"/>
          <p:nvPr/>
        </p:nvSpPr>
        <p:spPr>
          <a:xfrm>
            <a:off x="3112900" y="2731650"/>
            <a:ext cx="999600" cy="396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chemeClr val="lt1"/>
                </a:solidFill>
                <a:latin typeface="Carter One"/>
                <a:ea typeface="Carter One"/>
                <a:cs typeface="Carter One"/>
                <a:sym typeface="Carter One"/>
              </a:rPr>
              <a:t>Month 2</a:t>
            </a:r>
            <a:endParaRPr sz="1600">
              <a:solidFill>
                <a:schemeClr val="lt1"/>
              </a:solidFill>
              <a:latin typeface="Carter One"/>
              <a:ea typeface="Carter One"/>
              <a:cs typeface="Carter One"/>
              <a:sym typeface="Carter One"/>
            </a:endParaRPr>
          </a:p>
        </p:txBody>
      </p:sp>
      <p:sp>
        <p:nvSpPr>
          <p:cNvPr id="1661" name="Google Shape;1661;p64"/>
          <p:cNvSpPr txBox="1"/>
          <p:nvPr/>
        </p:nvSpPr>
        <p:spPr>
          <a:xfrm>
            <a:off x="4674575" y="2731650"/>
            <a:ext cx="1046100" cy="396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chemeClr val="lt1"/>
                </a:solidFill>
                <a:latin typeface="Carter One"/>
                <a:ea typeface="Carter One"/>
                <a:cs typeface="Carter One"/>
                <a:sym typeface="Carter One"/>
              </a:rPr>
              <a:t>Month 3</a:t>
            </a:r>
            <a:endParaRPr sz="1600">
              <a:solidFill>
                <a:schemeClr val="lt1"/>
              </a:solidFill>
              <a:latin typeface="Carter One"/>
              <a:ea typeface="Carter One"/>
              <a:cs typeface="Carter One"/>
              <a:sym typeface="Carter One"/>
            </a:endParaRPr>
          </a:p>
        </p:txBody>
      </p:sp>
      <p:sp>
        <p:nvSpPr>
          <p:cNvPr id="1662" name="Google Shape;1662;p64"/>
          <p:cNvSpPr txBox="1"/>
          <p:nvPr/>
        </p:nvSpPr>
        <p:spPr>
          <a:xfrm>
            <a:off x="6257750" y="2731650"/>
            <a:ext cx="1046100" cy="396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chemeClr val="lt1"/>
                </a:solidFill>
                <a:latin typeface="Carter One"/>
                <a:ea typeface="Carter One"/>
                <a:cs typeface="Carter One"/>
                <a:sym typeface="Carter One"/>
              </a:rPr>
              <a:t>Month 4</a:t>
            </a:r>
            <a:endParaRPr sz="1600">
              <a:solidFill>
                <a:schemeClr val="lt1"/>
              </a:solidFill>
              <a:latin typeface="Carter One"/>
              <a:ea typeface="Carter One"/>
              <a:cs typeface="Carter One"/>
              <a:sym typeface="Carter One"/>
            </a:endParaRPr>
          </a:p>
        </p:txBody>
      </p:sp>
      <p:grpSp>
        <p:nvGrpSpPr>
          <p:cNvPr id="1663" name="Google Shape;1663;p64"/>
          <p:cNvGrpSpPr/>
          <p:nvPr/>
        </p:nvGrpSpPr>
        <p:grpSpPr>
          <a:xfrm>
            <a:off x="2646413" y="2821432"/>
            <a:ext cx="238573" cy="217319"/>
            <a:chOff x="-40745125" y="3632900"/>
            <a:chExt cx="318225" cy="289875"/>
          </a:xfrm>
        </p:grpSpPr>
        <p:sp>
          <p:nvSpPr>
            <p:cNvPr id="1664" name="Google Shape;1664;p64"/>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64"/>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64"/>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64"/>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64"/>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64"/>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64"/>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71" name="Google Shape;1671;p64"/>
          <p:cNvGrpSpPr/>
          <p:nvPr/>
        </p:nvGrpSpPr>
        <p:grpSpPr>
          <a:xfrm>
            <a:off x="5839845" y="2821732"/>
            <a:ext cx="237974" cy="216720"/>
            <a:chOff x="-40378075" y="3267450"/>
            <a:chExt cx="317425" cy="289075"/>
          </a:xfrm>
        </p:grpSpPr>
        <p:sp>
          <p:nvSpPr>
            <p:cNvPr id="1672" name="Google Shape;1672;p64"/>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64"/>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64"/>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64"/>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76" name="Google Shape;1676;p64"/>
          <p:cNvGrpSpPr/>
          <p:nvPr/>
        </p:nvGrpSpPr>
        <p:grpSpPr>
          <a:xfrm>
            <a:off x="4243270" y="2811171"/>
            <a:ext cx="237992" cy="237842"/>
            <a:chOff x="-41895050" y="3217225"/>
            <a:chExt cx="317450" cy="317250"/>
          </a:xfrm>
        </p:grpSpPr>
        <p:sp>
          <p:nvSpPr>
            <p:cNvPr id="1677" name="Google Shape;1677;p64"/>
            <p:cNvSpPr/>
            <p:nvPr/>
          </p:nvSpPr>
          <p:spPr>
            <a:xfrm>
              <a:off x="-41895050" y="3273750"/>
              <a:ext cx="41775" cy="245750"/>
            </a:xfrm>
            <a:custGeom>
              <a:avLst/>
              <a:gdLst/>
              <a:ahLst/>
              <a:cxnLst/>
              <a:rect l="l" t="t" r="r" b="b"/>
              <a:pathLst>
                <a:path w="1671" h="9830" extrusionOk="0">
                  <a:moveTo>
                    <a:pt x="1" y="0"/>
                  </a:moveTo>
                  <a:lnTo>
                    <a:pt x="1" y="9830"/>
                  </a:lnTo>
                  <a:lnTo>
                    <a:pt x="1670" y="8192"/>
                  </a:lnTo>
                  <a:lnTo>
                    <a:pt x="1670" y="1639"/>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64"/>
            <p:cNvSpPr/>
            <p:nvPr/>
          </p:nvSpPr>
          <p:spPr>
            <a:xfrm>
              <a:off x="-41619375" y="3273750"/>
              <a:ext cx="41775" cy="245750"/>
            </a:xfrm>
            <a:custGeom>
              <a:avLst/>
              <a:gdLst/>
              <a:ahLst/>
              <a:cxnLst/>
              <a:rect l="l" t="t" r="r" b="b"/>
              <a:pathLst>
                <a:path w="1671" h="9830" extrusionOk="0">
                  <a:moveTo>
                    <a:pt x="1670" y="0"/>
                  </a:moveTo>
                  <a:lnTo>
                    <a:pt x="0" y="1639"/>
                  </a:lnTo>
                  <a:lnTo>
                    <a:pt x="0" y="8192"/>
                  </a:lnTo>
                  <a:lnTo>
                    <a:pt x="1670" y="9830"/>
                  </a:lnTo>
                  <a:lnTo>
                    <a:pt x="16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64"/>
            <p:cNvSpPr/>
            <p:nvPr/>
          </p:nvSpPr>
          <p:spPr>
            <a:xfrm>
              <a:off x="-41832825" y="3321000"/>
              <a:ext cx="193000" cy="151250"/>
            </a:xfrm>
            <a:custGeom>
              <a:avLst/>
              <a:gdLst/>
              <a:ahLst/>
              <a:cxnLst/>
              <a:rect l="l" t="t" r="r" b="b"/>
              <a:pathLst>
                <a:path w="7720" h="6050" extrusionOk="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64"/>
            <p:cNvSpPr/>
            <p:nvPr/>
          </p:nvSpPr>
          <p:spPr>
            <a:xfrm>
              <a:off x="-41880075" y="3493500"/>
              <a:ext cx="287500" cy="40975"/>
            </a:xfrm>
            <a:custGeom>
              <a:avLst/>
              <a:gdLst/>
              <a:ahLst/>
              <a:cxnLst/>
              <a:rect l="l" t="t" r="r" b="b"/>
              <a:pathLst>
                <a:path w="11500" h="1639" extrusionOk="0">
                  <a:moveTo>
                    <a:pt x="1639" y="0"/>
                  </a:moveTo>
                  <a:lnTo>
                    <a:pt x="0" y="1638"/>
                  </a:lnTo>
                  <a:lnTo>
                    <a:pt x="11500" y="1638"/>
                  </a:lnTo>
                  <a:lnTo>
                    <a:pt x="983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64"/>
            <p:cNvSpPr/>
            <p:nvPr/>
          </p:nvSpPr>
          <p:spPr>
            <a:xfrm>
              <a:off x="-41880875" y="3217225"/>
              <a:ext cx="288300" cy="83325"/>
            </a:xfrm>
            <a:custGeom>
              <a:avLst/>
              <a:gdLst/>
              <a:ahLst/>
              <a:cxnLst/>
              <a:rect l="l" t="t" r="r" b="b"/>
              <a:pathLst>
                <a:path w="11532" h="3333" extrusionOk="0">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82" name="Google Shape;1682;p64"/>
          <p:cNvGrpSpPr/>
          <p:nvPr/>
        </p:nvGrpSpPr>
        <p:grpSpPr>
          <a:xfrm>
            <a:off x="7437292" y="2810805"/>
            <a:ext cx="236212" cy="238573"/>
            <a:chOff x="-37804925" y="3953450"/>
            <a:chExt cx="315075" cy="318225"/>
          </a:xfrm>
        </p:grpSpPr>
        <p:sp>
          <p:nvSpPr>
            <p:cNvPr id="1683" name="Google Shape;1683;p64"/>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64"/>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64"/>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Shape 1689"/>
        <p:cNvGrpSpPr/>
        <p:nvPr/>
      </p:nvGrpSpPr>
      <p:grpSpPr>
        <a:xfrm>
          <a:off x="0" y="0"/>
          <a:ext cx="0" cy="0"/>
          <a:chOff x="0" y="0"/>
          <a:chExt cx="0" cy="0"/>
        </a:xfrm>
      </p:grpSpPr>
      <p:sp>
        <p:nvSpPr>
          <p:cNvPr id="1690" name="Google Shape;1690;p65"/>
          <p:cNvSpPr txBox="1">
            <a:spLocks noGrp="1"/>
          </p:cNvSpPr>
          <p:nvPr>
            <p:ph type="subTitle" idx="5"/>
          </p:nvPr>
        </p:nvSpPr>
        <p:spPr>
          <a:xfrm>
            <a:off x="4821339" y="1702650"/>
            <a:ext cx="2062500" cy="469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John Patterson</a:t>
            </a:r>
            <a:endParaRPr/>
          </a:p>
        </p:txBody>
      </p:sp>
      <p:sp>
        <p:nvSpPr>
          <p:cNvPr id="1691" name="Google Shape;1691;p65"/>
          <p:cNvSpPr txBox="1">
            <a:spLocks noGrp="1"/>
          </p:cNvSpPr>
          <p:nvPr>
            <p:ph type="subTitle" idx="6"/>
          </p:nvPr>
        </p:nvSpPr>
        <p:spPr>
          <a:xfrm>
            <a:off x="4763125" y="2087950"/>
            <a:ext cx="2120700" cy="730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You can speak a bit about this person here</a:t>
            </a:r>
            <a:endParaRPr/>
          </a:p>
        </p:txBody>
      </p:sp>
      <p:sp>
        <p:nvSpPr>
          <p:cNvPr id="1692" name="Google Shape;1692;p65"/>
          <p:cNvSpPr txBox="1">
            <a:spLocks noGrp="1"/>
          </p:cNvSpPr>
          <p:nvPr>
            <p:ph type="title"/>
          </p:nvPr>
        </p:nvSpPr>
        <p:spPr>
          <a:xfrm>
            <a:off x="311700" y="438312"/>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Our Teachers</a:t>
            </a:r>
            <a:endParaRPr/>
          </a:p>
        </p:txBody>
      </p:sp>
      <p:sp>
        <p:nvSpPr>
          <p:cNvPr id="1693" name="Google Shape;1693;p65"/>
          <p:cNvSpPr txBox="1">
            <a:spLocks noGrp="1"/>
          </p:cNvSpPr>
          <p:nvPr>
            <p:ph type="subTitle" idx="1"/>
          </p:nvPr>
        </p:nvSpPr>
        <p:spPr>
          <a:xfrm>
            <a:off x="2260237" y="1702650"/>
            <a:ext cx="2062500" cy="46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Jenna Doe</a:t>
            </a:r>
            <a:endParaRPr/>
          </a:p>
        </p:txBody>
      </p:sp>
      <p:sp>
        <p:nvSpPr>
          <p:cNvPr id="1694" name="Google Shape;1694;p65"/>
          <p:cNvSpPr txBox="1">
            <a:spLocks noGrp="1"/>
          </p:cNvSpPr>
          <p:nvPr>
            <p:ph type="subTitle" idx="2"/>
          </p:nvPr>
        </p:nvSpPr>
        <p:spPr>
          <a:xfrm>
            <a:off x="2260275" y="2087950"/>
            <a:ext cx="2120700" cy="730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r>
              <a:rPr lang="en"/>
              <a:t>You can speak a bit about this person here</a:t>
            </a:r>
            <a:endParaRPr/>
          </a:p>
        </p:txBody>
      </p:sp>
      <p:sp>
        <p:nvSpPr>
          <p:cNvPr id="1695" name="Google Shape;1695;p65"/>
          <p:cNvSpPr txBox="1">
            <a:spLocks noGrp="1"/>
          </p:cNvSpPr>
          <p:nvPr>
            <p:ph type="subTitle" idx="3"/>
          </p:nvPr>
        </p:nvSpPr>
        <p:spPr>
          <a:xfrm>
            <a:off x="2260237" y="3235320"/>
            <a:ext cx="2062500" cy="46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Helena James</a:t>
            </a:r>
            <a:endParaRPr/>
          </a:p>
        </p:txBody>
      </p:sp>
      <p:sp>
        <p:nvSpPr>
          <p:cNvPr id="1696" name="Google Shape;1696;p65"/>
          <p:cNvSpPr txBox="1">
            <a:spLocks noGrp="1"/>
          </p:cNvSpPr>
          <p:nvPr>
            <p:ph type="subTitle" idx="4"/>
          </p:nvPr>
        </p:nvSpPr>
        <p:spPr>
          <a:xfrm>
            <a:off x="2260175" y="3620800"/>
            <a:ext cx="2173800" cy="730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speak a bit about this person here</a:t>
            </a:r>
            <a:endParaRPr/>
          </a:p>
        </p:txBody>
      </p:sp>
      <p:sp>
        <p:nvSpPr>
          <p:cNvPr id="1697" name="Google Shape;1697;p65"/>
          <p:cNvSpPr txBox="1">
            <a:spLocks noGrp="1"/>
          </p:cNvSpPr>
          <p:nvPr>
            <p:ph type="subTitle" idx="7"/>
          </p:nvPr>
        </p:nvSpPr>
        <p:spPr>
          <a:xfrm>
            <a:off x="4821339" y="3235320"/>
            <a:ext cx="2062500" cy="467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Sam Black</a:t>
            </a:r>
            <a:endParaRPr/>
          </a:p>
        </p:txBody>
      </p:sp>
      <p:sp>
        <p:nvSpPr>
          <p:cNvPr id="1698" name="Google Shape;1698;p65"/>
          <p:cNvSpPr txBox="1">
            <a:spLocks noGrp="1"/>
          </p:cNvSpPr>
          <p:nvPr>
            <p:ph type="subTitle" idx="8"/>
          </p:nvPr>
        </p:nvSpPr>
        <p:spPr>
          <a:xfrm>
            <a:off x="4710050" y="3620800"/>
            <a:ext cx="2173800" cy="730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You can speak a bit about this person here</a:t>
            </a:r>
            <a:endParaRPr/>
          </a:p>
        </p:txBody>
      </p:sp>
      <p:sp>
        <p:nvSpPr>
          <p:cNvPr id="1699" name="Google Shape;1699;p65"/>
          <p:cNvSpPr/>
          <p:nvPr/>
        </p:nvSpPr>
        <p:spPr>
          <a:xfrm>
            <a:off x="1233688" y="1888602"/>
            <a:ext cx="730800" cy="730800"/>
          </a:xfrm>
          <a:prstGeom prst="round2SameRect">
            <a:avLst>
              <a:gd name="adj1" fmla="val 50000"/>
              <a:gd name="adj2" fmla="val 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65"/>
          <p:cNvSpPr/>
          <p:nvPr/>
        </p:nvSpPr>
        <p:spPr>
          <a:xfrm>
            <a:off x="1233688" y="3421630"/>
            <a:ext cx="730800" cy="730800"/>
          </a:xfrm>
          <a:prstGeom prst="round2SameRect">
            <a:avLst>
              <a:gd name="adj1" fmla="val 50000"/>
              <a:gd name="adj2" fmla="val 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65"/>
          <p:cNvSpPr/>
          <p:nvPr/>
        </p:nvSpPr>
        <p:spPr>
          <a:xfrm>
            <a:off x="7179513" y="1888602"/>
            <a:ext cx="730800" cy="730800"/>
          </a:xfrm>
          <a:prstGeom prst="round2SameRect">
            <a:avLst>
              <a:gd name="adj1" fmla="val 50000"/>
              <a:gd name="adj2" fmla="val 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65"/>
          <p:cNvSpPr/>
          <p:nvPr/>
        </p:nvSpPr>
        <p:spPr>
          <a:xfrm>
            <a:off x="7179513" y="3421630"/>
            <a:ext cx="730800" cy="730800"/>
          </a:xfrm>
          <a:prstGeom prst="round2SameRect">
            <a:avLst>
              <a:gd name="adj1" fmla="val 50000"/>
              <a:gd name="adj2" fmla="val 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03" name="Google Shape;1703;p65"/>
          <p:cNvGrpSpPr/>
          <p:nvPr/>
        </p:nvGrpSpPr>
        <p:grpSpPr>
          <a:xfrm>
            <a:off x="1420038" y="2075359"/>
            <a:ext cx="358099" cy="358099"/>
            <a:chOff x="-57568775" y="3198925"/>
            <a:chExt cx="318225" cy="318225"/>
          </a:xfrm>
        </p:grpSpPr>
        <p:sp>
          <p:nvSpPr>
            <p:cNvPr id="1704" name="Google Shape;1704;p65"/>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65"/>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65"/>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65"/>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65"/>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65"/>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0" name="Google Shape;1710;p65"/>
          <p:cNvGrpSpPr/>
          <p:nvPr/>
        </p:nvGrpSpPr>
        <p:grpSpPr>
          <a:xfrm>
            <a:off x="7387581" y="3626821"/>
            <a:ext cx="314662" cy="358999"/>
            <a:chOff x="-55576850" y="3198125"/>
            <a:chExt cx="279625" cy="319025"/>
          </a:xfrm>
        </p:grpSpPr>
        <p:sp>
          <p:nvSpPr>
            <p:cNvPr id="1711" name="Google Shape;1711;p65"/>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65"/>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65"/>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65"/>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5" name="Google Shape;1715;p65"/>
          <p:cNvGrpSpPr/>
          <p:nvPr/>
        </p:nvGrpSpPr>
        <p:grpSpPr>
          <a:xfrm>
            <a:off x="1420038" y="3628159"/>
            <a:ext cx="358099" cy="356326"/>
            <a:chOff x="-55202750" y="3198925"/>
            <a:chExt cx="318225" cy="316650"/>
          </a:xfrm>
        </p:grpSpPr>
        <p:sp>
          <p:nvSpPr>
            <p:cNvPr id="1716" name="Google Shape;1716;p65"/>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65"/>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8" name="Google Shape;1718;p65"/>
          <p:cNvGrpSpPr/>
          <p:nvPr/>
        </p:nvGrpSpPr>
        <p:grpSpPr>
          <a:xfrm>
            <a:off x="7387581" y="2074921"/>
            <a:ext cx="314662" cy="358971"/>
            <a:chOff x="-56766175" y="3198925"/>
            <a:chExt cx="279625" cy="319000"/>
          </a:xfrm>
        </p:grpSpPr>
        <p:sp>
          <p:nvSpPr>
            <p:cNvPr id="1719" name="Google Shape;1719;p65"/>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65"/>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65"/>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65"/>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65"/>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65"/>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65"/>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Shape 1729"/>
        <p:cNvGrpSpPr/>
        <p:nvPr/>
      </p:nvGrpSpPr>
      <p:grpSpPr>
        <a:xfrm>
          <a:off x="0" y="0"/>
          <a:ext cx="0" cy="0"/>
          <a:chOff x="0" y="0"/>
          <a:chExt cx="0" cy="0"/>
        </a:xfrm>
      </p:grpSpPr>
      <p:sp>
        <p:nvSpPr>
          <p:cNvPr id="1730" name="Google Shape;1730;p66"/>
          <p:cNvSpPr txBox="1">
            <a:spLocks noGrp="1"/>
          </p:cNvSpPr>
          <p:nvPr>
            <p:ph type="title"/>
          </p:nvPr>
        </p:nvSpPr>
        <p:spPr>
          <a:xfrm>
            <a:off x="726225" y="441350"/>
            <a:ext cx="7691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Trucking System</a:t>
            </a:r>
            <a:endParaRPr/>
          </a:p>
        </p:txBody>
      </p:sp>
      <p:grpSp>
        <p:nvGrpSpPr>
          <p:cNvPr id="1731" name="Google Shape;1731;p66"/>
          <p:cNvGrpSpPr/>
          <p:nvPr/>
        </p:nvGrpSpPr>
        <p:grpSpPr>
          <a:xfrm>
            <a:off x="1313086" y="1310946"/>
            <a:ext cx="2097941" cy="1792211"/>
            <a:chOff x="1849125" y="625325"/>
            <a:chExt cx="4140400" cy="3537025"/>
          </a:xfrm>
        </p:grpSpPr>
        <p:sp>
          <p:nvSpPr>
            <p:cNvPr id="1732" name="Google Shape;1732;p66"/>
            <p:cNvSpPr/>
            <p:nvPr/>
          </p:nvSpPr>
          <p:spPr>
            <a:xfrm>
              <a:off x="5679975" y="3035750"/>
              <a:ext cx="25" cy="1113425"/>
            </a:xfrm>
            <a:custGeom>
              <a:avLst/>
              <a:gdLst/>
              <a:ahLst/>
              <a:cxnLst/>
              <a:rect l="l" t="t" r="r" b="b"/>
              <a:pathLst>
                <a:path w="1" h="44537" fill="none" extrusionOk="0">
                  <a:moveTo>
                    <a:pt x="1" y="0"/>
                  </a:moveTo>
                  <a:lnTo>
                    <a:pt x="1" y="44537"/>
                  </a:lnTo>
                </a:path>
              </a:pathLst>
            </a:custGeom>
            <a:noFill/>
            <a:ln w="25075" cap="rnd" cmpd="sng">
              <a:solidFill>
                <a:srgbClr val="142525"/>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66"/>
            <p:cNvSpPr/>
            <p:nvPr/>
          </p:nvSpPr>
          <p:spPr>
            <a:xfrm>
              <a:off x="5370450" y="2458675"/>
              <a:ext cx="619075" cy="618450"/>
            </a:xfrm>
            <a:custGeom>
              <a:avLst/>
              <a:gdLst/>
              <a:ahLst/>
              <a:cxnLst/>
              <a:rect l="l" t="t" r="r" b="b"/>
              <a:pathLst>
                <a:path w="24763" h="24738" extrusionOk="0">
                  <a:moveTo>
                    <a:pt x="12382" y="1"/>
                  </a:moveTo>
                  <a:lnTo>
                    <a:pt x="1" y="12356"/>
                  </a:lnTo>
                  <a:lnTo>
                    <a:pt x="12382" y="24738"/>
                  </a:lnTo>
                  <a:lnTo>
                    <a:pt x="24763" y="12356"/>
                  </a:lnTo>
                  <a:lnTo>
                    <a:pt x="12382" y="1"/>
                  </a:lnTo>
                  <a:close/>
                </a:path>
              </a:pathLst>
            </a:custGeom>
            <a:solidFill>
              <a:srgbClr val="FCBE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66"/>
            <p:cNvSpPr/>
            <p:nvPr/>
          </p:nvSpPr>
          <p:spPr>
            <a:xfrm>
              <a:off x="5443775" y="2531975"/>
              <a:ext cx="471825" cy="471850"/>
            </a:xfrm>
            <a:custGeom>
              <a:avLst/>
              <a:gdLst/>
              <a:ahLst/>
              <a:cxnLst/>
              <a:rect l="l" t="t" r="r" b="b"/>
              <a:pathLst>
                <a:path w="18873" h="18874" fill="none" extrusionOk="0">
                  <a:moveTo>
                    <a:pt x="9449" y="18873"/>
                  </a:moveTo>
                  <a:lnTo>
                    <a:pt x="0" y="9424"/>
                  </a:lnTo>
                  <a:lnTo>
                    <a:pt x="9449" y="1"/>
                  </a:lnTo>
                  <a:lnTo>
                    <a:pt x="18873" y="9424"/>
                  </a:lnTo>
                  <a:close/>
                </a:path>
              </a:pathLst>
            </a:custGeom>
            <a:noFill/>
            <a:ln w="20675" cap="rnd" cmpd="sng">
              <a:solidFill>
                <a:srgbClr val="132524"/>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66"/>
            <p:cNvSpPr/>
            <p:nvPr/>
          </p:nvSpPr>
          <p:spPr>
            <a:xfrm>
              <a:off x="5565325" y="2709925"/>
              <a:ext cx="248775" cy="115950"/>
            </a:xfrm>
            <a:custGeom>
              <a:avLst/>
              <a:gdLst/>
              <a:ahLst/>
              <a:cxnLst/>
              <a:rect l="l" t="t" r="r" b="b"/>
              <a:pathLst>
                <a:path w="9951" h="4638" extrusionOk="0">
                  <a:moveTo>
                    <a:pt x="6341" y="1"/>
                  </a:moveTo>
                  <a:lnTo>
                    <a:pt x="6341" y="878"/>
                  </a:lnTo>
                  <a:lnTo>
                    <a:pt x="0" y="878"/>
                  </a:lnTo>
                  <a:lnTo>
                    <a:pt x="0" y="3760"/>
                  </a:lnTo>
                  <a:lnTo>
                    <a:pt x="6341" y="3760"/>
                  </a:lnTo>
                  <a:lnTo>
                    <a:pt x="6341" y="4637"/>
                  </a:lnTo>
                  <a:lnTo>
                    <a:pt x="9950" y="2306"/>
                  </a:lnTo>
                  <a:lnTo>
                    <a:pt x="6341" y="1"/>
                  </a:lnTo>
                  <a:close/>
                </a:path>
              </a:pathLst>
            </a:custGeom>
            <a:solidFill>
              <a:srgbClr val="1425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66"/>
            <p:cNvSpPr/>
            <p:nvPr/>
          </p:nvSpPr>
          <p:spPr>
            <a:xfrm>
              <a:off x="5544650" y="4072100"/>
              <a:ext cx="270700" cy="90250"/>
            </a:xfrm>
            <a:custGeom>
              <a:avLst/>
              <a:gdLst/>
              <a:ahLst/>
              <a:cxnLst/>
              <a:rect l="l" t="t" r="r" b="b"/>
              <a:pathLst>
                <a:path w="10828" h="3610" extrusionOk="0">
                  <a:moveTo>
                    <a:pt x="5414" y="0"/>
                  </a:moveTo>
                  <a:cubicBezTo>
                    <a:pt x="2958" y="0"/>
                    <a:pt x="878" y="1504"/>
                    <a:pt x="0" y="3609"/>
                  </a:cubicBezTo>
                  <a:lnTo>
                    <a:pt x="10827" y="3609"/>
                  </a:lnTo>
                  <a:cubicBezTo>
                    <a:pt x="9950" y="1504"/>
                    <a:pt x="7845" y="0"/>
                    <a:pt x="5414" y="0"/>
                  </a:cubicBezTo>
                  <a:close/>
                </a:path>
              </a:pathLst>
            </a:custGeom>
            <a:solidFill>
              <a:srgbClr val="FF70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66"/>
            <p:cNvSpPr/>
            <p:nvPr/>
          </p:nvSpPr>
          <p:spPr>
            <a:xfrm>
              <a:off x="3875475" y="625325"/>
              <a:ext cx="1763175" cy="1763200"/>
            </a:xfrm>
            <a:custGeom>
              <a:avLst/>
              <a:gdLst/>
              <a:ahLst/>
              <a:cxnLst/>
              <a:rect l="l" t="t" r="r" b="b"/>
              <a:pathLst>
                <a:path w="70527" h="70528" extrusionOk="0">
                  <a:moveTo>
                    <a:pt x="35263" y="1"/>
                  </a:moveTo>
                  <a:cubicBezTo>
                    <a:pt x="15790" y="1"/>
                    <a:pt x="0" y="15790"/>
                    <a:pt x="0" y="35264"/>
                  </a:cubicBezTo>
                  <a:cubicBezTo>
                    <a:pt x="0" y="54738"/>
                    <a:pt x="15790" y="70528"/>
                    <a:pt x="35263" y="70528"/>
                  </a:cubicBezTo>
                  <a:cubicBezTo>
                    <a:pt x="54737" y="70528"/>
                    <a:pt x="70527" y="54738"/>
                    <a:pt x="70527" y="35264"/>
                  </a:cubicBezTo>
                  <a:cubicBezTo>
                    <a:pt x="70527" y="15790"/>
                    <a:pt x="54737" y="1"/>
                    <a:pt x="35263" y="1"/>
                  </a:cubicBezTo>
                  <a:close/>
                </a:path>
              </a:pathLst>
            </a:custGeom>
            <a:solidFill>
              <a:srgbClr val="FDC2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66"/>
            <p:cNvSpPr/>
            <p:nvPr/>
          </p:nvSpPr>
          <p:spPr>
            <a:xfrm>
              <a:off x="4408050" y="3576475"/>
              <a:ext cx="585875" cy="585875"/>
            </a:xfrm>
            <a:custGeom>
              <a:avLst/>
              <a:gdLst/>
              <a:ahLst/>
              <a:cxnLst/>
              <a:rect l="l" t="t" r="r" b="b"/>
              <a:pathLst>
                <a:path w="23435" h="23435" extrusionOk="0">
                  <a:moveTo>
                    <a:pt x="11705" y="1"/>
                  </a:moveTo>
                  <a:cubicBezTo>
                    <a:pt x="5239" y="1"/>
                    <a:pt x="0" y="5239"/>
                    <a:pt x="0" y="11730"/>
                  </a:cubicBezTo>
                  <a:cubicBezTo>
                    <a:pt x="0" y="18196"/>
                    <a:pt x="5239" y="23434"/>
                    <a:pt x="11705" y="23434"/>
                  </a:cubicBezTo>
                  <a:cubicBezTo>
                    <a:pt x="18196" y="23434"/>
                    <a:pt x="23434" y="18196"/>
                    <a:pt x="23434" y="11730"/>
                  </a:cubicBezTo>
                  <a:cubicBezTo>
                    <a:pt x="23434" y="5239"/>
                    <a:pt x="18196" y="1"/>
                    <a:pt x="11705" y="1"/>
                  </a:cubicBezTo>
                  <a:close/>
                </a:path>
              </a:pathLst>
            </a:custGeom>
            <a:solidFill>
              <a:srgbClr val="1425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66"/>
            <p:cNvSpPr/>
            <p:nvPr/>
          </p:nvSpPr>
          <p:spPr>
            <a:xfrm>
              <a:off x="2160550" y="3576475"/>
              <a:ext cx="586475" cy="585875"/>
            </a:xfrm>
            <a:custGeom>
              <a:avLst/>
              <a:gdLst/>
              <a:ahLst/>
              <a:cxnLst/>
              <a:rect l="l" t="t" r="r" b="b"/>
              <a:pathLst>
                <a:path w="23459" h="23435" extrusionOk="0">
                  <a:moveTo>
                    <a:pt x="11730" y="1"/>
                  </a:moveTo>
                  <a:cubicBezTo>
                    <a:pt x="5263" y="1"/>
                    <a:pt x="0" y="5239"/>
                    <a:pt x="0" y="11730"/>
                  </a:cubicBezTo>
                  <a:cubicBezTo>
                    <a:pt x="0" y="18196"/>
                    <a:pt x="5263" y="23434"/>
                    <a:pt x="11730" y="23434"/>
                  </a:cubicBezTo>
                  <a:cubicBezTo>
                    <a:pt x="18196" y="23434"/>
                    <a:pt x="23459" y="18196"/>
                    <a:pt x="23459" y="11730"/>
                  </a:cubicBezTo>
                  <a:cubicBezTo>
                    <a:pt x="23459" y="5239"/>
                    <a:pt x="18196" y="1"/>
                    <a:pt x="11730" y="1"/>
                  </a:cubicBezTo>
                  <a:close/>
                </a:path>
              </a:pathLst>
            </a:custGeom>
            <a:solidFill>
              <a:srgbClr val="1425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66"/>
            <p:cNvSpPr/>
            <p:nvPr/>
          </p:nvSpPr>
          <p:spPr>
            <a:xfrm>
              <a:off x="2567175" y="3576475"/>
              <a:ext cx="586500" cy="585875"/>
            </a:xfrm>
            <a:custGeom>
              <a:avLst/>
              <a:gdLst/>
              <a:ahLst/>
              <a:cxnLst/>
              <a:rect l="l" t="t" r="r" b="b"/>
              <a:pathLst>
                <a:path w="23460" h="23435" extrusionOk="0">
                  <a:moveTo>
                    <a:pt x="11730" y="1"/>
                  </a:moveTo>
                  <a:cubicBezTo>
                    <a:pt x="5264" y="1"/>
                    <a:pt x="1" y="5239"/>
                    <a:pt x="1" y="11730"/>
                  </a:cubicBezTo>
                  <a:cubicBezTo>
                    <a:pt x="1" y="18196"/>
                    <a:pt x="5264" y="23434"/>
                    <a:pt x="11730" y="23434"/>
                  </a:cubicBezTo>
                  <a:cubicBezTo>
                    <a:pt x="18197" y="23434"/>
                    <a:pt x="23460" y="18196"/>
                    <a:pt x="23460" y="11730"/>
                  </a:cubicBezTo>
                  <a:cubicBezTo>
                    <a:pt x="23460" y="5239"/>
                    <a:pt x="18197" y="1"/>
                    <a:pt x="11730" y="1"/>
                  </a:cubicBezTo>
                  <a:close/>
                </a:path>
              </a:pathLst>
            </a:custGeom>
            <a:solidFill>
              <a:srgbClr val="3B47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66"/>
            <p:cNvSpPr/>
            <p:nvPr/>
          </p:nvSpPr>
          <p:spPr>
            <a:xfrm>
              <a:off x="4784625" y="3576475"/>
              <a:ext cx="585850" cy="585875"/>
            </a:xfrm>
            <a:custGeom>
              <a:avLst/>
              <a:gdLst/>
              <a:ahLst/>
              <a:cxnLst/>
              <a:rect l="l" t="t" r="r" b="b"/>
              <a:pathLst>
                <a:path w="23434" h="23435" extrusionOk="0">
                  <a:moveTo>
                    <a:pt x="11705" y="1"/>
                  </a:moveTo>
                  <a:cubicBezTo>
                    <a:pt x="5238" y="1"/>
                    <a:pt x="0" y="5239"/>
                    <a:pt x="0" y="11730"/>
                  </a:cubicBezTo>
                  <a:cubicBezTo>
                    <a:pt x="0" y="18196"/>
                    <a:pt x="5238" y="23434"/>
                    <a:pt x="11705" y="23434"/>
                  </a:cubicBezTo>
                  <a:cubicBezTo>
                    <a:pt x="18196" y="23434"/>
                    <a:pt x="23434" y="18196"/>
                    <a:pt x="23434" y="11730"/>
                  </a:cubicBezTo>
                  <a:cubicBezTo>
                    <a:pt x="23434" y="5239"/>
                    <a:pt x="18196" y="1"/>
                    <a:pt x="11705" y="1"/>
                  </a:cubicBezTo>
                  <a:close/>
                </a:path>
              </a:pathLst>
            </a:custGeom>
            <a:solidFill>
              <a:srgbClr val="3B47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66"/>
            <p:cNvSpPr/>
            <p:nvPr/>
          </p:nvSpPr>
          <p:spPr>
            <a:xfrm>
              <a:off x="2297750" y="1347150"/>
              <a:ext cx="2233125" cy="2464950"/>
            </a:xfrm>
            <a:custGeom>
              <a:avLst/>
              <a:gdLst/>
              <a:ahLst/>
              <a:cxnLst/>
              <a:rect l="l" t="t" r="r" b="b"/>
              <a:pathLst>
                <a:path w="89325" h="98598" extrusionOk="0">
                  <a:moveTo>
                    <a:pt x="89325" y="98597"/>
                  </a:moveTo>
                  <a:lnTo>
                    <a:pt x="1" y="98597"/>
                  </a:lnTo>
                  <a:lnTo>
                    <a:pt x="1" y="0"/>
                  </a:lnTo>
                  <a:lnTo>
                    <a:pt x="89325" y="0"/>
                  </a:lnTo>
                  <a:close/>
                </a:path>
              </a:pathLst>
            </a:custGeom>
            <a:solidFill>
              <a:srgbClr val="F664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66"/>
            <p:cNvSpPr/>
            <p:nvPr/>
          </p:nvSpPr>
          <p:spPr>
            <a:xfrm>
              <a:off x="1849125" y="1347150"/>
              <a:ext cx="2233125" cy="2464950"/>
            </a:xfrm>
            <a:custGeom>
              <a:avLst/>
              <a:gdLst/>
              <a:ahLst/>
              <a:cxnLst/>
              <a:rect l="l" t="t" r="r" b="b"/>
              <a:pathLst>
                <a:path w="89325" h="98598" extrusionOk="0">
                  <a:moveTo>
                    <a:pt x="89325" y="98597"/>
                  </a:moveTo>
                  <a:lnTo>
                    <a:pt x="1" y="98597"/>
                  </a:lnTo>
                  <a:lnTo>
                    <a:pt x="1" y="0"/>
                  </a:lnTo>
                  <a:lnTo>
                    <a:pt x="89325" y="0"/>
                  </a:lnTo>
                  <a:close/>
                </a:path>
              </a:pathLst>
            </a:custGeom>
            <a:solidFill>
              <a:srgbClr val="FF70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66"/>
            <p:cNvSpPr/>
            <p:nvPr/>
          </p:nvSpPr>
          <p:spPr>
            <a:xfrm>
              <a:off x="4526475" y="2537000"/>
              <a:ext cx="934225" cy="1275100"/>
            </a:xfrm>
            <a:custGeom>
              <a:avLst/>
              <a:gdLst/>
              <a:ahLst/>
              <a:cxnLst/>
              <a:rect l="l" t="t" r="r" b="b"/>
              <a:pathLst>
                <a:path w="37369" h="51004" extrusionOk="0">
                  <a:moveTo>
                    <a:pt x="20251" y="18071"/>
                  </a:moveTo>
                  <a:lnTo>
                    <a:pt x="18246" y="5138"/>
                  </a:lnTo>
                  <a:cubicBezTo>
                    <a:pt x="17795" y="2181"/>
                    <a:pt x="15238" y="0"/>
                    <a:pt x="12256" y="0"/>
                  </a:cubicBezTo>
                  <a:lnTo>
                    <a:pt x="0" y="0"/>
                  </a:lnTo>
                  <a:lnTo>
                    <a:pt x="0" y="51003"/>
                  </a:lnTo>
                  <a:lnTo>
                    <a:pt x="15138" y="51003"/>
                  </a:lnTo>
                  <a:lnTo>
                    <a:pt x="20251" y="51003"/>
                  </a:lnTo>
                  <a:lnTo>
                    <a:pt x="37369" y="51003"/>
                  </a:lnTo>
                  <a:lnTo>
                    <a:pt x="35289" y="23660"/>
                  </a:lnTo>
                  <a:cubicBezTo>
                    <a:pt x="35038" y="20502"/>
                    <a:pt x="32406" y="18071"/>
                    <a:pt x="29224" y="18071"/>
                  </a:cubicBezTo>
                  <a:close/>
                </a:path>
              </a:pathLst>
            </a:custGeom>
            <a:solidFill>
              <a:srgbClr val="FEA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66"/>
            <p:cNvSpPr/>
            <p:nvPr/>
          </p:nvSpPr>
          <p:spPr>
            <a:xfrm>
              <a:off x="4237000" y="2537000"/>
              <a:ext cx="934225" cy="1275100"/>
            </a:xfrm>
            <a:custGeom>
              <a:avLst/>
              <a:gdLst/>
              <a:ahLst/>
              <a:cxnLst/>
              <a:rect l="l" t="t" r="r" b="b"/>
              <a:pathLst>
                <a:path w="37369" h="51004" extrusionOk="0">
                  <a:moveTo>
                    <a:pt x="20251" y="18071"/>
                  </a:moveTo>
                  <a:lnTo>
                    <a:pt x="18246" y="5138"/>
                  </a:lnTo>
                  <a:cubicBezTo>
                    <a:pt x="17795" y="2181"/>
                    <a:pt x="15238" y="0"/>
                    <a:pt x="12256" y="0"/>
                  </a:cubicBezTo>
                  <a:lnTo>
                    <a:pt x="0" y="0"/>
                  </a:lnTo>
                  <a:lnTo>
                    <a:pt x="0" y="51003"/>
                  </a:lnTo>
                  <a:lnTo>
                    <a:pt x="15138" y="51003"/>
                  </a:lnTo>
                  <a:lnTo>
                    <a:pt x="20251" y="51003"/>
                  </a:lnTo>
                  <a:lnTo>
                    <a:pt x="37369" y="51003"/>
                  </a:lnTo>
                  <a:lnTo>
                    <a:pt x="35289" y="23660"/>
                  </a:lnTo>
                  <a:cubicBezTo>
                    <a:pt x="35038" y="20502"/>
                    <a:pt x="32406" y="18071"/>
                    <a:pt x="29224" y="18071"/>
                  </a:cubicBezTo>
                  <a:close/>
                </a:path>
              </a:pathLst>
            </a:custGeom>
            <a:solidFill>
              <a:srgbClr val="FCBE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66"/>
            <p:cNvSpPr/>
            <p:nvPr/>
          </p:nvSpPr>
          <p:spPr>
            <a:xfrm>
              <a:off x="1849125" y="3391000"/>
              <a:ext cx="2233125" cy="421100"/>
            </a:xfrm>
            <a:custGeom>
              <a:avLst/>
              <a:gdLst/>
              <a:ahLst/>
              <a:cxnLst/>
              <a:rect l="l" t="t" r="r" b="b"/>
              <a:pathLst>
                <a:path w="89325" h="16844" extrusionOk="0">
                  <a:moveTo>
                    <a:pt x="1" y="1"/>
                  </a:moveTo>
                  <a:lnTo>
                    <a:pt x="1" y="16843"/>
                  </a:lnTo>
                  <a:lnTo>
                    <a:pt x="89325" y="16843"/>
                  </a:lnTo>
                  <a:lnTo>
                    <a:pt x="89325" y="1"/>
                  </a:lnTo>
                  <a:close/>
                </a:path>
              </a:pathLst>
            </a:custGeom>
            <a:solidFill>
              <a:srgbClr val="4E4F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66"/>
            <p:cNvSpPr/>
            <p:nvPr/>
          </p:nvSpPr>
          <p:spPr>
            <a:xfrm>
              <a:off x="1849125" y="1457425"/>
              <a:ext cx="2233125" cy="103400"/>
            </a:xfrm>
            <a:custGeom>
              <a:avLst/>
              <a:gdLst/>
              <a:ahLst/>
              <a:cxnLst/>
              <a:rect l="l" t="t" r="r" b="b"/>
              <a:pathLst>
                <a:path w="89325" h="4136" extrusionOk="0">
                  <a:moveTo>
                    <a:pt x="1" y="0"/>
                  </a:moveTo>
                  <a:lnTo>
                    <a:pt x="1" y="4136"/>
                  </a:lnTo>
                  <a:lnTo>
                    <a:pt x="89325" y="4136"/>
                  </a:lnTo>
                  <a:lnTo>
                    <a:pt x="89325" y="0"/>
                  </a:lnTo>
                  <a:close/>
                </a:path>
              </a:pathLst>
            </a:custGeom>
            <a:solidFill>
              <a:srgbClr val="4C4E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66"/>
            <p:cNvSpPr/>
            <p:nvPr/>
          </p:nvSpPr>
          <p:spPr>
            <a:xfrm>
              <a:off x="4341000" y="2622825"/>
              <a:ext cx="285750" cy="371600"/>
            </a:xfrm>
            <a:custGeom>
              <a:avLst/>
              <a:gdLst/>
              <a:ahLst/>
              <a:cxnLst/>
              <a:rect l="l" t="t" r="r" b="b"/>
              <a:pathLst>
                <a:path w="11430" h="14864" extrusionOk="0">
                  <a:moveTo>
                    <a:pt x="1" y="1"/>
                  </a:moveTo>
                  <a:lnTo>
                    <a:pt x="1" y="14863"/>
                  </a:lnTo>
                  <a:lnTo>
                    <a:pt x="11429" y="14863"/>
                  </a:lnTo>
                  <a:lnTo>
                    <a:pt x="9449" y="2457"/>
                  </a:lnTo>
                  <a:cubicBezTo>
                    <a:pt x="9224" y="1029"/>
                    <a:pt x="7996" y="1"/>
                    <a:pt x="6567" y="1"/>
                  </a:cubicBezTo>
                  <a:close/>
                </a:path>
              </a:pathLst>
            </a:custGeom>
            <a:solidFill>
              <a:srgbClr val="4E4F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66"/>
            <p:cNvSpPr/>
            <p:nvPr/>
          </p:nvSpPr>
          <p:spPr>
            <a:xfrm>
              <a:off x="4735750" y="2622825"/>
              <a:ext cx="255025" cy="365950"/>
            </a:xfrm>
            <a:custGeom>
              <a:avLst/>
              <a:gdLst/>
              <a:ahLst/>
              <a:cxnLst/>
              <a:rect l="l" t="t" r="r" b="b"/>
              <a:pathLst>
                <a:path w="10201" h="14638" extrusionOk="0">
                  <a:moveTo>
                    <a:pt x="0" y="1"/>
                  </a:moveTo>
                  <a:lnTo>
                    <a:pt x="2481" y="14638"/>
                  </a:lnTo>
                  <a:lnTo>
                    <a:pt x="10201" y="14638"/>
                  </a:lnTo>
                  <a:lnTo>
                    <a:pt x="8196" y="1705"/>
                  </a:lnTo>
                  <a:cubicBezTo>
                    <a:pt x="8196" y="1705"/>
                    <a:pt x="8071" y="978"/>
                    <a:pt x="7995" y="778"/>
                  </a:cubicBezTo>
                  <a:cubicBezTo>
                    <a:pt x="7695" y="26"/>
                    <a:pt x="7344" y="1"/>
                    <a:pt x="7344" y="1"/>
                  </a:cubicBezTo>
                  <a:close/>
                </a:path>
              </a:pathLst>
            </a:custGeom>
            <a:solidFill>
              <a:srgbClr val="4E4F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66"/>
            <p:cNvSpPr/>
            <p:nvPr/>
          </p:nvSpPr>
          <p:spPr>
            <a:xfrm>
              <a:off x="5121700" y="3162325"/>
              <a:ext cx="98400" cy="161050"/>
            </a:xfrm>
            <a:custGeom>
              <a:avLst/>
              <a:gdLst/>
              <a:ahLst/>
              <a:cxnLst/>
              <a:rect l="l" t="t" r="r" b="b"/>
              <a:pathLst>
                <a:path w="3936" h="6442" extrusionOk="0">
                  <a:moveTo>
                    <a:pt x="1" y="0"/>
                  </a:moveTo>
                  <a:lnTo>
                    <a:pt x="477" y="6441"/>
                  </a:lnTo>
                  <a:lnTo>
                    <a:pt x="3936" y="6441"/>
                  </a:lnTo>
                  <a:lnTo>
                    <a:pt x="343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66"/>
            <p:cNvSpPr/>
            <p:nvPr/>
          </p:nvSpPr>
          <p:spPr>
            <a:xfrm>
              <a:off x="5370450" y="3162325"/>
              <a:ext cx="53300" cy="161050"/>
            </a:xfrm>
            <a:custGeom>
              <a:avLst/>
              <a:gdLst/>
              <a:ahLst/>
              <a:cxnLst/>
              <a:rect l="l" t="t" r="r" b="b"/>
              <a:pathLst>
                <a:path w="2132" h="6442" extrusionOk="0">
                  <a:moveTo>
                    <a:pt x="1" y="0"/>
                  </a:moveTo>
                  <a:lnTo>
                    <a:pt x="502" y="6441"/>
                  </a:lnTo>
                  <a:lnTo>
                    <a:pt x="2131" y="6441"/>
                  </a:lnTo>
                  <a:lnTo>
                    <a:pt x="163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66"/>
            <p:cNvSpPr/>
            <p:nvPr/>
          </p:nvSpPr>
          <p:spPr>
            <a:xfrm>
              <a:off x="4237000" y="3612200"/>
              <a:ext cx="934225" cy="199900"/>
            </a:xfrm>
            <a:custGeom>
              <a:avLst/>
              <a:gdLst/>
              <a:ahLst/>
              <a:cxnLst/>
              <a:rect l="l" t="t" r="r" b="b"/>
              <a:pathLst>
                <a:path w="37369" h="7996" extrusionOk="0">
                  <a:moveTo>
                    <a:pt x="0" y="0"/>
                  </a:moveTo>
                  <a:lnTo>
                    <a:pt x="0" y="7995"/>
                  </a:lnTo>
                  <a:lnTo>
                    <a:pt x="37369" y="7995"/>
                  </a:lnTo>
                  <a:lnTo>
                    <a:pt x="36767" y="0"/>
                  </a:lnTo>
                  <a:close/>
                </a:path>
              </a:pathLst>
            </a:custGeom>
            <a:solidFill>
              <a:srgbClr val="FF70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66"/>
            <p:cNvSpPr/>
            <p:nvPr/>
          </p:nvSpPr>
          <p:spPr>
            <a:xfrm>
              <a:off x="5156175" y="3612200"/>
              <a:ext cx="304525" cy="199900"/>
            </a:xfrm>
            <a:custGeom>
              <a:avLst/>
              <a:gdLst/>
              <a:ahLst/>
              <a:cxnLst/>
              <a:rect l="l" t="t" r="r" b="b"/>
              <a:pathLst>
                <a:path w="12181" h="7996" extrusionOk="0">
                  <a:moveTo>
                    <a:pt x="0" y="0"/>
                  </a:moveTo>
                  <a:lnTo>
                    <a:pt x="602" y="7995"/>
                  </a:lnTo>
                  <a:lnTo>
                    <a:pt x="12181" y="7995"/>
                  </a:lnTo>
                  <a:lnTo>
                    <a:pt x="11579" y="0"/>
                  </a:lnTo>
                  <a:close/>
                </a:path>
              </a:pathLst>
            </a:custGeom>
            <a:solidFill>
              <a:srgbClr val="4E4F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66"/>
            <p:cNvSpPr/>
            <p:nvPr/>
          </p:nvSpPr>
          <p:spPr>
            <a:xfrm>
              <a:off x="2064675" y="3576475"/>
              <a:ext cx="586500" cy="585875"/>
            </a:xfrm>
            <a:custGeom>
              <a:avLst/>
              <a:gdLst/>
              <a:ahLst/>
              <a:cxnLst/>
              <a:rect l="l" t="t" r="r" b="b"/>
              <a:pathLst>
                <a:path w="23460" h="23435" extrusionOk="0">
                  <a:moveTo>
                    <a:pt x="11730" y="1"/>
                  </a:moveTo>
                  <a:cubicBezTo>
                    <a:pt x="5264" y="1"/>
                    <a:pt x="1" y="5239"/>
                    <a:pt x="1" y="11730"/>
                  </a:cubicBezTo>
                  <a:cubicBezTo>
                    <a:pt x="1" y="18196"/>
                    <a:pt x="5264" y="23434"/>
                    <a:pt x="11730" y="23434"/>
                  </a:cubicBezTo>
                  <a:cubicBezTo>
                    <a:pt x="18196" y="23434"/>
                    <a:pt x="23459" y="18196"/>
                    <a:pt x="23459" y="11730"/>
                  </a:cubicBezTo>
                  <a:cubicBezTo>
                    <a:pt x="23459" y="5239"/>
                    <a:pt x="18196" y="1"/>
                    <a:pt x="11730" y="1"/>
                  </a:cubicBezTo>
                  <a:close/>
                </a:path>
              </a:pathLst>
            </a:custGeom>
            <a:solidFill>
              <a:srgbClr val="4D4D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66"/>
            <p:cNvSpPr/>
            <p:nvPr/>
          </p:nvSpPr>
          <p:spPr>
            <a:xfrm>
              <a:off x="2220075" y="3731250"/>
              <a:ext cx="275700" cy="276325"/>
            </a:xfrm>
            <a:custGeom>
              <a:avLst/>
              <a:gdLst/>
              <a:ahLst/>
              <a:cxnLst/>
              <a:rect l="l" t="t" r="r" b="b"/>
              <a:pathLst>
                <a:path w="11028" h="11053" extrusionOk="0">
                  <a:moveTo>
                    <a:pt x="5514" y="0"/>
                  </a:moveTo>
                  <a:cubicBezTo>
                    <a:pt x="2456" y="0"/>
                    <a:pt x="0" y="2481"/>
                    <a:pt x="0" y="5539"/>
                  </a:cubicBezTo>
                  <a:cubicBezTo>
                    <a:pt x="0" y="8572"/>
                    <a:pt x="2456" y="11053"/>
                    <a:pt x="5514" y="11053"/>
                  </a:cubicBezTo>
                  <a:cubicBezTo>
                    <a:pt x="8572" y="11053"/>
                    <a:pt x="11028" y="8572"/>
                    <a:pt x="11028" y="5539"/>
                  </a:cubicBezTo>
                  <a:cubicBezTo>
                    <a:pt x="11028" y="2481"/>
                    <a:pt x="8572" y="0"/>
                    <a:pt x="551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66"/>
            <p:cNvSpPr/>
            <p:nvPr/>
          </p:nvSpPr>
          <p:spPr>
            <a:xfrm>
              <a:off x="4307175" y="3576475"/>
              <a:ext cx="585875" cy="585875"/>
            </a:xfrm>
            <a:custGeom>
              <a:avLst/>
              <a:gdLst/>
              <a:ahLst/>
              <a:cxnLst/>
              <a:rect l="l" t="t" r="r" b="b"/>
              <a:pathLst>
                <a:path w="23435" h="23435" extrusionOk="0">
                  <a:moveTo>
                    <a:pt x="11730" y="1"/>
                  </a:moveTo>
                  <a:cubicBezTo>
                    <a:pt x="5238" y="1"/>
                    <a:pt x="0" y="5239"/>
                    <a:pt x="0" y="11730"/>
                  </a:cubicBezTo>
                  <a:cubicBezTo>
                    <a:pt x="0" y="18196"/>
                    <a:pt x="5238" y="23434"/>
                    <a:pt x="11730" y="23434"/>
                  </a:cubicBezTo>
                  <a:cubicBezTo>
                    <a:pt x="18196" y="23434"/>
                    <a:pt x="23434" y="18196"/>
                    <a:pt x="23434" y="11730"/>
                  </a:cubicBezTo>
                  <a:cubicBezTo>
                    <a:pt x="23434" y="5239"/>
                    <a:pt x="18196" y="1"/>
                    <a:pt x="11730" y="1"/>
                  </a:cubicBezTo>
                  <a:close/>
                </a:path>
              </a:pathLst>
            </a:custGeom>
            <a:solidFill>
              <a:srgbClr val="4E4F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66"/>
            <p:cNvSpPr/>
            <p:nvPr/>
          </p:nvSpPr>
          <p:spPr>
            <a:xfrm>
              <a:off x="4461925" y="3731250"/>
              <a:ext cx="276350" cy="276325"/>
            </a:xfrm>
            <a:custGeom>
              <a:avLst/>
              <a:gdLst/>
              <a:ahLst/>
              <a:cxnLst/>
              <a:rect l="l" t="t" r="r" b="b"/>
              <a:pathLst>
                <a:path w="11054" h="11053" extrusionOk="0">
                  <a:moveTo>
                    <a:pt x="5540" y="0"/>
                  </a:moveTo>
                  <a:cubicBezTo>
                    <a:pt x="2482" y="0"/>
                    <a:pt x="1" y="2481"/>
                    <a:pt x="1" y="5539"/>
                  </a:cubicBezTo>
                  <a:cubicBezTo>
                    <a:pt x="1" y="8572"/>
                    <a:pt x="2482" y="11053"/>
                    <a:pt x="5540" y="11053"/>
                  </a:cubicBezTo>
                  <a:cubicBezTo>
                    <a:pt x="8572" y="11053"/>
                    <a:pt x="11054" y="8572"/>
                    <a:pt x="11054" y="5539"/>
                  </a:cubicBezTo>
                  <a:cubicBezTo>
                    <a:pt x="11054" y="2481"/>
                    <a:pt x="8572" y="0"/>
                    <a:pt x="554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66"/>
            <p:cNvSpPr/>
            <p:nvPr/>
          </p:nvSpPr>
          <p:spPr>
            <a:xfrm>
              <a:off x="1849125" y="4162325"/>
              <a:ext cx="1640400" cy="25"/>
            </a:xfrm>
            <a:custGeom>
              <a:avLst/>
              <a:gdLst/>
              <a:ahLst/>
              <a:cxnLst/>
              <a:rect l="l" t="t" r="r" b="b"/>
              <a:pathLst>
                <a:path w="65616" h="1" fill="none" extrusionOk="0">
                  <a:moveTo>
                    <a:pt x="1" y="0"/>
                  </a:moveTo>
                  <a:lnTo>
                    <a:pt x="65615" y="0"/>
                  </a:lnTo>
                </a:path>
              </a:pathLst>
            </a:custGeom>
            <a:noFill/>
            <a:ln w="25075" cap="rnd" cmpd="sng">
              <a:solidFill>
                <a:srgbClr val="142525"/>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66"/>
            <p:cNvSpPr/>
            <p:nvPr/>
          </p:nvSpPr>
          <p:spPr>
            <a:xfrm>
              <a:off x="4119200" y="4162325"/>
              <a:ext cx="1772600" cy="25"/>
            </a:xfrm>
            <a:custGeom>
              <a:avLst/>
              <a:gdLst/>
              <a:ahLst/>
              <a:cxnLst/>
              <a:rect l="l" t="t" r="r" b="b"/>
              <a:pathLst>
                <a:path w="70904" h="1" fill="none" extrusionOk="0">
                  <a:moveTo>
                    <a:pt x="0" y="0"/>
                  </a:moveTo>
                  <a:lnTo>
                    <a:pt x="70903" y="0"/>
                  </a:lnTo>
                </a:path>
              </a:pathLst>
            </a:custGeom>
            <a:noFill/>
            <a:ln w="25075" cap="rnd" cmpd="sng">
              <a:solidFill>
                <a:srgbClr val="142525"/>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66"/>
            <p:cNvSpPr/>
            <p:nvPr/>
          </p:nvSpPr>
          <p:spPr>
            <a:xfrm>
              <a:off x="1938100" y="1870950"/>
              <a:ext cx="1128475" cy="25"/>
            </a:xfrm>
            <a:custGeom>
              <a:avLst/>
              <a:gdLst/>
              <a:ahLst/>
              <a:cxnLst/>
              <a:rect l="l" t="t" r="r" b="b"/>
              <a:pathLst>
                <a:path w="45139" h="1" fill="none" extrusionOk="0">
                  <a:moveTo>
                    <a:pt x="1" y="1"/>
                  </a:moveTo>
                  <a:lnTo>
                    <a:pt x="45139" y="1"/>
                  </a:lnTo>
                </a:path>
              </a:pathLst>
            </a:custGeom>
            <a:noFill/>
            <a:ln w="20675" cap="rnd" cmpd="sng">
              <a:solidFill>
                <a:srgbClr val="132524"/>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66"/>
            <p:cNvSpPr/>
            <p:nvPr/>
          </p:nvSpPr>
          <p:spPr>
            <a:xfrm>
              <a:off x="2783350" y="1759425"/>
              <a:ext cx="868450" cy="25"/>
            </a:xfrm>
            <a:custGeom>
              <a:avLst/>
              <a:gdLst/>
              <a:ahLst/>
              <a:cxnLst/>
              <a:rect l="l" t="t" r="r" b="b"/>
              <a:pathLst>
                <a:path w="34738" h="1" fill="none" extrusionOk="0">
                  <a:moveTo>
                    <a:pt x="1" y="0"/>
                  </a:moveTo>
                  <a:lnTo>
                    <a:pt x="34738" y="0"/>
                  </a:lnTo>
                </a:path>
              </a:pathLst>
            </a:custGeom>
            <a:noFill/>
            <a:ln w="20675" cap="rnd" cmpd="sng">
              <a:solidFill>
                <a:srgbClr val="132524"/>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66"/>
            <p:cNvSpPr/>
            <p:nvPr/>
          </p:nvSpPr>
          <p:spPr>
            <a:xfrm>
              <a:off x="3414300" y="2188000"/>
              <a:ext cx="346525" cy="25"/>
            </a:xfrm>
            <a:custGeom>
              <a:avLst/>
              <a:gdLst/>
              <a:ahLst/>
              <a:cxnLst/>
              <a:rect l="l" t="t" r="r" b="b"/>
              <a:pathLst>
                <a:path w="13861" h="1" fill="none" extrusionOk="0">
                  <a:moveTo>
                    <a:pt x="1" y="0"/>
                  </a:moveTo>
                  <a:lnTo>
                    <a:pt x="13861" y="0"/>
                  </a:lnTo>
                </a:path>
              </a:pathLst>
            </a:custGeom>
            <a:noFill/>
            <a:ln w="20675" cap="rnd" cmpd="sng">
              <a:solidFill>
                <a:srgbClr val="132524"/>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66"/>
            <p:cNvSpPr/>
            <p:nvPr/>
          </p:nvSpPr>
          <p:spPr>
            <a:xfrm>
              <a:off x="2783350" y="3048900"/>
              <a:ext cx="1192400" cy="25"/>
            </a:xfrm>
            <a:custGeom>
              <a:avLst/>
              <a:gdLst/>
              <a:ahLst/>
              <a:cxnLst/>
              <a:rect l="l" t="t" r="r" b="b"/>
              <a:pathLst>
                <a:path w="47696" h="1" fill="none" extrusionOk="0">
                  <a:moveTo>
                    <a:pt x="47695" y="1"/>
                  </a:moveTo>
                  <a:lnTo>
                    <a:pt x="1" y="1"/>
                  </a:lnTo>
                </a:path>
              </a:pathLst>
            </a:custGeom>
            <a:noFill/>
            <a:ln w="20675" cap="rnd" cmpd="sng">
              <a:solidFill>
                <a:srgbClr val="132524"/>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66"/>
            <p:cNvSpPr/>
            <p:nvPr/>
          </p:nvSpPr>
          <p:spPr>
            <a:xfrm>
              <a:off x="2186850" y="3130975"/>
              <a:ext cx="816450" cy="25"/>
            </a:xfrm>
            <a:custGeom>
              <a:avLst/>
              <a:gdLst/>
              <a:ahLst/>
              <a:cxnLst/>
              <a:rect l="l" t="t" r="r" b="b"/>
              <a:pathLst>
                <a:path w="32658" h="1" fill="none" extrusionOk="0">
                  <a:moveTo>
                    <a:pt x="32658" y="1"/>
                  </a:moveTo>
                  <a:lnTo>
                    <a:pt x="1" y="1"/>
                  </a:lnTo>
                </a:path>
              </a:pathLst>
            </a:custGeom>
            <a:noFill/>
            <a:ln w="20675" cap="rnd" cmpd="sng">
              <a:solidFill>
                <a:srgbClr val="132524"/>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66"/>
            <p:cNvSpPr/>
            <p:nvPr/>
          </p:nvSpPr>
          <p:spPr>
            <a:xfrm>
              <a:off x="2412425" y="794500"/>
              <a:ext cx="1151650" cy="339000"/>
            </a:xfrm>
            <a:custGeom>
              <a:avLst/>
              <a:gdLst/>
              <a:ahLst/>
              <a:cxnLst/>
              <a:rect l="l" t="t" r="r" b="b"/>
              <a:pathLst>
                <a:path w="46066" h="13560" extrusionOk="0">
                  <a:moveTo>
                    <a:pt x="33860" y="1"/>
                  </a:moveTo>
                  <a:cubicBezTo>
                    <a:pt x="29073" y="1"/>
                    <a:pt x="24938" y="2758"/>
                    <a:pt x="22958" y="6768"/>
                  </a:cubicBezTo>
                  <a:cubicBezTo>
                    <a:pt x="22181" y="6467"/>
                    <a:pt x="21379" y="6292"/>
                    <a:pt x="20527" y="6292"/>
                  </a:cubicBezTo>
                  <a:cubicBezTo>
                    <a:pt x="18146" y="6292"/>
                    <a:pt x="16091" y="7570"/>
                    <a:pt x="14938" y="9449"/>
                  </a:cubicBezTo>
                  <a:cubicBezTo>
                    <a:pt x="13484" y="8873"/>
                    <a:pt x="11905" y="8572"/>
                    <a:pt x="10251" y="8572"/>
                  </a:cubicBezTo>
                  <a:cubicBezTo>
                    <a:pt x="6091" y="8572"/>
                    <a:pt x="2406" y="10527"/>
                    <a:pt x="0" y="13560"/>
                  </a:cubicBezTo>
                  <a:lnTo>
                    <a:pt x="45991" y="13560"/>
                  </a:lnTo>
                  <a:cubicBezTo>
                    <a:pt x="46041" y="13109"/>
                    <a:pt x="46066" y="12657"/>
                    <a:pt x="46066" y="12206"/>
                  </a:cubicBezTo>
                  <a:cubicBezTo>
                    <a:pt x="46066" y="5464"/>
                    <a:pt x="40602" y="1"/>
                    <a:pt x="33860" y="1"/>
                  </a:cubicBezTo>
                  <a:close/>
                </a:path>
              </a:pathLst>
            </a:custGeom>
            <a:solidFill>
              <a:srgbClr val="4E4F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766" name="Google Shape;1766;p66"/>
          <p:cNvCxnSpPr/>
          <p:nvPr/>
        </p:nvCxnSpPr>
        <p:spPr>
          <a:xfrm>
            <a:off x="3511314" y="3123375"/>
            <a:ext cx="4248000" cy="0"/>
          </a:xfrm>
          <a:prstGeom prst="straightConnector1">
            <a:avLst/>
          </a:prstGeom>
          <a:noFill/>
          <a:ln w="19050" cap="flat" cmpd="sng">
            <a:solidFill>
              <a:schemeClr val="dk1"/>
            </a:solidFill>
            <a:prstDash val="solid"/>
            <a:round/>
            <a:headEnd type="none" w="med" len="med"/>
            <a:tailEnd type="none" w="med" len="med"/>
          </a:ln>
        </p:spPr>
      </p:cxnSp>
      <p:sp>
        <p:nvSpPr>
          <p:cNvPr id="1767" name="Google Shape;1767;p66"/>
          <p:cNvSpPr/>
          <p:nvPr/>
        </p:nvSpPr>
        <p:spPr>
          <a:xfrm flipH="1">
            <a:off x="6809054" y="1444621"/>
            <a:ext cx="1064216" cy="1566553"/>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66"/>
          <p:cNvSpPr txBox="1"/>
          <p:nvPr/>
        </p:nvSpPr>
        <p:spPr>
          <a:xfrm>
            <a:off x="3928349" y="1786650"/>
            <a:ext cx="2062500" cy="469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rgbClr val="3A60E5"/>
                </a:solidFill>
                <a:latin typeface="Carter One"/>
                <a:ea typeface="Carter One"/>
                <a:cs typeface="Carter One"/>
                <a:sym typeface="Carter One"/>
              </a:rPr>
              <a:t>Rout</a:t>
            </a:r>
            <a:endParaRPr sz="1800">
              <a:solidFill>
                <a:srgbClr val="3A60E5"/>
              </a:solidFill>
              <a:latin typeface="Carter One"/>
              <a:ea typeface="Carter One"/>
              <a:cs typeface="Carter One"/>
              <a:sym typeface="Carter One"/>
            </a:endParaRPr>
          </a:p>
        </p:txBody>
      </p:sp>
      <p:sp>
        <p:nvSpPr>
          <p:cNvPr id="1769" name="Google Shape;1769;p66"/>
          <p:cNvSpPr txBox="1"/>
          <p:nvPr/>
        </p:nvSpPr>
        <p:spPr>
          <a:xfrm>
            <a:off x="3928375" y="2095749"/>
            <a:ext cx="2062500" cy="857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latin typeface="Assistant Medium"/>
                <a:ea typeface="Assistant Medium"/>
                <a:cs typeface="Assistant Medium"/>
                <a:sym typeface="Assistant Medium"/>
              </a:rPr>
              <a:t>Mars is</a:t>
            </a:r>
            <a:r>
              <a:rPr lang="en" sz="1600">
                <a:solidFill>
                  <a:srgbClr val="000000"/>
                </a:solidFill>
                <a:latin typeface="Assistant Medium"/>
                <a:ea typeface="Assistant Medium"/>
                <a:cs typeface="Assistant Medium"/>
                <a:sym typeface="Assistant Medium"/>
              </a:rPr>
              <a:t> a cold place. The planet is full of iron oxide dust</a:t>
            </a:r>
            <a:endParaRPr sz="1600">
              <a:solidFill>
                <a:srgbClr val="000000"/>
              </a:solidFill>
              <a:latin typeface="Assistant Medium"/>
              <a:ea typeface="Assistant Medium"/>
              <a:cs typeface="Assistant Medium"/>
              <a:sym typeface="Assistant Medium"/>
            </a:endParaRPr>
          </a:p>
        </p:txBody>
      </p:sp>
      <p:sp>
        <p:nvSpPr>
          <p:cNvPr id="1770" name="Google Shape;1770;p66"/>
          <p:cNvSpPr txBox="1"/>
          <p:nvPr/>
        </p:nvSpPr>
        <p:spPr>
          <a:xfrm>
            <a:off x="1313149" y="3326470"/>
            <a:ext cx="2062500" cy="467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rgbClr val="3A60E5"/>
                </a:solidFill>
                <a:latin typeface="Carter One"/>
                <a:ea typeface="Carter One"/>
                <a:cs typeface="Carter One"/>
                <a:sym typeface="Carter One"/>
              </a:rPr>
              <a:t>Point A</a:t>
            </a:r>
            <a:endParaRPr sz="1800">
              <a:solidFill>
                <a:srgbClr val="3A60E5"/>
              </a:solidFill>
              <a:latin typeface="Carter One"/>
              <a:ea typeface="Carter One"/>
              <a:cs typeface="Carter One"/>
              <a:sym typeface="Carter One"/>
            </a:endParaRPr>
          </a:p>
        </p:txBody>
      </p:sp>
      <p:sp>
        <p:nvSpPr>
          <p:cNvPr id="1771" name="Google Shape;1771;p66"/>
          <p:cNvSpPr txBox="1"/>
          <p:nvPr/>
        </p:nvSpPr>
        <p:spPr>
          <a:xfrm>
            <a:off x="1313075" y="3635753"/>
            <a:ext cx="2062500" cy="857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rgbClr val="000000"/>
                </a:solidFill>
                <a:latin typeface="Assistant Medium"/>
                <a:ea typeface="Assistant Medium"/>
                <a:cs typeface="Assistant Medium"/>
                <a:sym typeface="Assistant Medium"/>
              </a:rPr>
              <a:t>Mercury is the smallest</a:t>
            </a:r>
            <a:r>
              <a:rPr lang="en" sz="1600">
                <a:latin typeface="Assistant Medium"/>
                <a:ea typeface="Assistant Medium"/>
                <a:cs typeface="Assistant Medium"/>
                <a:sym typeface="Assistant Medium"/>
              </a:rPr>
              <a:t> planet</a:t>
            </a:r>
            <a:r>
              <a:rPr lang="en" sz="1600">
                <a:solidFill>
                  <a:srgbClr val="000000"/>
                </a:solidFill>
                <a:latin typeface="Assistant Medium"/>
                <a:ea typeface="Assistant Medium"/>
                <a:cs typeface="Assistant Medium"/>
                <a:sym typeface="Assistant Medium"/>
              </a:rPr>
              <a:t> in the </a:t>
            </a:r>
            <a:r>
              <a:rPr lang="en" sz="1600">
                <a:latin typeface="Assistant Medium"/>
                <a:ea typeface="Assistant Medium"/>
                <a:cs typeface="Assistant Medium"/>
                <a:sym typeface="Assistant Medium"/>
              </a:rPr>
              <a:t>S</a:t>
            </a:r>
            <a:r>
              <a:rPr lang="en" sz="1600">
                <a:solidFill>
                  <a:srgbClr val="000000"/>
                </a:solidFill>
                <a:latin typeface="Assistant Medium"/>
                <a:ea typeface="Assistant Medium"/>
                <a:cs typeface="Assistant Medium"/>
                <a:sym typeface="Assistant Medium"/>
              </a:rPr>
              <a:t>olar </a:t>
            </a:r>
            <a:r>
              <a:rPr lang="en" sz="1600">
                <a:latin typeface="Assistant Medium"/>
                <a:ea typeface="Assistant Medium"/>
                <a:cs typeface="Assistant Medium"/>
                <a:sym typeface="Assistant Medium"/>
              </a:rPr>
              <a:t>S</a:t>
            </a:r>
            <a:r>
              <a:rPr lang="en" sz="1600">
                <a:solidFill>
                  <a:srgbClr val="000000"/>
                </a:solidFill>
                <a:latin typeface="Assistant Medium"/>
                <a:ea typeface="Assistant Medium"/>
                <a:cs typeface="Assistant Medium"/>
                <a:sym typeface="Assistant Medium"/>
              </a:rPr>
              <a:t>ystem</a:t>
            </a:r>
            <a:endParaRPr sz="1600">
              <a:solidFill>
                <a:srgbClr val="000000"/>
              </a:solidFill>
              <a:latin typeface="Assistant Medium"/>
              <a:ea typeface="Assistant Medium"/>
              <a:cs typeface="Assistant Medium"/>
              <a:sym typeface="Assistant Medium"/>
            </a:endParaRPr>
          </a:p>
        </p:txBody>
      </p:sp>
      <p:sp>
        <p:nvSpPr>
          <p:cNvPr id="1772" name="Google Shape;1772;p66"/>
          <p:cNvSpPr txBox="1"/>
          <p:nvPr/>
        </p:nvSpPr>
        <p:spPr>
          <a:xfrm>
            <a:off x="5696827" y="3326470"/>
            <a:ext cx="2062500" cy="4677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sz="1800">
                <a:solidFill>
                  <a:schemeClr val="accent1"/>
                </a:solidFill>
                <a:latin typeface="Carter One"/>
                <a:ea typeface="Carter One"/>
                <a:cs typeface="Carter One"/>
                <a:sym typeface="Carter One"/>
              </a:rPr>
              <a:t>Point B</a:t>
            </a:r>
            <a:endParaRPr sz="1800">
              <a:solidFill>
                <a:srgbClr val="3A60E5"/>
              </a:solidFill>
              <a:latin typeface="Carter One"/>
              <a:ea typeface="Carter One"/>
              <a:cs typeface="Carter One"/>
              <a:sym typeface="Carter One"/>
            </a:endParaRPr>
          </a:p>
        </p:txBody>
      </p:sp>
      <p:sp>
        <p:nvSpPr>
          <p:cNvPr id="1773" name="Google Shape;1773;p66"/>
          <p:cNvSpPr txBox="1"/>
          <p:nvPr/>
        </p:nvSpPr>
        <p:spPr>
          <a:xfrm>
            <a:off x="5696827" y="3635753"/>
            <a:ext cx="2062500" cy="8577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600">
                <a:solidFill>
                  <a:srgbClr val="000000"/>
                </a:solidFill>
                <a:latin typeface="Assistant Medium"/>
                <a:ea typeface="Assistant Medium"/>
                <a:cs typeface="Assistant Medium"/>
                <a:sym typeface="Assistant Medium"/>
              </a:rPr>
              <a:t>Venus is the second planet from the Sun. It’s terribly hot there</a:t>
            </a:r>
            <a:endParaRPr sz="1600">
              <a:solidFill>
                <a:srgbClr val="000000"/>
              </a:solidFill>
              <a:latin typeface="Assistant Medium"/>
              <a:ea typeface="Assistant Medium"/>
              <a:cs typeface="Assistant Medium"/>
              <a:sym typeface="Assistant Medium"/>
            </a:endParaRPr>
          </a:p>
        </p:txBody>
      </p:sp>
      <p:cxnSp>
        <p:nvCxnSpPr>
          <p:cNvPr id="1774" name="Google Shape;1774;p66"/>
          <p:cNvCxnSpPr>
            <a:endCxn id="1770" idx="1"/>
          </p:cNvCxnSpPr>
          <p:nvPr/>
        </p:nvCxnSpPr>
        <p:spPr>
          <a:xfrm rot="5400000">
            <a:off x="660199" y="2902270"/>
            <a:ext cx="1311000" cy="5100"/>
          </a:xfrm>
          <a:prstGeom prst="bentConnector4">
            <a:avLst>
              <a:gd name="adj1" fmla="val -541"/>
              <a:gd name="adj2" fmla="val 4769118"/>
            </a:avLst>
          </a:prstGeom>
          <a:noFill/>
          <a:ln w="9525" cap="flat" cmpd="sng">
            <a:solidFill>
              <a:schemeClr val="accent1"/>
            </a:solidFill>
            <a:prstDash val="solid"/>
            <a:round/>
            <a:headEnd type="oval" w="med" len="med"/>
            <a:tailEnd type="oval" w="med" len="med"/>
          </a:ln>
        </p:spPr>
      </p:cxnSp>
      <p:cxnSp>
        <p:nvCxnSpPr>
          <p:cNvPr id="1775" name="Google Shape;1775;p66"/>
          <p:cNvCxnSpPr>
            <a:endCxn id="1772" idx="3"/>
          </p:cNvCxnSpPr>
          <p:nvPr/>
        </p:nvCxnSpPr>
        <p:spPr>
          <a:xfrm rot="-5400000" flipH="1">
            <a:off x="6956677" y="2757670"/>
            <a:ext cx="1604700" cy="600"/>
          </a:xfrm>
          <a:prstGeom prst="bentConnector4">
            <a:avLst>
              <a:gd name="adj1" fmla="val -442"/>
              <a:gd name="adj2" fmla="val 39787500"/>
            </a:avLst>
          </a:prstGeom>
          <a:noFill/>
          <a:ln w="9525" cap="flat" cmpd="sng">
            <a:solidFill>
              <a:schemeClr val="accent2"/>
            </a:solidFill>
            <a:prstDash val="solid"/>
            <a:round/>
            <a:headEnd type="oval" w="med" len="med"/>
            <a:tailEnd type="oval" w="med" len="med"/>
          </a:ln>
        </p:spPr>
      </p:cxn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Shape 1779"/>
        <p:cNvGrpSpPr/>
        <p:nvPr/>
      </p:nvGrpSpPr>
      <p:grpSpPr>
        <a:xfrm>
          <a:off x="0" y="0"/>
          <a:ext cx="0" cy="0"/>
          <a:chOff x="0" y="0"/>
          <a:chExt cx="0" cy="0"/>
        </a:xfrm>
      </p:grpSpPr>
      <p:sp>
        <p:nvSpPr>
          <p:cNvPr id="1780" name="Google Shape;1780;p67"/>
          <p:cNvSpPr txBox="1">
            <a:spLocks noGrp="1"/>
          </p:cNvSpPr>
          <p:nvPr>
            <p:ph type="title"/>
          </p:nvPr>
        </p:nvSpPr>
        <p:spPr>
          <a:xfrm>
            <a:off x="726225" y="441350"/>
            <a:ext cx="7691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Desktop Software</a:t>
            </a:r>
            <a:endParaRPr/>
          </a:p>
        </p:txBody>
      </p:sp>
      <p:sp>
        <p:nvSpPr>
          <p:cNvPr id="1781" name="Google Shape;1781;p67"/>
          <p:cNvSpPr txBox="1">
            <a:spLocks noGrp="1"/>
          </p:cNvSpPr>
          <p:nvPr>
            <p:ph type="subTitle" idx="1"/>
          </p:nvPr>
        </p:nvSpPr>
        <p:spPr>
          <a:xfrm>
            <a:off x="5890300" y="2347025"/>
            <a:ext cx="2319300" cy="1390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replace the image on the screen with your own work. Just right-click on it and select “Replace image”</a:t>
            </a:r>
            <a:endParaRPr/>
          </a:p>
        </p:txBody>
      </p:sp>
      <p:grpSp>
        <p:nvGrpSpPr>
          <p:cNvPr id="1782" name="Google Shape;1782;p67"/>
          <p:cNvGrpSpPr/>
          <p:nvPr/>
        </p:nvGrpSpPr>
        <p:grpSpPr>
          <a:xfrm>
            <a:off x="726225" y="1045451"/>
            <a:ext cx="5025972" cy="3188564"/>
            <a:chOff x="1005600" y="1045500"/>
            <a:chExt cx="4604225" cy="2921000"/>
          </a:xfrm>
        </p:grpSpPr>
        <p:sp>
          <p:nvSpPr>
            <p:cNvPr id="1783" name="Google Shape;1783;p67"/>
            <p:cNvSpPr/>
            <p:nvPr/>
          </p:nvSpPr>
          <p:spPr>
            <a:xfrm>
              <a:off x="2890525" y="3386300"/>
              <a:ext cx="465600" cy="4728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67"/>
            <p:cNvSpPr/>
            <p:nvPr/>
          </p:nvSpPr>
          <p:spPr>
            <a:xfrm>
              <a:off x="1733550" y="1674200"/>
              <a:ext cx="2779500" cy="1740900"/>
            </a:xfrm>
            <a:prstGeom prst="roundRect">
              <a:avLst>
                <a:gd name="adj" fmla="val 6164"/>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67"/>
            <p:cNvSpPr/>
            <p:nvPr/>
          </p:nvSpPr>
          <p:spPr>
            <a:xfrm>
              <a:off x="2444575" y="3859100"/>
              <a:ext cx="1357500" cy="1074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67"/>
            <p:cNvSpPr/>
            <p:nvPr/>
          </p:nvSpPr>
          <p:spPr>
            <a:xfrm>
              <a:off x="1250050" y="1478200"/>
              <a:ext cx="97400" cy="93175"/>
            </a:xfrm>
            <a:custGeom>
              <a:avLst/>
              <a:gdLst/>
              <a:ahLst/>
              <a:cxnLst/>
              <a:rect l="l" t="t" r="r" b="b"/>
              <a:pathLst>
                <a:path w="3896" h="3727" extrusionOk="0">
                  <a:moveTo>
                    <a:pt x="550" y="0"/>
                  </a:moveTo>
                  <a:cubicBezTo>
                    <a:pt x="246" y="0"/>
                    <a:pt x="1" y="307"/>
                    <a:pt x="112" y="627"/>
                  </a:cubicBezTo>
                  <a:lnTo>
                    <a:pt x="548" y="1866"/>
                  </a:lnTo>
                  <a:lnTo>
                    <a:pt x="112" y="3105"/>
                  </a:lnTo>
                  <a:cubicBezTo>
                    <a:pt x="1" y="3420"/>
                    <a:pt x="246" y="3727"/>
                    <a:pt x="550" y="3727"/>
                  </a:cubicBezTo>
                  <a:cubicBezTo>
                    <a:pt x="601" y="3727"/>
                    <a:pt x="654" y="3718"/>
                    <a:pt x="706" y="3699"/>
                  </a:cubicBezTo>
                  <a:lnTo>
                    <a:pt x="1951" y="3264"/>
                  </a:lnTo>
                  <a:lnTo>
                    <a:pt x="3190" y="3699"/>
                  </a:lnTo>
                  <a:cubicBezTo>
                    <a:pt x="3243" y="3718"/>
                    <a:pt x="3296" y="3727"/>
                    <a:pt x="3347" y="3727"/>
                  </a:cubicBezTo>
                  <a:cubicBezTo>
                    <a:pt x="3650" y="3727"/>
                    <a:pt x="3896" y="3420"/>
                    <a:pt x="3784" y="3105"/>
                  </a:cubicBezTo>
                  <a:lnTo>
                    <a:pt x="3349" y="1866"/>
                  </a:lnTo>
                  <a:lnTo>
                    <a:pt x="3784" y="627"/>
                  </a:lnTo>
                  <a:cubicBezTo>
                    <a:pt x="3896" y="307"/>
                    <a:pt x="3650" y="0"/>
                    <a:pt x="3347" y="0"/>
                  </a:cubicBezTo>
                  <a:cubicBezTo>
                    <a:pt x="3296" y="0"/>
                    <a:pt x="3243" y="9"/>
                    <a:pt x="3190" y="27"/>
                  </a:cubicBezTo>
                  <a:lnTo>
                    <a:pt x="1951" y="463"/>
                  </a:lnTo>
                  <a:lnTo>
                    <a:pt x="706" y="27"/>
                  </a:lnTo>
                  <a:cubicBezTo>
                    <a:pt x="654" y="9"/>
                    <a:pt x="601" y="0"/>
                    <a:pt x="550" y="0"/>
                  </a:cubicBezTo>
                  <a:close/>
                </a:path>
              </a:pathLst>
            </a:custGeom>
            <a:solidFill>
              <a:srgbClr val="3A60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67"/>
            <p:cNvSpPr/>
            <p:nvPr/>
          </p:nvSpPr>
          <p:spPr>
            <a:xfrm>
              <a:off x="1005600" y="1098175"/>
              <a:ext cx="154450" cy="147725"/>
            </a:xfrm>
            <a:custGeom>
              <a:avLst/>
              <a:gdLst/>
              <a:ahLst/>
              <a:cxnLst/>
              <a:rect l="l" t="t" r="r" b="b"/>
              <a:pathLst>
                <a:path w="6178" h="5909" extrusionOk="0">
                  <a:moveTo>
                    <a:pt x="873" y="0"/>
                  </a:moveTo>
                  <a:cubicBezTo>
                    <a:pt x="388" y="0"/>
                    <a:pt x="1" y="488"/>
                    <a:pt x="176" y="987"/>
                  </a:cubicBezTo>
                  <a:lnTo>
                    <a:pt x="866" y="2956"/>
                  </a:lnTo>
                  <a:lnTo>
                    <a:pt x="176" y="4920"/>
                  </a:lnTo>
                  <a:cubicBezTo>
                    <a:pt x="1" y="5423"/>
                    <a:pt x="385" y="5909"/>
                    <a:pt x="868" y="5909"/>
                  </a:cubicBezTo>
                  <a:cubicBezTo>
                    <a:pt x="950" y="5909"/>
                    <a:pt x="1035" y="5895"/>
                    <a:pt x="1120" y="5865"/>
                  </a:cubicBezTo>
                  <a:lnTo>
                    <a:pt x="3089" y="5174"/>
                  </a:lnTo>
                  <a:lnTo>
                    <a:pt x="5053" y="5865"/>
                  </a:lnTo>
                  <a:cubicBezTo>
                    <a:pt x="5138" y="5895"/>
                    <a:pt x="5223" y="5909"/>
                    <a:pt x="5305" y="5909"/>
                  </a:cubicBezTo>
                  <a:cubicBezTo>
                    <a:pt x="5789" y="5909"/>
                    <a:pt x="6177" y="5423"/>
                    <a:pt x="5998" y="4920"/>
                  </a:cubicBezTo>
                  <a:lnTo>
                    <a:pt x="5307" y="2956"/>
                  </a:lnTo>
                  <a:lnTo>
                    <a:pt x="5998" y="987"/>
                  </a:lnTo>
                  <a:cubicBezTo>
                    <a:pt x="6177" y="488"/>
                    <a:pt x="5786" y="0"/>
                    <a:pt x="5300" y="0"/>
                  </a:cubicBezTo>
                  <a:cubicBezTo>
                    <a:pt x="5220" y="0"/>
                    <a:pt x="5136" y="14"/>
                    <a:pt x="5053" y="43"/>
                  </a:cubicBezTo>
                  <a:lnTo>
                    <a:pt x="3089" y="733"/>
                  </a:lnTo>
                  <a:lnTo>
                    <a:pt x="1120" y="43"/>
                  </a:lnTo>
                  <a:cubicBezTo>
                    <a:pt x="1037" y="14"/>
                    <a:pt x="954" y="0"/>
                    <a:pt x="873" y="0"/>
                  </a:cubicBezTo>
                  <a:close/>
                </a:path>
              </a:pathLst>
            </a:custGeom>
            <a:solidFill>
              <a:srgbClr val="3A60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67"/>
            <p:cNvSpPr/>
            <p:nvPr/>
          </p:nvSpPr>
          <p:spPr>
            <a:xfrm>
              <a:off x="1525950" y="1045500"/>
              <a:ext cx="257700" cy="246525"/>
            </a:xfrm>
            <a:custGeom>
              <a:avLst/>
              <a:gdLst/>
              <a:ahLst/>
              <a:cxnLst/>
              <a:rect l="l" t="t" r="r" b="b"/>
              <a:pathLst>
                <a:path w="10308" h="9861" extrusionOk="0">
                  <a:moveTo>
                    <a:pt x="1456" y="0"/>
                  </a:moveTo>
                  <a:cubicBezTo>
                    <a:pt x="650" y="0"/>
                    <a:pt x="1" y="809"/>
                    <a:pt x="296" y="1652"/>
                  </a:cubicBezTo>
                  <a:lnTo>
                    <a:pt x="1450" y="4928"/>
                  </a:lnTo>
                  <a:lnTo>
                    <a:pt x="296" y="8209"/>
                  </a:lnTo>
                  <a:cubicBezTo>
                    <a:pt x="1" y="9047"/>
                    <a:pt x="651" y="9860"/>
                    <a:pt x="1458" y="9860"/>
                  </a:cubicBezTo>
                  <a:cubicBezTo>
                    <a:pt x="1594" y="9860"/>
                    <a:pt x="1734" y="9837"/>
                    <a:pt x="1875" y="9788"/>
                  </a:cubicBezTo>
                  <a:lnTo>
                    <a:pt x="5156" y="8634"/>
                  </a:lnTo>
                  <a:lnTo>
                    <a:pt x="8438" y="9788"/>
                  </a:lnTo>
                  <a:cubicBezTo>
                    <a:pt x="8579" y="9837"/>
                    <a:pt x="8719" y="9860"/>
                    <a:pt x="8854" y="9860"/>
                  </a:cubicBezTo>
                  <a:cubicBezTo>
                    <a:pt x="9660" y="9860"/>
                    <a:pt x="10307" y="9047"/>
                    <a:pt x="10016" y="8209"/>
                  </a:cubicBezTo>
                  <a:lnTo>
                    <a:pt x="8862" y="4928"/>
                  </a:lnTo>
                  <a:lnTo>
                    <a:pt x="10016" y="1652"/>
                  </a:lnTo>
                  <a:cubicBezTo>
                    <a:pt x="10307" y="809"/>
                    <a:pt x="9661" y="0"/>
                    <a:pt x="8856" y="0"/>
                  </a:cubicBezTo>
                  <a:cubicBezTo>
                    <a:pt x="8720" y="0"/>
                    <a:pt x="8579" y="23"/>
                    <a:pt x="8438" y="73"/>
                  </a:cubicBezTo>
                  <a:lnTo>
                    <a:pt x="5156" y="1227"/>
                  </a:lnTo>
                  <a:lnTo>
                    <a:pt x="1875" y="73"/>
                  </a:lnTo>
                  <a:cubicBezTo>
                    <a:pt x="1733" y="23"/>
                    <a:pt x="1593" y="0"/>
                    <a:pt x="1456" y="0"/>
                  </a:cubicBezTo>
                  <a:close/>
                </a:path>
              </a:pathLst>
            </a:custGeom>
            <a:solidFill>
              <a:srgbClr val="3A60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67"/>
            <p:cNvSpPr/>
            <p:nvPr/>
          </p:nvSpPr>
          <p:spPr>
            <a:xfrm>
              <a:off x="4763925" y="3719975"/>
              <a:ext cx="257700" cy="246525"/>
            </a:xfrm>
            <a:custGeom>
              <a:avLst/>
              <a:gdLst/>
              <a:ahLst/>
              <a:cxnLst/>
              <a:rect l="l" t="t" r="r" b="b"/>
              <a:pathLst>
                <a:path w="10308" h="9861" extrusionOk="0">
                  <a:moveTo>
                    <a:pt x="1456" y="0"/>
                  </a:moveTo>
                  <a:cubicBezTo>
                    <a:pt x="650" y="0"/>
                    <a:pt x="1" y="809"/>
                    <a:pt x="296" y="1652"/>
                  </a:cubicBezTo>
                  <a:lnTo>
                    <a:pt x="1450" y="4928"/>
                  </a:lnTo>
                  <a:lnTo>
                    <a:pt x="296" y="8209"/>
                  </a:lnTo>
                  <a:cubicBezTo>
                    <a:pt x="1" y="9047"/>
                    <a:pt x="651" y="9860"/>
                    <a:pt x="1458" y="9860"/>
                  </a:cubicBezTo>
                  <a:cubicBezTo>
                    <a:pt x="1594" y="9860"/>
                    <a:pt x="1734" y="9837"/>
                    <a:pt x="1875" y="9788"/>
                  </a:cubicBezTo>
                  <a:lnTo>
                    <a:pt x="5156" y="8634"/>
                  </a:lnTo>
                  <a:lnTo>
                    <a:pt x="8438" y="9788"/>
                  </a:lnTo>
                  <a:cubicBezTo>
                    <a:pt x="8579" y="9837"/>
                    <a:pt x="8719" y="9860"/>
                    <a:pt x="8854" y="9860"/>
                  </a:cubicBezTo>
                  <a:cubicBezTo>
                    <a:pt x="9660" y="9860"/>
                    <a:pt x="10307" y="9047"/>
                    <a:pt x="10016" y="8209"/>
                  </a:cubicBezTo>
                  <a:lnTo>
                    <a:pt x="8862" y="4928"/>
                  </a:lnTo>
                  <a:lnTo>
                    <a:pt x="10016" y="1652"/>
                  </a:lnTo>
                  <a:cubicBezTo>
                    <a:pt x="10307" y="809"/>
                    <a:pt x="9661" y="0"/>
                    <a:pt x="8856" y="0"/>
                  </a:cubicBezTo>
                  <a:cubicBezTo>
                    <a:pt x="8720" y="0"/>
                    <a:pt x="8579" y="23"/>
                    <a:pt x="8438" y="73"/>
                  </a:cubicBezTo>
                  <a:lnTo>
                    <a:pt x="5156" y="1227"/>
                  </a:lnTo>
                  <a:lnTo>
                    <a:pt x="1875" y="73"/>
                  </a:lnTo>
                  <a:cubicBezTo>
                    <a:pt x="1733" y="23"/>
                    <a:pt x="1593" y="0"/>
                    <a:pt x="1456" y="0"/>
                  </a:cubicBezTo>
                  <a:close/>
                </a:path>
              </a:pathLst>
            </a:custGeom>
            <a:solidFill>
              <a:srgbClr val="3A60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67"/>
            <p:cNvSpPr/>
            <p:nvPr/>
          </p:nvSpPr>
          <p:spPr>
            <a:xfrm>
              <a:off x="5512425" y="3626800"/>
              <a:ext cx="97400" cy="93175"/>
            </a:xfrm>
            <a:custGeom>
              <a:avLst/>
              <a:gdLst/>
              <a:ahLst/>
              <a:cxnLst/>
              <a:rect l="l" t="t" r="r" b="b"/>
              <a:pathLst>
                <a:path w="3896" h="3727" extrusionOk="0">
                  <a:moveTo>
                    <a:pt x="550" y="0"/>
                  </a:moveTo>
                  <a:cubicBezTo>
                    <a:pt x="246" y="0"/>
                    <a:pt x="1" y="307"/>
                    <a:pt x="112" y="627"/>
                  </a:cubicBezTo>
                  <a:lnTo>
                    <a:pt x="548" y="1866"/>
                  </a:lnTo>
                  <a:lnTo>
                    <a:pt x="112" y="3105"/>
                  </a:lnTo>
                  <a:cubicBezTo>
                    <a:pt x="1" y="3420"/>
                    <a:pt x="246" y="3727"/>
                    <a:pt x="550" y="3727"/>
                  </a:cubicBezTo>
                  <a:cubicBezTo>
                    <a:pt x="601" y="3727"/>
                    <a:pt x="654" y="3718"/>
                    <a:pt x="706" y="3699"/>
                  </a:cubicBezTo>
                  <a:lnTo>
                    <a:pt x="1951" y="3264"/>
                  </a:lnTo>
                  <a:lnTo>
                    <a:pt x="3190" y="3699"/>
                  </a:lnTo>
                  <a:cubicBezTo>
                    <a:pt x="3243" y="3718"/>
                    <a:pt x="3296" y="3727"/>
                    <a:pt x="3347" y="3727"/>
                  </a:cubicBezTo>
                  <a:cubicBezTo>
                    <a:pt x="3650" y="3727"/>
                    <a:pt x="3896" y="3420"/>
                    <a:pt x="3784" y="3105"/>
                  </a:cubicBezTo>
                  <a:lnTo>
                    <a:pt x="3349" y="1866"/>
                  </a:lnTo>
                  <a:lnTo>
                    <a:pt x="3784" y="627"/>
                  </a:lnTo>
                  <a:cubicBezTo>
                    <a:pt x="3896" y="307"/>
                    <a:pt x="3650" y="0"/>
                    <a:pt x="3347" y="0"/>
                  </a:cubicBezTo>
                  <a:cubicBezTo>
                    <a:pt x="3296" y="0"/>
                    <a:pt x="3243" y="9"/>
                    <a:pt x="3190" y="27"/>
                  </a:cubicBezTo>
                  <a:lnTo>
                    <a:pt x="1951" y="463"/>
                  </a:lnTo>
                  <a:lnTo>
                    <a:pt x="706" y="27"/>
                  </a:lnTo>
                  <a:cubicBezTo>
                    <a:pt x="654" y="9"/>
                    <a:pt x="601" y="0"/>
                    <a:pt x="550" y="0"/>
                  </a:cubicBezTo>
                  <a:close/>
                </a:path>
              </a:pathLst>
            </a:custGeom>
            <a:solidFill>
              <a:srgbClr val="3A60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791" name="Google Shape;1791;p67"/>
            <p:cNvPicPr preferRelativeResize="0"/>
            <p:nvPr/>
          </p:nvPicPr>
          <p:blipFill>
            <a:blip r:embed="rId3">
              <a:alphaModFix/>
            </a:blip>
            <a:stretch>
              <a:fillRect/>
            </a:stretch>
          </p:blipFill>
          <p:spPr>
            <a:xfrm>
              <a:off x="1780350" y="1714588"/>
              <a:ext cx="2685900" cy="1510800"/>
            </a:xfrm>
            <a:prstGeom prst="roundRect">
              <a:avLst>
                <a:gd name="adj" fmla="val 5380"/>
              </a:avLst>
            </a:prstGeom>
            <a:noFill/>
            <a:ln>
              <a:noFill/>
            </a:ln>
          </p:spPr>
        </p:pic>
      </p:gr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Shape 1795"/>
        <p:cNvGrpSpPr/>
        <p:nvPr/>
      </p:nvGrpSpPr>
      <p:grpSpPr>
        <a:xfrm>
          <a:off x="0" y="0"/>
          <a:ext cx="0" cy="0"/>
          <a:chOff x="0" y="0"/>
          <a:chExt cx="0" cy="0"/>
        </a:xfrm>
      </p:grpSpPr>
      <p:sp>
        <p:nvSpPr>
          <p:cNvPr id="1796" name="Google Shape;1796;p68"/>
          <p:cNvSpPr txBox="1">
            <a:spLocks noGrp="1"/>
          </p:cNvSpPr>
          <p:nvPr>
            <p:ph type="title"/>
          </p:nvPr>
        </p:nvSpPr>
        <p:spPr>
          <a:xfrm>
            <a:off x="726225" y="441350"/>
            <a:ext cx="7691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Smartphone Web</a:t>
            </a:r>
            <a:endParaRPr/>
          </a:p>
        </p:txBody>
      </p:sp>
      <p:sp>
        <p:nvSpPr>
          <p:cNvPr id="1797" name="Google Shape;1797;p68"/>
          <p:cNvSpPr txBox="1">
            <a:spLocks noGrp="1"/>
          </p:cNvSpPr>
          <p:nvPr>
            <p:ph type="subTitle" idx="1"/>
          </p:nvPr>
        </p:nvSpPr>
        <p:spPr>
          <a:xfrm>
            <a:off x="1962213" y="2202275"/>
            <a:ext cx="2454300" cy="1412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You can replace the image on the screen with your own work. Just right-click on it and select “Replace image”</a:t>
            </a:r>
            <a:endParaRPr/>
          </a:p>
        </p:txBody>
      </p:sp>
      <p:sp>
        <p:nvSpPr>
          <p:cNvPr id="1798" name="Google Shape;1798;p68"/>
          <p:cNvSpPr/>
          <p:nvPr/>
        </p:nvSpPr>
        <p:spPr>
          <a:xfrm>
            <a:off x="5355088" y="1273798"/>
            <a:ext cx="1826700" cy="3324000"/>
          </a:xfrm>
          <a:prstGeom prst="roundRect">
            <a:avLst>
              <a:gd name="adj" fmla="val 6873"/>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799" name="Google Shape;1799;p68"/>
          <p:cNvPicPr preferRelativeResize="0"/>
          <p:nvPr/>
        </p:nvPicPr>
        <p:blipFill rotWithShape="1">
          <a:blip r:embed="rId3">
            <a:alphaModFix/>
          </a:blip>
          <a:srcRect r="12846"/>
          <a:stretch/>
        </p:blipFill>
        <p:spPr>
          <a:xfrm>
            <a:off x="5444350" y="1430198"/>
            <a:ext cx="1648200" cy="2587200"/>
          </a:xfrm>
          <a:prstGeom prst="roundRect">
            <a:avLst>
              <a:gd name="adj" fmla="val 3736"/>
            </a:avLst>
          </a:prstGeom>
          <a:noFill/>
          <a:ln>
            <a:noFill/>
          </a:ln>
        </p:spPr>
      </p:pic>
      <p:sp>
        <p:nvSpPr>
          <p:cNvPr id="1800" name="Google Shape;1800;p68"/>
          <p:cNvSpPr/>
          <p:nvPr/>
        </p:nvSpPr>
        <p:spPr>
          <a:xfrm>
            <a:off x="6143050" y="4103448"/>
            <a:ext cx="250800" cy="2508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01" name="Google Shape;1801;p68"/>
          <p:cNvGrpSpPr/>
          <p:nvPr/>
        </p:nvGrpSpPr>
        <p:grpSpPr>
          <a:xfrm>
            <a:off x="7859017" y="3614686"/>
            <a:ext cx="304102" cy="458848"/>
            <a:chOff x="2131550" y="2253075"/>
            <a:chExt cx="93100" cy="140475"/>
          </a:xfrm>
        </p:grpSpPr>
        <p:sp>
          <p:nvSpPr>
            <p:cNvPr id="1802" name="Google Shape;1802;p68"/>
            <p:cNvSpPr/>
            <p:nvPr/>
          </p:nvSpPr>
          <p:spPr>
            <a:xfrm>
              <a:off x="2131550" y="2313325"/>
              <a:ext cx="93100" cy="50100"/>
            </a:xfrm>
            <a:custGeom>
              <a:avLst/>
              <a:gdLst/>
              <a:ahLst/>
              <a:cxnLst/>
              <a:rect l="l" t="t" r="r" b="b"/>
              <a:pathLst>
                <a:path w="3724" h="2004" extrusionOk="0">
                  <a:moveTo>
                    <a:pt x="1822" y="1"/>
                  </a:moveTo>
                  <a:lnTo>
                    <a:pt x="1" y="1896"/>
                  </a:lnTo>
                  <a:lnTo>
                    <a:pt x="114" y="2004"/>
                  </a:lnTo>
                  <a:lnTo>
                    <a:pt x="1828" y="216"/>
                  </a:lnTo>
                  <a:lnTo>
                    <a:pt x="3616" y="1936"/>
                  </a:lnTo>
                  <a:lnTo>
                    <a:pt x="3724" y="1823"/>
                  </a:lnTo>
                  <a:lnTo>
                    <a:pt x="18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68"/>
            <p:cNvSpPr/>
            <p:nvPr/>
          </p:nvSpPr>
          <p:spPr>
            <a:xfrm>
              <a:off x="2131550" y="2343325"/>
              <a:ext cx="93100" cy="50225"/>
            </a:xfrm>
            <a:custGeom>
              <a:avLst/>
              <a:gdLst/>
              <a:ahLst/>
              <a:cxnLst/>
              <a:rect l="l" t="t" r="r" b="b"/>
              <a:pathLst>
                <a:path w="3724" h="2009" extrusionOk="0">
                  <a:moveTo>
                    <a:pt x="1822" y="0"/>
                  </a:moveTo>
                  <a:lnTo>
                    <a:pt x="1" y="1901"/>
                  </a:lnTo>
                  <a:lnTo>
                    <a:pt x="114" y="2009"/>
                  </a:lnTo>
                  <a:lnTo>
                    <a:pt x="1828" y="221"/>
                  </a:lnTo>
                  <a:lnTo>
                    <a:pt x="3616" y="1935"/>
                  </a:lnTo>
                  <a:lnTo>
                    <a:pt x="3724" y="1828"/>
                  </a:lnTo>
                  <a:lnTo>
                    <a:pt x="182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68"/>
            <p:cNvSpPr/>
            <p:nvPr/>
          </p:nvSpPr>
          <p:spPr>
            <a:xfrm>
              <a:off x="2131550" y="2253075"/>
              <a:ext cx="93100" cy="50250"/>
            </a:xfrm>
            <a:custGeom>
              <a:avLst/>
              <a:gdLst/>
              <a:ahLst/>
              <a:cxnLst/>
              <a:rect l="l" t="t" r="r" b="b"/>
              <a:pathLst>
                <a:path w="3724" h="2010" extrusionOk="0">
                  <a:moveTo>
                    <a:pt x="1822" y="1"/>
                  </a:moveTo>
                  <a:lnTo>
                    <a:pt x="1" y="1902"/>
                  </a:lnTo>
                  <a:lnTo>
                    <a:pt x="114" y="2009"/>
                  </a:lnTo>
                  <a:lnTo>
                    <a:pt x="1828" y="221"/>
                  </a:lnTo>
                  <a:lnTo>
                    <a:pt x="3616" y="1941"/>
                  </a:lnTo>
                  <a:lnTo>
                    <a:pt x="3724" y="1828"/>
                  </a:lnTo>
                  <a:lnTo>
                    <a:pt x="18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68"/>
            <p:cNvSpPr/>
            <p:nvPr/>
          </p:nvSpPr>
          <p:spPr>
            <a:xfrm>
              <a:off x="2131550" y="2283200"/>
              <a:ext cx="93100" cy="50250"/>
            </a:xfrm>
            <a:custGeom>
              <a:avLst/>
              <a:gdLst/>
              <a:ahLst/>
              <a:cxnLst/>
              <a:rect l="l" t="t" r="r" b="b"/>
              <a:pathLst>
                <a:path w="3724" h="2010" extrusionOk="0">
                  <a:moveTo>
                    <a:pt x="1822" y="1"/>
                  </a:moveTo>
                  <a:lnTo>
                    <a:pt x="1" y="1902"/>
                  </a:lnTo>
                  <a:lnTo>
                    <a:pt x="114" y="2009"/>
                  </a:lnTo>
                  <a:lnTo>
                    <a:pt x="1828" y="221"/>
                  </a:lnTo>
                  <a:lnTo>
                    <a:pt x="3616" y="1936"/>
                  </a:lnTo>
                  <a:lnTo>
                    <a:pt x="3724" y="1823"/>
                  </a:lnTo>
                  <a:lnTo>
                    <a:pt x="18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Shape 1809"/>
        <p:cNvGrpSpPr/>
        <p:nvPr/>
      </p:nvGrpSpPr>
      <p:grpSpPr>
        <a:xfrm>
          <a:off x="0" y="0"/>
          <a:ext cx="0" cy="0"/>
          <a:chOff x="0" y="0"/>
          <a:chExt cx="0" cy="0"/>
        </a:xfrm>
      </p:grpSpPr>
      <p:grpSp>
        <p:nvGrpSpPr>
          <p:cNvPr id="1810" name="Google Shape;1810;p69"/>
          <p:cNvGrpSpPr/>
          <p:nvPr/>
        </p:nvGrpSpPr>
        <p:grpSpPr>
          <a:xfrm>
            <a:off x="679756" y="746800"/>
            <a:ext cx="5453250" cy="3857638"/>
            <a:chOff x="500775" y="746800"/>
            <a:chExt cx="5453250" cy="3857638"/>
          </a:xfrm>
        </p:grpSpPr>
        <p:sp>
          <p:nvSpPr>
            <p:cNvPr id="1811" name="Google Shape;1811;p69"/>
            <p:cNvSpPr/>
            <p:nvPr/>
          </p:nvSpPr>
          <p:spPr>
            <a:xfrm>
              <a:off x="858738" y="1598900"/>
              <a:ext cx="4255200" cy="2442900"/>
            </a:xfrm>
            <a:prstGeom prst="roundRect">
              <a:avLst>
                <a:gd name="adj" fmla="val 6451"/>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69"/>
            <p:cNvSpPr/>
            <p:nvPr/>
          </p:nvSpPr>
          <p:spPr>
            <a:xfrm>
              <a:off x="4835475" y="2723600"/>
              <a:ext cx="193500" cy="193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69"/>
            <p:cNvSpPr/>
            <p:nvPr/>
          </p:nvSpPr>
          <p:spPr>
            <a:xfrm>
              <a:off x="1806125" y="1080075"/>
              <a:ext cx="97400" cy="93175"/>
            </a:xfrm>
            <a:custGeom>
              <a:avLst/>
              <a:gdLst/>
              <a:ahLst/>
              <a:cxnLst/>
              <a:rect l="l" t="t" r="r" b="b"/>
              <a:pathLst>
                <a:path w="3896" h="3727" extrusionOk="0">
                  <a:moveTo>
                    <a:pt x="550" y="0"/>
                  </a:moveTo>
                  <a:cubicBezTo>
                    <a:pt x="246" y="0"/>
                    <a:pt x="1" y="307"/>
                    <a:pt x="112" y="627"/>
                  </a:cubicBezTo>
                  <a:lnTo>
                    <a:pt x="548" y="1866"/>
                  </a:lnTo>
                  <a:lnTo>
                    <a:pt x="112" y="3105"/>
                  </a:lnTo>
                  <a:cubicBezTo>
                    <a:pt x="1" y="3420"/>
                    <a:pt x="246" y="3727"/>
                    <a:pt x="550" y="3727"/>
                  </a:cubicBezTo>
                  <a:cubicBezTo>
                    <a:pt x="601" y="3727"/>
                    <a:pt x="654" y="3718"/>
                    <a:pt x="706" y="3699"/>
                  </a:cubicBezTo>
                  <a:lnTo>
                    <a:pt x="1951" y="3264"/>
                  </a:lnTo>
                  <a:lnTo>
                    <a:pt x="3190" y="3699"/>
                  </a:lnTo>
                  <a:cubicBezTo>
                    <a:pt x="3243" y="3718"/>
                    <a:pt x="3296" y="3727"/>
                    <a:pt x="3347" y="3727"/>
                  </a:cubicBezTo>
                  <a:cubicBezTo>
                    <a:pt x="3650" y="3727"/>
                    <a:pt x="3896" y="3420"/>
                    <a:pt x="3784" y="3105"/>
                  </a:cubicBezTo>
                  <a:lnTo>
                    <a:pt x="3349" y="1866"/>
                  </a:lnTo>
                  <a:lnTo>
                    <a:pt x="3784" y="627"/>
                  </a:lnTo>
                  <a:cubicBezTo>
                    <a:pt x="3896" y="307"/>
                    <a:pt x="3650" y="0"/>
                    <a:pt x="3347" y="0"/>
                  </a:cubicBezTo>
                  <a:cubicBezTo>
                    <a:pt x="3296" y="0"/>
                    <a:pt x="3243" y="9"/>
                    <a:pt x="3190" y="27"/>
                  </a:cubicBezTo>
                  <a:lnTo>
                    <a:pt x="1951" y="463"/>
                  </a:lnTo>
                  <a:lnTo>
                    <a:pt x="706" y="27"/>
                  </a:lnTo>
                  <a:cubicBezTo>
                    <a:pt x="654" y="9"/>
                    <a:pt x="601" y="0"/>
                    <a:pt x="550" y="0"/>
                  </a:cubicBezTo>
                  <a:close/>
                </a:path>
              </a:pathLst>
            </a:custGeom>
            <a:solidFill>
              <a:srgbClr val="3A60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69"/>
            <p:cNvSpPr/>
            <p:nvPr/>
          </p:nvSpPr>
          <p:spPr>
            <a:xfrm>
              <a:off x="758475" y="746800"/>
              <a:ext cx="154450" cy="147725"/>
            </a:xfrm>
            <a:custGeom>
              <a:avLst/>
              <a:gdLst/>
              <a:ahLst/>
              <a:cxnLst/>
              <a:rect l="l" t="t" r="r" b="b"/>
              <a:pathLst>
                <a:path w="6178" h="5909" extrusionOk="0">
                  <a:moveTo>
                    <a:pt x="873" y="0"/>
                  </a:moveTo>
                  <a:cubicBezTo>
                    <a:pt x="388" y="0"/>
                    <a:pt x="1" y="488"/>
                    <a:pt x="176" y="987"/>
                  </a:cubicBezTo>
                  <a:lnTo>
                    <a:pt x="866" y="2956"/>
                  </a:lnTo>
                  <a:lnTo>
                    <a:pt x="176" y="4920"/>
                  </a:lnTo>
                  <a:cubicBezTo>
                    <a:pt x="1" y="5423"/>
                    <a:pt x="385" y="5909"/>
                    <a:pt x="868" y="5909"/>
                  </a:cubicBezTo>
                  <a:cubicBezTo>
                    <a:pt x="950" y="5909"/>
                    <a:pt x="1035" y="5895"/>
                    <a:pt x="1120" y="5865"/>
                  </a:cubicBezTo>
                  <a:lnTo>
                    <a:pt x="3089" y="5174"/>
                  </a:lnTo>
                  <a:lnTo>
                    <a:pt x="5053" y="5865"/>
                  </a:lnTo>
                  <a:cubicBezTo>
                    <a:pt x="5138" y="5895"/>
                    <a:pt x="5223" y="5909"/>
                    <a:pt x="5305" y="5909"/>
                  </a:cubicBezTo>
                  <a:cubicBezTo>
                    <a:pt x="5789" y="5909"/>
                    <a:pt x="6177" y="5423"/>
                    <a:pt x="5998" y="4920"/>
                  </a:cubicBezTo>
                  <a:lnTo>
                    <a:pt x="5307" y="2956"/>
                  </a:lnTo>
                  <a:lnTo>
                    <a:pt x="5998" y="987"/>
                  </a:lnTo>
                  <a:cubicBezTo>
                    <a:pt x="6177" y="488"/>
                    <a:pt x="5786" y="0"/>
                    <a:pt x="5300" y="0"/>
                  </a:cubicBezTo>
                  <a:cubicBezTo>
                    <a:pt x="5220" y="0"/>
                    <a:pt x="5136" y="14"/>
                    <a:pt x="5053" y="43"/>
                  </a:cubicBezTo>
                  <a:lnTo>
                    <a:pt x="3089" y="733"/>
                  </a:lnTo>
                  <a:lnTo>
                    <a:pt x="1120" y="43"/>
                  </a:lnTo>
                  <a:cubicBezTo>
                    <a:pt x="1037" y="14"/>
                    <a:pt x="954" y="0"/>
                    <a:pt x="873" y="0"/>
                  </a:cubicBezTo>
                  <a:close/>
                </a:path>
              </a:pathLst>
            </a:custGeom>
            <a:solidFill>
              <a:srgbClr val="3A60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69"/>
            <p:cNvSpPr/>
            <p:nvPr/>
          </p:nvSpPr>
          <p:spPr>
            <a:xfrm>
              <a:off x="500775" y="1209050"/>
              <a:ext cx="257700" cy="246525"/>
            </a:xfrm>
            <a:custGeom>
              <a:avLst/>
              <a:gdLst/>
              <a:ahLst/>
              <a:cxnLst/>
              <a:rect l="l" t="t" r="r" b="b"/>
              <a:pathLst>
                <a:path w="10308" h="9861" extrusionOk="0">
                  <a:moveTo>
                    <a:pt x="1456" y="0"/>
                  </a:moveTo>
                  <a:cubicBezTo>
                    <a:pt x="650" y="0"/>
                    <a:pt x="1" y="809"/>
                    <a:pt x="296" y="1652"/>
                  </a:cubicBezTo>
                  <a:lnTo>
                    <a:pt x="1450" y="4928"/>
                  </a:lnTo>
                  <a:lnTo>
                    <a:pt x="296" y="8209"/>
                  </a:lnTo>
                  <a:cubicBezTo>
                    <a:pt x="1" y="9047"/>
                    <a:pt x="651" y="9860"/>
                    <a:pt x="1458" y="9860"/>
                  </a:cubicBezTo>
                  <a:cubicBezTo>
                    <a:pt x="1594" y="9860"/>
                    <a:pt x="1734" y="9837"/>
                    <a:pt x="1875" y="9788"/>
                  </a:cubicBezTo>
                  <a:lnTo>
                    <a:pt x="5156" y="8634"/>
                  </a:lnTo>
                  <a:lnTo>
                    <a:pt x="8438" y="9788"/>
                  </a:lnTo>
                  <a:cubicBezTo>
                    <a:pt x="8579" y="9837"/>
                    <a:pt x="8719" y="9860"/>
                    <a:pt x="8854" y="9860"/>
                  </a:cubicBezTo>
                  <a:cubicBezTo>
                    <a:pt x="9660" y="9860"/>
                    <a:pt x="10307" y="9047"/>
                    <a:pt x="10016" y="8209"/>
                  </a:cubicBezTo>
                  <a:lnTo>
                    <a:pt x="8862" y="4928"/>
                  </a:lnTo>
                  <a:lnTo>
                    <a:pt x="10016" y="1652"/>
                  </a:lnTo>
                  <a:cubicBezTo>
                    <a:pt x="10307" y="809"/>
                    <a:pt x="9661" y="0"/>
                    <a:pt x="8856" y="0"/>
                  </a:cubicBezTo>
                  <a:cubicBezTo>
                    <a:pt x="8720" y="0"/>
                    <a:pt x="8579" y="23"/>
                    <a:pt x="8438" y="73"/>
                  </a:cubicBezTo>
                  <a:lnTo>
                    <a:pt x="5156" y="1227"/>
                  </a:lnTo>
                  <a:lnTo>
                    <a:pt x="1875" y="73"/>
                  </a:lnTo>
                  <a:cubicBezTo>
                    <a:pt x="1733" y="23"/>
                    <a:pt x="1593" y="0"/>
                    <a:pt x="1456" y="0"/>
                  </a:cubicBezTo>
                  <a:close/>
                </a:path>
              </a:pathLst>
            </a:custGeom>
            <a:solidFill>
              <a:srgbClr val="3A60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69"/>
            <p:cNvSpPr/>
            <p:nvPr/>
          </p:nvSpPr>
          <p:spPr>
            <a:xfrm>
              <a:off x="4391525" y="4357913"/>
              <a:ext cx="257700" cy="246525"/>
            </a:xfrm>
            <a:custGeom>
              <a:avLst/>
              <a:gdLst/>
              <a:ahLst/>
              <a:cxnLst/>
              <a:rect l="l" t="t" r="r" b="b"/>
              <a:pathLst>
                <a:path w="10308" h="9861" extrusionOk="0">
                  <a:moveTo>
                    <a:pt x="1456" y="0"/>
                  </a:moveTo>
                  <a:cubicBezTo>
                    <a:pt x="650" y="0"/>
                    <a:pt x="1" y="809"/>
                    <a:pt x="296" y="1652"/>
                  </a:cubicBezTo>
                  <a:lnTo>
                    <a:pt x="1450" y="4928"/>
                  </a:lnTo>
                  <a:lnTo>
                    <a:pt x="296" y="8209"/>
                  </a:lnTo>
                  <a:cubicBezTo>
                    <a:pt x="1" y="9047"/>
                    <a:pt x="651" y="9860"/>
                    <a:pt x="1458" y="9860"/>
                  </a:cubicBezTo>
                  <a:cubicBezTo>
                    <a:pt x="1594" y="9860"/>
                    <a:pt x="1734" y="9837"/>
                    <a:pt x="1875" y="9788"/>
                  </a:cubicBezTo>
                  <a:lnTo>
                    <a:pt x="5156" y="8634"/>
                  </a:lnTo>
                  <a:lnTo>
                    <a:pt x="8438" y="9788"/>
                  </a:lnTo>
                  <a:cubicBezTo>
                    <a:pt x="8579" y="9837"/>
                    <a:pt x="8719" y="9860"/>
                    <a:pt x="8854" y="9860"/>
                  </a:cubicBezTo>
                  <a:cubicBezTo>
                    <a:pt x="9660" y="9860"/>
                    <a:pt x="10307" y="9047"/>
                    <a:pt x="10016" y="8209"/>
                  </a:cubicBezTo>
                  <a:lnTo>
                    <a:pt x="8862" y="4928"/>
                  </a:lnTo>
                  <a:lnTo>
                    <a:pt x="10016" y="1652"/>
                  </a:lnTo>
                  <a:cubicBezTo>
                    <a:pt x="10307" y="809"/>
                    <a:pt x="9661" y="0"/>
                    <a:pt x="8856" y="0"/>
                  </a:cubicBezTo>
                  <a:cubicBezTo>
                    <a:pt x="8720" y="0"/>
                    <a:pt x="8579" y="23"/>
                    <a:pt x="8438" y="73"/>
                  </a:cubicBezTo>
                  <a:lnTo>
                    <a:pt x="5156" y="1227"/>
                  </a:lnTo>
                  <a:lnTo>
                    <a:pt x="1875" y="73"/>
                  </a:lnTo>
                  <a:cubicBezTo>
                    <a:pt x="1733" y="23"/>
                    <a:pt x="1593" y="0"/>
                    <a:pt x="1456" y="0"/>
                  </a:cubicBezTo>
                  <a:close/>
                </a:path>
              </a:pathLst>
            </a:custGeom>
            <a:solidFill>
              <a:srgbClr val="3A60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69"/>
            <p:cNvSpPr/>
            <p:nvPr/>
          </p:nvSpPr>
          <p:spPr>
            <a:xfrm>
              <a:off x="5606025" y="3894075"/>
              <a:ext cx="154450" cy="147725"/>
            </a:xfrm>
            <a:custGeom>
              <a:avLst/>
              <a:gdLst/>
              <a:ahLst/>
              <a:cxnLst/>
              <a:rect l="l" t="t" r="r" b="b"/>
              <a:pathLst>
                <a:path w="6178" h="5909" extrusionOk="0">
                  <a:moveTo>
                    <a:pt x="873" y="0"/>
                  </a:moveTo>
                  <a:cubicBezTo>
                    <a:pt x="388" y="0"/>
                    <a:pt x="1" y="488"/>
                    <a:pt x="176" y="987"/>
                  </a:cubicBezTo>
                  <a:lnTo>
                    <a:pt x="866" y="2956"/>
                  </a:lnTo>
                  <a:lnTo>
                    <a:pt x="176" y="4920"/>
                  </a:lnTo>
                  <a:cubicBezTo>
                    <a:pt x="1" y="5423"/>
                    <a:pt x="385" y="5909"/>
                    <a:pt x="868" y="5909"/>
                  </a:cubicBezTo>
                  <a:cubicBezTo>
                    <a:pt x="950" y="5909"/>
                    <a:pt x="1035" y="5895"/>
                    <a:pt x="1120" y="5865"/>
                  </a:cubicBezTo>
                  <a:lnTo>
                    <a:pt x="3089" y="5174"/>
                  </a:lnTo>
                  <a:lnTo>
                    <a:pt x="5053" y="5865"/>
                  </a:lnTo>
                  <a:cubicBezTo>
                    <a:pt x="5138" y="5895"/>
                    <a:pt x="5223" y="5909"/>
                    <a:pt x="5305" y="5909"/>
                  </a:cubicBezTo>
                  <a:cubicBezTo>
                    <a:pt x="5789" y="5909"/>
                    <a:pt x="6177" y="5423"/>
                    <a:pt x="5998" y="4920"/>
                  </a:cubicBezTo>
                  <a:lnTo>
                    <a:pt x="5307" y="2956"/>
                  </a:lnTo>
                  <a:lnTo>
                    <a:pt x="5998" y="987"/>
                  </a:lnTo>
                  <a:cubicBezTo>
                    <a:pt x="6177" y="488"/>
                    <a:pt x="5786" y="0"/>
                    <a:pt x="5300" y="0"/>
                  </a:cubicBezTo>
                  <a:cubicBezTo>
                    <a:pt x="5220" y="0"/>
                    <a:pt x="5136" y="14"/>
                    <a:pt x="5053" y="43"/>
                  </a:cubicBezTo>
                  <a:lnTo>
                    <a:pt x="3089" y="733"/>
                  </a:lnTo>
                  <a:lnTo>
                    <a:pt x="1120" y="43"/>
                  </a:lnTo>
                  <a:cubicBezTo>
                    <a:pt x="1037" y="14"/>
                    <a:pt x="954" y="0"/>
                    <a:pt x="873" y="0"/>
                  </a:cubicBezTo>
                  <a:close/>
                </a:path>
              </a:pathLst>
            </a:custGeom>
            <a:solidFill>
              <a:srgbClr val="3A60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69"/>
            <p:cNvSpPr/>
            <p:nvPr/>
          </p:nvSpPr>
          <p:spPr>
            <a:xfrm>
              <a:off x="5856625" y="4434600"/>
              <a:ext cx="97400" cy="93175"/>
            </a:xfrm>
            <a:custGeom>
              <a:avLst/>
              <a:gdLst/>
              <a:ahLst/>
              <a:cxnLst/>
              <a:rect l="l" t="t" r="r" b="b"/>
              <a:pathLst>
                <a:path w="3896" h="3727" extrusionOk="0">
                  <a:moveTo>
                    <a:pt x="550" y="0"/>
                  </a:moveTo>
                  <a:cubicBezTo>
                    <a:pt x="246" y="0"/>
                    <a:pt x="1" y="307"/>
                    <a:pt x="112" y="627"/>
                  </a:cubicBezTo>
                  <a:lnTo>
                    <a:pt x="548" y="1866"/>
                  </a:lnTo>
                  <a:lnTo>
                    <a:pt x="112" y="3105"/>
                  </a:lnTo>
                  <a:cubicBezTo>
                    <a:pt x="1" y="3420"/>
                    <a:pt x="246" y="3727"/>
                    <a:pt x="550" y="3727"/>
                  </a:cubicBezTo>
                  <a:cubicBezTo>
                    <a:pt x="601" y="3727"/>
                    <a:pt x="654" y="3718"/>
                    <a:pt x="706" y="3699"/>
                  </a:cubicBezTo>
                  <a:lnTo>
                    <a:pt x="1951" y="3264"/>
                  </a:lnTo>
                  <a:lnTo>
                    <a:pt x="3190" y="3699"/>
                  </a:lnTo>
                  <a:cubicBezTo>
                    <a:pt x="3243" y="3718"/>
                    <a:pt x="3296" y="3727"/>
                    <a:pt x="3347" y="3727"/>
                  </a:cubicBezTo>
                  <a:cubicBezTo>
                    <a:pt x="3650" y="3727"/>
                    <a:pt x="3896" y="3420"/>
                    <a:pt x="3784" y="3105"/>
                  </a:cubicBezTo>
                  <a:lnTo>
                    <a:pt x="3349" y="1866"/>
                  </a:lnTo>
                  <a:lnTo>
                    <a:pt x="3784" y="627"/>
                  </a:lnTo>
                  <a:cubicBezTo>
                    <a:pt x="3896" y="307"/>
                    <a:pt x="3650" y="0"/>
                    <a:pt x="3347" y="0"/>
                  </a:cubicBezTo>
                  <a:cubicBezTo>
                    <a:pt x="3296" y="0"/>
                    <a:pt x="3243" y="9"/>
                    <a:pt x="3190" y="27"/>
                  </a:cubicBezTo>
                  <a:lnTo>
                    <a:pt x="1951" y="463"/>
                  </a:lnTo>
                  <a:lnTo>
                    <a:pt x="706" y="27"/>
                  </a:lnTo>
                  <a:cubicBezTo>
                    <a:pt x="654" y="9"/>
                    <a:pt x="601" y="0"/>
                    <a:pt x="550" y="0"/>
                  </a:cubicBezTo>
                  <a:close/>
                </a:path>
              </a:pathLst>
            </a:custGeom>
            <a:solidFill>
              <a:srgbClr val="3A60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19" name="Google Shape;1819;p69"/>
          <p:cNvSpPr txBox="1">
            <a:spLocks noGrp="1"/>
          </p:cNvSpPr>
          <p:nvPr>
            <p:ph type="title"/>
          </p:nvPr>
        </p:nvSpPr>
        <p:spPr>
          <a:xfrm>
            <a:off x="726225" y="441350"/>
            <a:ext cx="7691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Tablet App</a:t>
            </a:r>
            <a:endParaRPr/>
          </a:p>
        </p:txBody>
      </p:sp>
      <p:sp>
        <p:nvSpPr>
          <p:cNvPr id="1820" name="Google Shape;1820;p69"/>
          <p:cNvSpPr txBox="1">
            <a:spLocks noGrp="1"/>
          </p:cNvSpPr>
          <p:nvPr>
            <p:ph type="subTitle" idx="1"/>
          </p:nvPr>
        </p:nvSpPr>
        <p:spPr>
          <a:xfrm>
            <a:off x="5890300" y="2347025"/>
            <a:ext cx="2319300" cy="1390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Assistant"/>
                <a:ea typeface="Assistant"/>
                <a:cs typeface="Assistant"/>
                <a:sym typeface="Assistant"/>
              </a:rPr>
              <a:t>You can replace the image on the screen with your own work. Just right-click on it and select “Replace image”</a:t>
            </a:r>
            <a:endParaRPr>
              <a:latin typeface="Assistant"/>
              <a:ea typeface="Assistant"/>
              <a:cs typeface="Assistant"/>
              <a:sym typeface="Assistant"/>
            </a:endParaRPr>
          </a:p>
        </p:txBody>
      </p:sp>
      <p:pic>
        <p:nvPicPr>
          <p:cNvPr id="1821" name="Google Shape;1821;p69"/>
          <p:cNvPicPr preferRelativeResize="0"/>
          <p:nvPr/>
        </p:nvPicPr>
        <p:blipFill rotWithShape="1">
          <a:blip r:embed="rId3">
            <a:alphaModFix/>
          </a:blip>
          <a:srcRect t="159" b="149"/>
          <a:stretch/>
        </p:blipFill>
        <p:spPr>
          <a:xfrm>
            <a:off x="1210531" y="1785900"/>
            <a:ext cx="3689400" cy="2068800"/>
          </a:xfrm>
          <a:prstGeom prst="roundRect">
            <a:avLst>
              <a:gd name="adj" fmla="val 4848"/>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Shape 1825"/>
        <p:cNvGrpSpPr/>
        <p:nvPr/>
      </p:nvGrpSpPr>
      <p:grpSpPr>
        <a:xfrm>
          <a:off x="0" y="0"/>
          <a:ext cx="0" cy="0"/>
          <a:chOff x="0" y="0"/>
          <a:chExt cx="0" cy="0"/>
        </a:xfrm>
      </p:grpSpPr>
      <p:sp>
        <p:nvSpPr>
          <p:cNvPr id="1826" name="Google Shape;1826;p70"/>
          <p:cNvSpPr txBox="1">
            <a:spLocks noGrp="1"/>
          </p:cNvSpPr>
          <p:nvPr>
            <p:ph type="title"/>
          </p:nvPr>
        </p:nvSpPr>
        <p:spPr>
          <a:xfrm>
            <a:off x="726225" y="481725"/>
            <a:ext cx="4492800" cy="104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Thanks!</a:t>
            </a:r>
            <a:endParaRPr/>
          </a:p>
        </p:txBody>
      </p:sp>
      <p:sp>
        <p:nvSpPr>
          <p:cNvPr id="1827" name="Google Shape;1827;p70"/>
          <p:cNvSpPr txBox="1">
            <a:spLocks noGrp="1"/>
          </p:cNvSpPr>
          <p:nvPr>
            <p:ph type="subTitle" idx="1"/>
          </p:nvPr>
        </p:nvSpPr>
        <p:spPr>
          <a:xfrm>
            <a:off x="727316" y="1642351"/>
            <a:ext cx="4492800" cy="1460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accent1"/>
                </a:solidFill>
                <a:latin typeface="Carter One"/>
                <a:ea typeface="Carter One"/>
                <a:cs typeface="Carter One"/>
                <a:sym typeface="Carter One"/>
              </a:rPr>
              <a:t>Do you have any questions?</a:t>
            </a:r>
            <a:endParaRPr sz="1800">
              <a:solidFill>
                <a:schemeClr val="accent1"/>
              </a:solidFill>
              <a:latin typeface="Carter One"/>
              <a:ea typeface="Carter One"/>
              <a:cs typeface="Carter One"/>
              <a:sym typeface="Carter One"/>
            </a:endParaRPr>
          </a:p>
          <a:p>
            <a:pPr marL="0" lvl="0" indent="0" algn="l" rtl="0">
              <a:spcBef>
                <a:spcPts val="1000"/>
              </a:spcBef>
              <a:spcAft>
                <a:spcPts val="0"/>
              </a:spcAft>
              <a:buNone/>
            </a:pPr>
            <a:r>
              <a:rPr lang="en"/>
              <a:t>youremail@freepik.com</a:t>
            </a:r>
            <a:br>
              <a:rPr lang="en"/>
            </a:br>
            <a:r>
              <a:rPr lang="en"/>
              <a:t>+91 620 421 838</a:t>
            </a:r>
            <a:br>
              <a:rPr lang="en"/>
            </a:br>
            <a:r>
              <a:rPr lang="en"/>
              <a:t>yourcompany.com</a:t>
            </a:r>
            <a:endParaRPr/>
          </a:p>
        </p:txBody>
      </p:sp>
      <p:sp>
        <p:nvSpPr>
          <p:cNvPr id="1828" name="Google Shape;1828;p70"/>
          <p:cNvSpPr txBox="1">
            <a:spLocks noGrp="1"/>
          </p:cNvSpPr>
          <p:nvPr>
            <p:ph type="subTitle" idx="4294967295"/>
          </p:nvPr>
        </p:nvSpPr>
        <p:spPr>
          <a:xfrm>
            <a:off x="726225" y="4392587"/>
            <a:ext cx="3804600" cy="309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200"/>
              <a:t>Please keep this slide for attribution</a:t>
            </a:r>
            <a:endParaRPr sz="1200"/>
          </a:p>
        </p:txBody>
      </p:sp>
      <p:sp>
        <p:nvSpPr>
          <p:cNvPr id="1829" name="Google Shape;1829;p70"/>
          <p:cNvSpPr/>
          <p:nvPr/>
        </p:nvSpPr>
        <p:spPr>
          <a:xfrm>
            <a:off x="830975" y="3073200"/>
            <a:ext cx="530100" cy="530100"/>
          </a:xfrm>
          <a:prstGeom prst="round2SameRect">
            <a:avLst>
              <a:gd name="adj1" fmla="val 50000"/>
              <a:gd name="adj2" fmla="val 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70"/>
          <p:cNvSpPr/>
          <p:nvPr/>
        </p:nvSpPr>
        <p:spPr>
          <a:xfrm>
            <a:off x="1518700" y="3073200"/>
            <a:ext cx="530100" cy="530100"/>
          </a:xfrm>
          <a:prstGeom prst="round2SameRect">
            <a:avLst>
              <a:gd name="adj1" fmla="val 50000"/>
              <a:gd name="adj2" fmla="val 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70"/>
          <p:cNvSpPr/>
          <p:nvPr/>
        </p:nvSpPr>
        <p:spPr>
          <a:xfrm>
            <a:off x="2206425" y="3073200"/>
            <a:ext cx="530100" cy="530100"/>
          </a:xfrm>
          <a:prstGeom prst="round2SameRect">
            <a:avLst>
              <a:gd name="adj1" fmla="val 50000"/>
              <a:gd name="adj2" fmla="val 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32" name="Google Shape;1832;p70"/>
          <p:cNvGrpSpPr/>
          <p:nvPr/>
        </p:nvGrpSpPr>
        <p:grpSpPr>
          <a:xfrm>
            <a:off x="2348810" y="3257510"/>
            <a:ext cx="245337" cy="245337"/>
            <a:chOff x="1379798" y="1723250"/>
            <a:chExt cx="397887" cy="397887"/>
          </a:xfrm>
        </p:grpSpPr>
        <p:sp>
          <p:nvSpPr>
            <p:cNvPr id="1833" name="Google Shape;1833;p70"/>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70"/>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70"/>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70"/>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37" name="Google Shape;1837;p70"/>
          <p:cNvGrpSpPr/>
          <p:nvPr/>
        </p:nvGrpSpPr>
        <p:grpSpPr>
          <a:xfrm>
            <a:off x="973356" y="3257510"/>
            <a:ext cx="245350" cy="245337"/>
            <a:chOff x="266768" y="1721375"/>
            <a:chExt cx="397907" cy="397887"/>
          </a:xfrm>
        </p:grpSpPr>
        <p:sp>
          <p:nvSpPr>
            <p:cNvPr id="1838" name="Google Shape;1838;p70"/>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70"/>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40" name="Google Shape;1840;p70"/>
          <p:cNvGrpSpPr/>
          <p:nvPr/>
        </p:nvGrpSpPr>
        <p:grpSpPr>
          <a:xfrm>
            <a:off x="1661097" y="3257510"/>
            <a:ext cx="245324" cy="245337"/>
            <a:chOff x="864491" y="1723250"/>
            <a:chExt cx="397866" cy="397887"/>
          </a:xfrm>
        </p:grpSpPr>
        <p:sp>
          <p:nvSpPr>
            <p:cNvPr id="1841" name="Google Shape;1841;p70"/>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70"/>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70"/>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44" name="Google Shape;1844;p70"/>
          <p:cNvGrpSpPr/>
          <p:nvPr/>
        </p:nvGrpSpPr>
        <p:grpSpPr>
          <a:xfrm rot="486348">
            <a:off x="6406115" y="1887216"/>
            <a:ext cx="1896200" cy="1771968"/>
            <a:chOff x="6158700" y="2257739"/>
            <a:chExt cx="1896218" cy="1771985"/>
          </a:xfrm>
        </p:grpSpPr>
        <p:sp>
          <p:nvSpPr>
            <p:cNvPr id="1845" name="Google Shape;1845;p70"/>
            <p:cNvSpPr/>
            <p:nvPr/>
          </p:nvSpPr>
          <p:spPr>
            <a:xfrm>
              <a:off x="6158700" y="2257739"/>
              <a:ext cx="1896218" cy="889641"/>
            </a:xfrm>
            <a:custGeom>
              <a:avLst/>
              <a:gdLst/>
              <a:ahLst/>
              <a:cxnLst/>
              <a:rect l="l" t="t" r="r" b="b"/>
              <a:pathLst>
                <a:path w="7967" h="4024" extrusionOk="0">
                  <a:moveTo>
                    <a:pt x="3966" y="1"/>
                  </a:moveTo>
                  <a:lnTo>
                    <a:pt x="0" y="1987"/>
                  </a:lnTo>
                  <a:lnTo>
                    <a:pt x="3966" y="4024"/>
                  </a:lnTo>
                  <a:lnTo>
                    <a:pt x="7966" y="2049"/>
                  </a:lnTo>
                  <a:lnTo>
                    <a:pt x="3966" y="1"/>
                  </a:lnTo>
                  <a:close/>
                </a:path>
              </a:pathLst>
            </a:custGeom>
            <a:solidFill>
              <a:srgbClr val="FCC1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70"/>
            <p:cNvSpPr/>
            <p:nvPr/>
          </p:nvSpPr>
          <p:spPr>
            <a:xfrm>
              <a:off x="6158700" y="2696810"/>
              <a:ext cx="944182" cy="1332472"/>
            </a:xfrm>
            <a:custGeom>
              <a:avLst/>
              <a:gdLst/>
              <a:ahLst/>
              <a:cxnLst/>
              <a:rect l="l" t="t" r="r" b="b"/>
              <a:pathLst>
                <a:path w="3967" h="6027" extrusionOk="0">
                  <a:moveTo>
                    <a:pt x="0" y="1"/>
                  </a:moveTo>
                  <a:lnTo>
                    <a:pt x="0" y="3990"/>
                  </a:lnTo>
                  <a:cubicBezTo>
                    <a:pt x="0" y="4041"/>
                    <a:pt x="3966" y="6026"/>
                    <a:pt x="3966" y="6026"/>
                  </a:cubicBezTo>
                  <a:lnTo>
                    <a:pt x="3966" y="2038"/>
                  </a:lnTo>
                  <a:lnTo>
                    <a:pt x="0" y="1"/>
                  </a:lnTo>
                  <a:close/>
                </a:path>
              </a:pathLst>
            </a:custGeom>
            <a:solidFill>
              <a:srgbClr val="F9A2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70"/>
            <p:cNvSpPr/>
            <p:nvPr/>
          </p:nvSpPr>
          <p:spPr>
            <a:xfrm>
              <a:off x="7102641" y="2710739"/>
              <a:ext cx="952274" cy="1318986"/>
            </a:xfrm>
            <a:custGeom>
              <a:avLst/>
              <a:gdLst/>
              <a:ahLst/>
              <a:cxnLst/>
              <a:rect l="l" t="t" r="r" b="b"/>
              <a:pathLst>
                <a:path w="4001" h="5966" extrusionOk="0">
                  <a:moveTo>
                    <a:pt x="4000" y="0"/>
                  </a:moveTo>
                  <a:lnTo>
                    <a:pt x="0" y="1975"/>
                  </a:lnTo>
                  <a:lnTo>
                    <a:pt x="0" y="5963"/>
                  </a:lnTo>
                  <a:cubicBezTo>
                    <a:pt x="0" y="5965"/>
                    <a:pt x="2" y="5966"/>
                    <a:pt x="5" y="5966"/>
                  </a:cubicBezTo>
                  <a:cubicBezTo>
                    <a:pt x="151" y="5966"/>
                    <a:pt x="4000" y="3995"/>
                    <a:pt x="4000" y="3995"/>
                  </a:cubicBezTo>
                  <a:lnTo>
                    <a:pt x="4000" y="0"/>
                  </a:lnTo>
                  <a:close/>
                </a:path>
              </a:pathLst>
            </a:custGeom>
            <a:solidFill>
              <a:srgbClr val="FAB1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70"/>
            <p:cNvSpPr/>
            <p:nvPr/>
          </p:nvSpPr>
          <p:spPr>
            <a:xfrm>
              <a:off x="6625910" y="2479264"/>
              <a:ext cx="956320" cy="1328713"/>
            </a:xfrm>
            <a:custGeom>
              <a:avLst/>
              <a:gdLst/>
              <a:ahLst/>
              <a:cxnLst/>
              <a:rect l="l" t="t" r="r" b="b"/>
              <a:pathLst>
                <a:path w="4018" h="6010" extrusionOk="0">
                  <a:moveTo>
                    <a:pt x="3995" y="0"/>
                  </a:moveTo>
                  <a:lnTo>
                    <a:pt x="0" y="1986"/>
                  </a:lnTo>
                  <a:lnTo>
                    <a:pt x="0" y="6009"/>
                  </a:lnTo>
                  <a:lnTo>
                    <a:pt x="46" y="6009"/>
                  </a:lnTo>
                  <a:lnTo>
                    <a:pt x="46" y="2015"/>
                  </a:lnTo>
                  <a:lnTo>
                    <a:pt x="4018" y="46"/>
                  </a:lnTo>
                  <a:lnTo>
                    <a:pt x="3995" y="0"/>
                  </a:lnTo>
                  <a:close/>
                </a:path>
              </a:pathLst>
            </a:custGeom>
            <a:solidFill>
              <a:srgbClr val="2222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70"/>
            <p:cNvSpPr/>
            <p:nvPr/>
          </p:nvSpPr>
          <p:spPr>
            <a:xfrm>
              <a:off x="6628528" y="2479264"/>
              <a:ext cx="956320" cy="1328713"/>
            </a:xfrm>
            <a:custGeom>
              <a:avLst/>
              <a:gdLst/>
              <a:ahLst/>
              <a:cxnLst/>
              <a:rect l="l" t="t" r="r" b="b"/>
              <a:pathLst>
                <a:path w="4018" h="6010" extrusionOk="0">
                  <a:moveTo>
                    <a:pt x="23" y="0"/>
                  </a:moveTo>
                  <a:lnTo>
                    <a:pt x="1" y="46"/>
                  </a:lnTo>
                  <a:lnTo>
                    <a:pt x="3973" y="2015"/>
                  </a:lnTo>
                  <a:lnTo>
                    <a:pt x="3973" y="6009"/>
                  </a:lnTo>
                  <a:lnTo>
                    <a:pt x="4018" y="6009"/>
                  </a:lnTo>
                  <a:lnTo>
                    <a:pt x="4018" y="1986"/>
                  </a:lnTo>
                  <a:lnTo>
                    <a:pt x="23" y="0"/>
                  </a:lnTo>
                  <a:close/>
                </a:path>
              </a:pathLst>
            </a:custGeom>
            <a:solidFill>
              <a:srgbClr val="2222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70"/>
            <p:cNvSpPr/>
            <p:nvPr/>
          </p:nvSpPr>
          <p:spPr>
            <a:xfrm>
              <a:off x="6737536" y="3631329"/>
              <a:ext cx="12376" cy="121596"/>
            </a:xfrm>
            <a:custGeom>
              <a:avLst/>
              <a:gdLst/>
              <a:ahLst/>
              <a:cxnLst/>
              <a:rect l="l" t="t" r="r" b="b"/>
              <a:pathLst>
                <a:path w="52" h="550" extrusionOk="0">
                  <a:moveTo>
                    <a:pt x="1" y="0"/>
                  </a:moveTo>
                  <a:lnTo>
                    <a:pt x="1" y="549"/>
                  </a:lnTo>
                  <a:lnTo>
                    <a:pt x="52" y="549"/>
                  </a:lnTo>
                  <a:lnTo>
                    <a:pt x="52" y="0"/>
                  </a:lnTo>
                  <a:close/>
                </a:path>
              </a:pathLst>
            </a:custGeom>
            <a:solidFill>
              <a:srgbClr val="2222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70"/>
            <p:cNvSpPr/>
            <p:nvPr/>
          </p:nvSpPr>
          <p:spPr>
            <a:xfrm>
              <a:off x="6765859" y="3643710"/>
              <a:ext cx="11186" cy="121596"/>
            </a:xfrm>
            <a:custGeom>
              <a:avLst/>
              <a:gdLst/>
              <a:ahLst/>
              <a:cxnLst/>
              <a:rect l="l" t="t" r="r" b="b"/>
              <a:pathLst>
                <a:path w="47" h="550" extrusionOk="0">
                  <a:moveTo>
                    <a:pt x="1" y="1"/>
                  </a:moveTo>
                  <a:lnTo>
                    <a:pt x="1" y="550"/>
                  </a:lnTo>
                  <a:lnTo>
                    <a:pt x="46" y="550"/>
                  </a:lnTo>
                  <a:lnTo>
                    <a:pt x="46" y="1"/>
                  </a:lnTo>
                  <a:close/>
                </a:path>
              </a:pathLst>
            </a:custGeom>
            <a:solidFill>
              <a:srgbClr val="2222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70"/>
            <p:cNvSpPr/>
            <p:nvPr/>
          </p:nvSpPr>
          <p:spPr>
            <a:xfrm>
              <a:off x="6794182" y="3656312"/>
              <a:ext cx="10948" cy="121596"/>
            </a:xfrm>
            <a:custGeom>
              <a:avLst/>
              <a:gdLst/>
              <a:ahLst/>
              <a:cxnLst/>
              <a:rect l="l" t="t" r="r" b="b"/>
              <a:pathLst>
                <a:path w="46" h="550" extrusionOk="0">
                  <a:moveTo>
                    <a:pt x="1" y="0"/>
                  </a:moveTo>
                  <a:lnTo>
                    <a:pt x="1" y="549"/>
                  </a:lnTo>
                  <a:lnTo>
                    <a:pt x="46" y="549"/>
                  </a:lnTo>
                  <a:lnTo>
                    <a:pt x="46" y="0"/>
                  </a:lnTo>
                  <a:close/>
                </a:path>
              </a:pathLst>
            </a:custGeom>
            <a:solidFill>
              <a:srgbClr val="2222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70"/>
            <p:cNvSpPr/>
            <p:nvPr/>
          </p:nvSpPr>
          <p:spPr>
            <a:xfrm>
              <a:off x="6822505" y="3670019"/>
              <a:ext cx="10948" cy="121596"/>
            </a:xfrm>
            <a:custGeom>
              <a:avLst/>
              <a:gdLst/>
              <a:ahLst/>
              <a:cxnLst/>
              <a:rect l="l" t="t" r="r" b="b"/>
              <a:pathLst>
                <a:path w="46" h="550" extrusionOk="0">
                  <a:moveTo>
                    <a:pt x="0" y="1"/>
                  </a:moveTo>
                  <a:lnTo>
                    <a:pt x="0" y="549"/>
                  </a:lnTo>
                  <a:lnTo>
                    <a:pt x="46" y="549"/>
                  </a:lnTo>
                  <a:lnTo>
                    <a:pt x="46" y="1"/>
                  </a:lnTo>
                  <a:close/>
                </a:path>
              </a:pathLst>
            </a:custGeom>
            <a:solidFill>
              <a:srgbClr val="2222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70"/>
            <p:cNvSpPr/>
            <p:nvPr/>
          </p:nvSpPr>
          <p:spPr>
            <a:xfrm>
              <a:off x="6850828" y="3682620"/>
              <a:ext cx="10948" cy="121596"/>
            </a:xfrm>
            <a:custGeom>
              <a:avLst/>
              <a:gdLst/>
              <a:ahLst/>
              <a:cxnLst/>
              <a:rect l="l" t="t" r="r" b="b"/>
              <a:pathLst>
                <a:path w="46" h="550" extrusionOk="0">
                  <a:moveTo>
                    <a:pt x="0" y="0"/>
                  </a:moveTo>
                  <a:lnTo>
                    <a:pt x="0" y="549"/>
                  </a:lnTo>
                  <a:lnTo>
                    <a:pt x="46" y="549"/>
                  </a:lnTo>
                  <a:lnTo>
                    <a:pt x="46" y="0"/>
                  </a:lnTo>
                  <a:close/>
                </a:path>
              </a:pathLst>
            </a:custGeom>
            <a:solidFill>
              <a:srgbClr val="2222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70"/>
            <p:cNvSpPr/>
            <p:nvPr/>
          </p:nvSpPr>
          <p:spPr>
            <a:xfrm>
              <a:off x="6877723" y="3696328"/>
              <a:ext cx="12376" cy="121596"/>
            </a:xfrm>
            <a:custGeom>
              <a:avLst/>
              <a:gdLst/>
              <a:ahLst/>
              <a:cxnLst/>
              <a:rect l="l" t="t" r="r" b="b"/>
              <a:pathLst>
                <a:path w="52" h="550" extrusionOk="0">
                  <a:moveTo>
                    <a:pt x="0" y="0"/>
                  </a:moveTo>
                  <a:lnTo>
                    <a:pt x="0" y="549"/>
                  </a:lnTo>
                  <a:lnTo>
                    <a:pt x="51" y="549"/>
                  </a:lnTo>
                  <a:lnTo>
                    <a:pt x="51" y="0"/>
                  </a:lnTo>
                  <a:close/>
                </a:path>
              </a:pathLst>
            </a:custGeom>
            <a:solidFill>
              <a:srgbClr val="2222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70"/>
            <p:cNvSpPr/>
            <p:nvPr/>
          </p:nvSpPr>
          <p:spPr>
            <a:xfrm>
              <a:off x="6906046" y="3708929"/>
              <a:ext cx="12376" cy="122701"/>
            </a:xfrm>
            <a:custGeom>
              <a:avLst/>
              <a:gdLst/>
              <a:ahLst/>
              <a:cxnLst/>
              <a:rect l="l" t="t" r="r" b="b"/>
              <a:pathLst>
                <a:path w="52" h="555" extrusionOk="0">
                  <a:moveTo>
                    <a:pt x="0" y="0"/>
                  </a:moveTo>
                  <a:lnTo>
                    <a:pt x="0" y="555"/>
                  </a:lnTo>
                  <a:lnTo>
                    <a:pt x="51" y="555"/>
                  </a:lnTo>
                  <a:lnTo>
                    <a:pt x="51" y="0"/>
                  </a:lnTo>
                  <a:close/>
                </a:path>
              </a:pathLst>
            </a:custGeom>
            <a:solidFill>
              <a:srgbClr val="2222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70"/>
            <p:cNvSpPr/>
            <p:nvPr/>
          </p:nvSpPr>
          <p:spPr>
            <a:xfrm>
              <a:off x="6934369" y="3722637"/>
              <a:ext cx="10948" cy="121596"/>
            </a:xfrm>
            <a:custGeom>
              <a:avLst/>
              <a:gdLst/>
              <a:ahLst/>
              <a:cxnLst/>
              <a:rect l="l" t="t" r="r" b="b"/>
              <a:pathLst>
                <a:path w="46" h="550" extrusionOk="0">
                  <a:moveTo>
                    <a:pt x="0" y="0"/>
                  </a:moveTo>
                  <a:lnTo>
                    <a:pt x="0" y="549"/>
                  </a:lnTo>
                  <a:lnTo>
                    <a:pt x="45" y="549"/>
                  </a:lnTo>
                  <a:lnTo>
                    <a:pt x="45" y="0"/>
                  </a:lnTo>
                  <a:close/>
                </a:path>
              </a:pathLst>
            </a:custGeom>
            <a:solidFill>
              <a:srgbClr val="2222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70"/>
            <p:cNvSpPr/>
            <p:nvPr/>
          </p:nvSpPr>
          <p:spPr>
            <a:xfrm>
              <a:off x="6962454" y="3735017"/>
              <a:ext cx="11186" cy="121596"/>
            </a:xfrm>
            <a:custGeom>
              <a:avLst/>
              <a:gdLst/>
              <a:ahLst/>
              <a:cxnLst/>
              <a:rect l="l" t="t" r="r" b="b"/>
              <a:pathLst>
                <a:path w="47" h="550" extrusionOk="0">
                  <a:moveTo>
                    <a:pt x="1" y="1"/>
                  </a:moveTo>
                  <a:lnTo>
                    <a:pt x="1" y="550"/>
                  </a:lnTo>
                  <a:lnTo>
                    <a:pt x="46" y="550"/>
                  </a:lnTo>
                  <a:lnTo>
                    <a:pt x="46" y="1"/>
                  </a:lnTo>
                  <a:close/>
                </a:path>
              </a:pathLst>
            </a:custGeom>
            <a:solidFill>
              <a:srgbClr val="2222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70"/>
            <p:cNvSpPr/>
            <p:nvPr/>
          </p:nvSpPr>
          <p:spPr>
            <a:xfrm>
              <a:off x="6990777" y="3750051"/>
              <a:ext cx="10948" cy="121596"/>
            </a:xfrm>
            <a:custGeom>
              <a:avLst/>
              <a:gdLst/>
              <a:ahLst/>
              <a:cxnLst/>
              <a:rect l="l" t="t" r="r" b="b"/>
              <a:pathLst>
                <a:path w="46" h="550" extrusionOk="0">
                  <a:moveTo>
                    <a:pt x="1" y="1"/>
                  </a:moveTo>
                  <a:lnTo>
                    <a:pt x="1" y="550"/>
                  </a:lnTo>
                  <a:lnTo>
                    <a:pt x="46" y="550"/>
                  </a:lnTo>
                  <a:lnTo>
                    <a:pt x="46" y="1"/>
                  </a:lnTo>
                  <a:close/>
                </a:path>
              </a:pathLst>
            </a:custGeom>
            <a:solidFill>
              <a:srgbClr val="2222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70"/>
            <p:cNvSpPr/>
            <p:nvPr/>
          </p:nvSpPr>
          <p:spPr>
            <a:xfrm>
              <a:off x="6752531" y="3636193"/>
              <a:ext cx="10948" cy="121596"/>
            </a:xfrm>
            <a:custGeom>
              <a:avLst/>
              <a:gdLst/>
              <a:ahLst/>
              <a:cxnLst/>
              <a:rect l="l" t="t" r="r" b="b"/>
              <a:pathLst>
                <a:path w="46" h="550" extrusionOk="0">
                  <a:moveTo>
                    <a:pt x="0" y="1"/>
                  </a:moveTo>
                  <a:lnTo>
                    <a:pt x="0" y="550"/>
                  </a:lnTo>
                  <a:lnTo>
                    <a:pt x="45" y="550"/>
                  </a:lnTo>
                  <a:lnTo>
                    <a:pt x="45" y="1"/>
                  </a:lnTo>
                  <a:close/>
                </a:path>
              </a:pathLst>
            </a:custGeom>
            <a:solidFill>
              <a:srgbClr val="2222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70"/>
            <p:cNvSpPr/>
            <p:nvPr/>
          </p:nvSpPr>
          <p:spPr>
            <a:xfrm>
              <a:off x="6780854" y="3648795"/>
              <a:ext cx="10948" cy="121596"/>
            </a:xfrm>
            <a:custGeom>
              <a:avLst/>
              <a:gdLst/>
              <a:ahLst/>
              <a:cxnLst/>
              <a:rect l="l" t="t" r="r" b="b"/>
              <a:pathLst>
                <a:path w="46" h="550" extrusionOk="0">
                  <a:moveTo>
                    <a:pt x="0" y="0"/>
                  </a:moveTo>
                  <a:lnTo>
                    <a:pt x="0" y="549"/>
                  </a:lnTo>
                  <a:lnTo>
                    <a:pt x="45" y="549"/>
                  </a:lnTo>
                  <a:lnTo>
                    <a:pt x="45" y="0"/>
                  </a:lnTo>
                  <a:close/>
                </a:path>
              </a:pathLst>
            </a:custGeom>
            <a:solidFill>
              <a:srgbClr val="2222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70"/>
            <p:cNvSpPr/>
            <p:nvPr/>
          </p:nvSpPr>
          <p:spPr>
            <a:xfrm>
              <a:off x="6807749" y="3661396"/>
              <a:ext cx="12376" cy="122701"/>
            </a:xfrm>
            <a:custGeom>
              <a:avLst/>
              <a:gdLst/>
              <a:ahLst/>
              <a:cxnLst/>
              <a:rect l="l" t="t" r="r" b="b"/>
              <a:pathLst>
                <a:path w="52" h="555" extrusionOk="0">
                  <a:moveTo>
                    <a:pt x="0" y="0"/>
                  </a:moveTo>
                  <a:lnTo>
                    <a:pt x="0" y="555"/>
                  </a:lnTo>
                  <a:lnTo>
                    <a:pt x="51" y="555"/>
                  </a:lnTo>
                  <a:lnTo>
                    <a:pt x="51" y="0"/>
                  </a:lnTo>
                  <a:close/>
                </a:path>
              </a:pathLst>
            </a:custGeom>
            <a:solidFill>
              <a:srgbClr val="2222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70"/>
            <p:cNvSpPr/>
            <p:nvPr/>
          </p:nvSpPr>
          <p:spPr>
            <a:xfrm>
              <a:off x="6836072" y="3675104"/>
              <a:ext cx="12138" cy="121596"/>
            </a:xfrm>
            <a:custGeom>
              <a:avLst/>
              <a:gdLst/>
              <a:ahLst/>
              <a:cxnLst/>
              <a:rect l="l" t="t" r="r" b="b"/>
              <a:pathLst>
                <a:path w="51" h="550" extrusionOk="0">
                  <a:moveTo>
                    <a:pt x="0" y="0"/>
                  </a:moveTo>
                  <a:lnTo>
                    <a:pt x="0" y="549"/>
                  </a:lnTo>
                  <a:lnTo>
                    <a:pt x="51" y="549"/>
                  </a:lnTo>
                  <a:lnTo>
                    <a:pt x="51" y="0"/>
                  </a:lnTo>
                  <a:close/>
                </a:path>
              </a:pathLst>
            </a:custGeom>
            <a:solidFill>
              <a:srgbClr val="2222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70"/>
            <p:cNvSpPr/>
            <p:nvPr/>
          </p:nvSpPr>
          <p:spPr>
            <a:xfrm>
              <a:off x="6864157" y="3688811"/>
              <a:ext cx="11186" cy="121596"/>
            </a:xfrm>
            <a:custGeom>
              <a:avLst/>
              <a:gdLst/>
              <a:ahLst/>
              <a:cxnLst/>
              <a:rect l="l" t="t" r="r" b="b"/>
              <a:pathLst>
                <a:path w="47" h="550" extrusionOk="0">
                  <a:moveTo>
                    <a:pt x="1" y="1"/>
                  </a:moveTo>
                  <a:lnTo>
                    <a:pt x="1" y="549"/>
                  </a:lnTo>
                  <a:lnTo>
                    <a:pt x="46" y="549"/>
                  </a:lnTo>
                  <a:lnTo>
                    <a:pt x="46" y="1"/>
                  </a:lnTo>
                  <a:close/>
                </a:path>
              </a:pathLst>
            </a:custGeom>
            <a:solidFill>
              <a:srgbClr val="2222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70"/>
            <p:cNvSpPr/>
            <p:nvPr/>
          </p:nvSpPr>
          <p:spPr>
            <a:xfrm>
              <a:off x="6892480" y="3701413"/>
              <a:ext cx="10948" cy="121375"/>
            </a:xfrm>
            <a:custGeom>
              <a:avLst/>
              <a:gdLst/>
              <a:ahLst/>
              <a:cxnLst/>
              <a:rect l="l" t="t" r="r" b="b"/>
              <a:pathLst>
                <a:path w="46" h="549" extrusionOk="0">
                  <a:moveTo>
                    <a:pt x="1" y="0"/>
                  </a:moveTo>
                  <a:lnTo>
                    <a:pt x="1" y="549"/>
                  </a:lnTo>
                  <a:lnTo>
                    <a:pt x="46" y="549"/>
                  </a:lnTo>
                  <a:lnTo>
                    <a:pt x="46" y="0"/>
                  </a:lnTo>
                  <a:close/>
                </a:path>
              </a:pathLst>
            </a:custGeom>
            <a:solidFill>
              <a:srgbClr val="2222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70"/>
            <p:cNvSpPr/>
            <p:nvPr/>
          </p:nvSpPr>
          <p:spPr>
            <a:xfrm>
              <a:off x="6920803" y="3715120"/>
              <a:ext cx="10948" cy="121596"/>
            </a:xfrm>
            <a:custGeom>
              <a:avLst/>
              <a:gdLst/>
              <a:ahLst/>
              <a:cxnLst/>
              <a:rect l="l" t="t" r="r" b="b"/>
              <a:pathLst>
                <a:path w="46" h="550" extrusionOk="0">
                  <a:moveTo>
                    <a:pt x="0" y="0"/>
                  </a:moveTo>
                  <a:lnTo>
                    <a:pt x="0" y="549"/>
                  </a:lnTo>
                  <a:lnTo>
                    <a:pt x="46" y="549"/>
                  </a:lnTo>
                  <a:lnTo>
                    <a:pt x="46" y="0"/>
                  </a:lnTo>
                  <a:close/>
                </a:path>
              </a:pathLst>
            </a:custGeom>
            <a:solidFill>
              <a:srgbClr val="2222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70"/>
            <p:cNvSpPr/>
            <p:nvPr/>
          </p:nvSpPr>
          <p:spPr>
            <a:xfrm>
              <a:off x="6949126" y="3727500"/>
              <a:ext cx="10948" cy="121596"/>
            </a:xfrm>
            <a:custGeom>
              <a:avLst/>
              <a:gdLst/>
              <a:ahLst/>
              <a:cxnLst/>
              <a:rect l="l" t="t" r="r" b="b"/>
              <a:pathLst>
                <a:path w="46" h="550" extrusionOk="0">
                  <a:moveTo>
                    <a:pt x="0" y="1"/>
                  </a:moveTo>
                  <a:lnTo>
                    <a:pt x="0" y="550"/>
                  </a:lnTo>
                  <a:lnTo>
                    <a:pt x="46" y="550"/>
                  </a:lnTo>
                  <a:lnTo>
                    <a:pt x="46" y="1"/>
                  </a:lnTo>
                  <a:close/>
                </a:path>
              </a:pathLst>
            </a:custGeom>
            <a:solidFill>
              <a:srgbClr val="2222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70"/>
            <p:cNvSpPr/>
            <p:nvPr/>
          </p:nvSpPr>
          <p:spPr>
            <a:xfrm>
              <a:off x="6976021" y="3740102"/>
              <a:ext cx="12376" cy="121596"/>
            </a:xfrm>
            <a:custGeom>
              <a:avLst/>
              <a:gdLst/>
              <a:ahLst/>
              <a:cxnLst/>
              <a:rect l="l" t="t" r="r" b="b"/>
              <a:pathLst>
                <a:path w="52" h="550" extrusionOk="0">
                  <a:moveTo>
                    <a:pt x="0" y="1"/>
                  </a:moveTo>
                  <a:lnTo>
                    <a:pt x="0" y="549"/>
                  </a:lnTo>
                  <a:lnTo>
                    <a:pt x="51" y="549"/>
                  </a:lnTo>
                  <a:lnTo>
                    <a:pt x="51" y="1"/>
                  </a:lnTo>
                  <a:close/>
                </a:path>
              </a:pathLst>
            </a:custGeom>
            <a:solidFill>
              <a:srgbClr val="2222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70"/>
            <p:cNvSpPr/>
            <p:nvPr/>
          </p:nvSpPr>
          <p:spPr>
            <a:xfrm>
              <a:off x="7004344" y="3755136"/>
              <a:ext cx="10948" cy="121596"/>
            </a:xfrm>
            <a:custGeom>
              <a:avLst/>
              <a:gdLst/>
              <a:ahLst/>
              <a:cxnLst/>
              <a:rect l="l" t="t" r="r" b="b"/>
              <a:pathLst>
                <a:path w="46" h="550" extrusionOk="0">
                  <a:moveTo>
                    <a:pt x="0" y="0"/>
                  </a:moveTo>
                  <a:lnTo>
                    <a:pt x="0" y="549"/>
                  </a:lnTo>
                  <a:lnTo>
                    <a:pt x="46" y="549"/>
                  </a:lnTo>
                  <a:lnTo>
                    <a:pt x="46" y="0"/>
                  </a:lnTo>
                  <a:close/>
                </a:path>
              </a:pathLst>
            </a:custGeom>
            <a:solidFill>
              <a:srgbClr val="2222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70"/>
            <p:cNvSpPr/>
            <p:nvPr/>
          </p:nvSpPr>
          <p:spPr>
            <a:xfrm>
              <a:off x="6224628" y="2833219"/>
              <a:ext cx="299177" cy="422933"/>
            </a:xfrm>
            <a:custGeom>
              <a:avLst/>
              <a:gdLst/>
              <a:ahLst/>
              <a:cxnLst/>
              <a:rect l="l" t="t" r="r" b="b"/>
              <a:pathLst>
                <a:path w="1257" h="1913" extrusionOk="0">
                  <a:moveTo>
                    <a:pt x="0" y="0"/>
                  </a:moveTo>
                  <a:lnTo>
                    <a:pt x="0" y="1268"/>
                  </a:lnTo>
                  <a:cubicBezTo>
                    <a:pt x="0" y="1279"/>
                    <a:pt x="1256" y="1913"/>
                    <a:pt x="1256" y="1913"/>
                  </a:cubicBezTo>
                  <a:lnTo>
                    <a:pt x="1256" y="645"/>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70"/>
            <p:cNvSpPr/>
            <p:nvPr/>
          </p:nvSpPr>
          <p:spPr>
            <a:xfrm>
              <a:off x="6242003" y="2958352"/>
              <a:ext cx="261572" cy="129113"/>
            </a:xfrm>
            <a:custGeom>
              <a:avLst/>
              <a:gdLst/>
              <a:ahLst/>
              <a:cxnLst/>
              <a:rect l="l" t="t" r="r" b="b"/>
              <a:pathLst>
                <a:path w="1099" h="584" extrusionOk="0">
                  <a:moveTo>
                    <a:pt x="35" y="0"/>
                  </a:moveTo>
                  <a:lnTo>
                    <a:pt x="29" y="6"/>
                  </a:lnTo>
                  <a:lnTo>
                    <a:pt x="40" y="0"/>
                  </a:lnTo>
                  <a:lnTo>
                    <a:pt x="40" y="0"/>
                  </a:lnTo>
                  <a:lnTo>
                    <a:pt x="23" y="17"/>
                  </a:lnTo>
                  <a:lnTo>
                    <a:pt x="1" y="17"/>
                  </a:lnTo>
                  <a:cubicBezTo>
                    <a:pt x="1" y="29"/>
                    <a:pt x="1" y="29"/>
                    <a:pt x="1" y="29"/>
                  </a:cubicBezTo>
                  <a:lnTo>
                    <a:pt x="12" y="40"/>
                  </a:lnTo>
                  <a:cubicBezTo>
                    <a:pt x="35" y="51"/>
                    <a:pt x="108" y="91"/>
                    <a:pt x="216" y="147"/>
                  </a:cubicBezTo>
                  <a:cubicBezTo>
                    <a:pt x="527" y="306"/>
                    <a:pt x="1082" y="583"/>
                    <a:pt x="1082" y="583"/>
                  </a:cubicBezTo>
                  <a:lnTo>
                    <a:pt x="1099" y="543"/>
                  </a:lnTo>
                  <a:cubicBezTo>
                    <a:pt x="1099" y="543"/>
                    <a:pt x="1036" y="509"/>
                    <a:pt x="934" y="459"/>
                  </a:cubicBezTo>
                  <a:cubicBezTo>
                    <a:pt x="782" y="385"/>
                    <a:pt x="561" y="272"/>
                    <a:pt x="369" y="176"/>
                  </a:cubicBezTo>
                  <a:cubicBezTo>
                    <a:pt x="278" y="125"/>
                    <a:pt x="193" y="85"/>
                    <a:pt x="131" y="51"/>
                  </a:cubicBezTo>
                  <a:cubicBezTo>
                    <a:pt x="103" y="34"/>
                    <a:pt x="74" y="23"/>
                    <a:pt x="57" y="12"/>
                  </a:cubicBezTo>
                  <a:lnTo>
                    <a:pt x="40" y="0"/>
                  </a:lnTo>
                  <a:close/>
                </a:path>
              </a:pathLst>
            </a:custGeom>
            <a:solidFill>
              <a:srgbClr val="2222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70"/>
            <p:cNvSpPr/>
            <p:nvPr/>
          </p:nvSpPr>
          <p:spPr>
            <a:xfrm>
              <a:off x="6244859" y="2899544"/>
              <a:ext cx="258716" cy="130218"/>
            </a:xfrm>
            <a:custGeom>
              <a:avLst/>
              <a:gdLst/>
              <a:ahLst/>
              <a:cxnLst/>
              <a:rect l="l" t="t" r="r" b="b"/>
              <a:pathLst>
                <a:path w="1087" h="589" extrusionOk="0">
                  <a:moveTo>
                    <a:pt x="23" y="0"/>
                  </a:moveTo>
                  <a:lnTo>
                    <a:pt x="0" y="40"/>
                  </a:lnTo>
                  <a:lnTo>
                    <a:pt x="1070" y="589"/>
                  </a:lnTo>
                  <a:lnTo>
                    <a:pt x="1087" y="544"/>
                  </a:lnTo>
                  <a:lnTo>
                    <a:pt x="23" y="0"/>
                  </a:lnTo>
                  <a:close/>
                </a:path>
              </a:pathLst>
            </a:custGeom>
            <a:solidFill>
              <a:srgbClr val="2222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70"/>
            <p:cNvSpPr/>
            <p:nvPr/>
          </p:nvSpPr>
          <p:spPr>
            <a:xfrm>
              <a:off x="6242003" y="3074642"/>
              <a:ext cx="261572" cy="130218"/>
            </a:xfrm>
            <a:custGeom>
              <a:avLst/>
              <a:gdLst/>
              <a:ahLst/>
              <a:cxnLst/>
              <a:rect l="l" t="t" r="r" b="b"/>
              <a:pathLst>
                <a:path w="1099" h="589" extrusionOk="0">
                  <a:moveTo>
                    <a:pt x="35" y="0"/>
                  </a:moveTo>
                  <a:lnTo>
                    <a:pt x="29" y="12"/>
                  </a:lnTo>
                  <a:lnTo>
                    <a:pt x="29" y="12"/>
                  </a:lnTo>
                  <a:lnTo>
                    <a:pt x="23" y="17"/>
                  </a:lnTo>
                  <a:lnTo>
                    <a:pt x="1" y="17"/>
                  </a:lnTo>
                  <a:cubicBezTo>
                    <a:pt x="1" y="29"/>
                    <a:pt x="1" y="29"/>
                    <a:pt x="1" y="34"/>
                  </a:cubicBezTo>
                  <a:lnTo>
                    <a:pt x="12" y="40"/>
                  </a:lnTo>
                  <a:cubicBezTo>
                    <a:pt x="35" y="57"/>
                    <a:pt x="108" y="97"/>
                    <a:pt x="216" y="148"/>
                  </a:cubicBezTo>
                  <a:cubicBezTo>
                    <a:pt x="527" y="306"/>
                    <a:pt x="1082" y="589"/>
                    <a:pt x="1082" y="589"/>
                  </a:cubicBezTo>
                  <a:lnTo>
                    <a:pt x="1099" y="544"/>
                  </a:lnTo>
                  <a:cubicBezTo>
                    <a:pt x="1099" y="544"/>
                    <a:pt x="1036" y="510"/>
                    <a:pt x="934" y="459"/>
                  </a:cubicBezTo>
                  <a:cubicBezTo>
                    <a:pt x="782" y="385"/>
                    <a:pt x="561" y="272"/>
                    <a:pt x="369" y="176"/>
                  </a:cubicBezTo>
                  <a:cubicBezTo>
                    <a:pt x="278" y="125"/>
                    <a:pt x="193" y="85"/>
                    <a:pt x="131" y="51"/>
                  </a:cubicBezTo>
                  <a:cubicBezTo>
                    <a:pt x="103" y="34"/>
                    <a:pt x="74" y="23"/>
                    <a:pt x="57" y="12"/>
                  </a:cubicBezTo>
                  <a:lnTo>
                    <a:pt x="40" y="0"/>
                  </a:lnTo>
                  <a:close/>
                </a:path>
              </a:pathLst>
            </a:custGeom>
            <a:solidFill>
              <a:srgbClr val="2222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70"/>
            <p:cNvSpPr/>
            <p:nvPr/>
          </p:nvSpPr>
          <p:spPr>
            <a:xfrm>
              <a:off x="6244859" y="3015833"/>
              <a:ext cx="258716" cy="130218"/>
            </a:xfrm>
            <a:custGeom>
              <a:avLst/>
              <a:gdLst/>
              <a:ahLst/>
              <a:cxnLst/>
              <a:rect l="l" t="t" r="r" b="b"/>
              <a:pathLst>
                <a:path w="1087" h="589" extrusionOk="0">
                  <a:moveTo>
                    <a:pt x="23" y="1"/>
                  </a:moveTo>
                  <a:lnTo>
                    <a:pt x="0" y="40"/>
                  </a:lnTo>
                  <a:lnTo>
                    <a:pt x="1070" y="589"/>
                  </a:lnTo>
                  <a:lnTo>
                    <a:pt x="1087" y="549"/>
                  </a:lnTo>
                  <a:lnTo>
                    <a:pt x="23" y="1"/>
                  </a:lnTo>
                  <a:close/>
                </a:path>
              </a:pathLst>
            </a:custGeom>
            <a:solidFill>
              <a:srgbClr val="2222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75" name="Google Shape;1875;p70"/>
          <p:cNvGrpSpPr/>
          <p:nvPr/>
        </p:nvGrpSpPr>
        <p:grpSpPr>
          <a:xfrm rot="-286532">
            <a:off x="7085071" y="1132184"/>
            <a:ext cx="1214006" cy="1134470"/>
            <a:chOff x="6158700" y="2257739"/>
            <a:chExt cx="1896226" cy="1771993"/>
          </a:xfrm>
        </p:grpSpPr>
        <p:sp>
          <p:nvSpPr>
            <p:cNvPr id="1876" name="Google Shape;1876;p70"/>
            <p:cNvSpPr/>
            <p:nvPr/>
          </p:nvSpPr>
          <p:spPr>
            <a:xfrm>
              <a:off x="6158700" y="2257739"/>
              <a:ext cx="1896226" cy="889646"/>
            </a:xfrm>
            <a:custGeom>
              <a:avLst/>
              <a:gdLst/>
              <a:ahLst/>
              <a:cxnLst/>
              <a:rect l="l" t="t" r="r" b="b"/>
              <a:pathLst>
                <a:path w="7967" h="4024" extrusionOk="0">
                  <a:moveTo>
                    <a:pt x="3966" y="1"/>
                  </a:moveTo>
                  <a:lnTo>
                    <a:pt x="0" y="1987"/>
                  </a:lnTo>
                  <a:lnTo>
                    <a:pt x="3966" y="4024"/>
                  </a:lnTo>
                  <a:lnTo>
                    <a:pt x="7966" y="2049"/>
                  </a:lnTo>
                  <a:lnTo>
                    <a:pt x="3966" y="1"/>
                  </a:lnTo>
                  <a:close/>
                </a:path>
              </a:pathLst>
            </a:custGeom>
            <a:solidFill>
              <a:srgbClr val="FCC1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70"/>
            <p:cNvSpPr/>
            <p:nvPr/>
          </p:nvSpPr>
          <p:spPr>
            <a:xfrm>
              <a:off x="6158700" y="2696810"/>
              <a:ext cx="944186" cy="1332479"/>
            </a:xfrm>
            <a:custGeom>
              <a:avLst/>
              <a:gdLst/>
              <a:ahLst/>
              <a:cxnLst/>
              <a:rect l="l" t="t" r="r" b="b"/>
              <a:pathLst>
                <a:path w="3967" h="6027" extrusionOk="0">
                  <a:moveTo>
                    <a:pt x="0" y="1"/>
                  </a:moveTo>
                  <a:lnTo>
                    <a:pt x="0" y="3990"/>
                  </a:lnTo>
                  <a:cubicBezTo>
                    <a:pt x="0" y="4041"/>
                    <a:pt x="3966" y="6026"/>
                    <a:pt x="3966" y="6026"/>
                  </a:cubicBezTo>
                  <a:lnTo>
                    <a:pt x="3966" y="2038"/>
                  </a:lnTo>
                  <a:lnTo>
                    <a:pt x="0" y="1"/>
                  </a:lnTo>
                  <a:close/>
                </a:path>
              </a:pathLst>
            </a:custGeom>
            <a:solidFill>
              <a:srgbClr val="F9A2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70"/>
            <p:cNvSpPr/>
            <p:nvPr/>
          </p:nvSpPr>
          <p:spPr>
            <a:xfrm>
              <a:off x="7102641" y="2710739"/>
              <a:ext cx="952278" cy="1318993"/>
            </a:xfrm>
            <a:custGeom>
              <a:avLst/>
              <a:gdLst/>
              <a:ahLst/>
              <a:cxnLst/>
              <a:rect l="l" t="t" r="r" b="b"/>
              <a:pathLst>
                <a:path w="4001" h="5966" extrusionOk="0">
                  <a:moveTo>
                    <a:pt x="4000" y="0"/>
                  </a:moveTo>
                  <a:lnTo>
                    <a:pt x="0" y="1975"/>
                  </a:lnTo>
                  <a:lnTo>
                    <a:pt x="0" y="5963"/>
                  </a:lnTo>
                  <a:cubicBezTo>
                    <a:pt x="0" y="5965"/>
                    <a:pt x="2" y="5966"/>
                    <a:pt x="5" y="5966"/>
                  </a:cubicBezTo>
                  <a:cubicBezTo>
                    <a:pt x="151" y="5966"/>
                    <a:pt x="4000" y="3995"/>
                    <a:pt x="4000" y="3995"/>
                  </a:cubicBezTo>
                  <a:lnTo>
                    <a:pt x="4000" y="0"/>
                  </a:lnTo>
                  <a:close/>
                </a:path>
              </a:pathLst>
            </a:custGeom>
            <a:solidFill>
              <a:srgbClr val="FAB1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70"/>
            <p:cNvSpPr/>
            <p:nvPr/>
          </p:nvSpPr>
          <p:spPr>
            <a:xfrm>
              <a:off x="6625910" y="2479264"/>
              <a:ext cx="956324" cy="1328721"/>
            </a:xfrm>
            <a:custGeom>
              <a:avLst/>
              <a:gdLst/>
              <a:ahLst/>
              <a:cxnLst/>
              <a:rect l="l" t="t" r="r" b="b"/>
              <a:pathLst>
                <a:path w="4018" h="6010" extrusionOk="0">
                  <a:moveTo>
                    <a:pt x="3995" y="0"/>
                  </a:moveTo>
                  <a:lnTo>
                    <a:pt x="0" y="1986"/>
                  </a:lnTo>
                  <a:lnTo>
                    <a:pt x="0" y="6009"/>
                  </a:lnTo>
                  <a:lnTo>
                    <a:pt x="46" y="6009"/>
                  </a:lnTo>
                  <a:lnTo>
                    <a:pt x="46" y="2015"/>
                  </a:lnTo>
                  <a:lnTo>
                    <a:pt x="4018" y="46"/>
                  </a:lnTo>
                  <a:lnTo>
                    <a:pt x="3995" y="0"/>
                  </a:lnTo>
                  <a:close/>
                </a:path>
              </a:pathLst>
            </a:custGeom>
            <a:solidFill>
              <a:srgbClr val="2222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70"/>
            <p:cNvSpPr/>
            <p:nvPr/>
          </p:nvSpPr>
          <p:spPr>
            <a:xfrm>
              <a:off x="6628528" y="2479264"/>
              <a:ext cx="956324" cy="1328721"/>
            </a:xfrm>
            <a:custGeom>
              <a:avLst/>
              <a:gdLst/>
              <a:ahLst/>
              <a:cxnLst/>
              <a:rect l="l" t="t" r="r" b="b"/>
              <a:pathLst>
                <a:path w="4018" h="6010" extrusionOk="0">
                  <a:moveTo>
                    <a:pt x="23" y="0"/>
                  </a:moveTo>
                  <a:lnTo>
                    <a:pt x="1" y="46"/>
                  </a:lnTo>
                  <a:lnTo>
                    <a:pt x="3973" y="2015"/>
                  </a:lnTo>
                  <a:lnTo>
                    <a:pt x="3973" y="6009"/>
                  </a:lnTo>
                  <a:lnTo>
                    <a:pt x="4018" y="6009"/>
                  </a:lnTo>
                  <a:lnTo>
                    <a:pt x="4018" y="1986"/>
                  </a:lnTo>
                  <a:lnTo>
                    <a:pt x="23" y="0"/>
                  </a:lnTo>
                  <a:close/>
                </a:path>
              </a:pathLst>
            </a:custGeom>
            <a:solidFill>
              <a:srgbClr val="2222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70"/>
            <p:cNvSpPr/>
            <p:nvPr/>
          </p:nvSpPr>
          <p:spPr>
            <a:xfrm>
              <a:off x="6737536" y="3631329"/>
              <a:ext cx="12377" cy="121597"/>
            </a:xfrm>
            <a:custGeom>
              <a:avLst/>
              <a:gdLst/>
              <a:ahLst/>
              <a:cxnLst/>
              <a:rect l="l" t="t" r="r" b="b"/>
              <a:pathLst>
                <a:path w="52" h="550" extrusionOk="0">
                  <a:moveTo>
                    <a:pt x="1" y="0"/>
                  </a:moveTo>
                  <a:lnTo>
                    <a:pt x="1" y="549"/>
                  </a:lnTo>
                  <a:lnTo>
                    <a:pt x="52" y="549"/>
                  </a:lnTo>
                  <a:lnTo>
                    <a:pt x="52" y="0"/>
                  </a:lnTo>
                  <a:close/>
                </a:path>
              </a:pathLst>
            </a:custGeom>
            <a:solidFill>
              <a:srgbClr val="2222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70"/>
            <p:cNvSpPr/>
            <p:nvPr/>
          </p:nvSpPr>
          <p:spPr>
            <a:xfrm>
              <a:off x="6765859" y="3643710"/>
              <a:ext cx="11186" cy="121597"/>
            </a:xfrm>
            <a:custGeom>
              <a:avLst/>
              <a:gdLst/>
              <a:ahLst/>
              <a:cxnLst/>
              <a:rect l="l" t="t" r="r" b="b"/>
              <a:pathLst>
                <a:path w="47" h="550" extrusionOk="0">
                  <a:moveTo>
                    <a:pt x="1" y="1"/>
                  </a:moveTo>
                  <a:lnTo>
                    <a:pt x="1" y="550"/>
                  </a:lnTo>
                  <a:lnTo>
                    <a:pt x="46" y="550"/>
                  </a:lnTo>
                  <a:lnTo>
                    <a:pt x="46" y="1"/>
                  </a:lnTo>
                  <a:close/>
                </a:path>
              </a:pathLst>
            </a:custGeom>
            <a:solidFill>
              <a:srgbClr val="2222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70"/>
            <p:cNvSpPr/>
            <p:nvPr/>
          </p:nvSpPr>
          <p:spPr>
            <a:xfrm>
              <a:off x="6794182" y="3656312"/>
              <a:ext cx="10948" cy="121597"/>
            </a:xfrm>
            <a:custGeom>
              <a:avLst/>
              <a:gdLst/>
              <a:ahLst/>
              <a:cxnLst/>
              <a:rect l="l" t="t" r="r" b="b"/>
              <a:pathLst>
                <a:path w="46" h="550" extrusionOk="0">
                  <a:moveTo>
                    <a:pt x="1" y="0"/>
                  </a:moveTo>
                  <a:lnTo>
                    <a:pt x="1" y="549"/>
                  </a:lnTo>
                  <a:lnTo>
                    <a:pt x="46" y="549"/>
                  </a:lnTo>
                  <a:lnTo>
                    <a:pt x="46" y="0"/>
                  </a:lnTo>
                  <a:close/>
                </a:path>
              </a:pathLst>
            </a:custGeom>
            <a:solidFill>
              <a:srgbClr val="2222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70"/>
            <p:cNvSpPr/>
            <p:nvPr/>
          </p:nvSpPr>
          <p:spPr>
            <a:xfrm>
              <a:off x="6822505" y="3670019"/>
              <a:ext cx="10948" cy="121597"/>
            </a:xfrm>
            <a:custGeom>
              <a:avLst/>
              <a:gdLst/>
              <a:ahLst/>
              <a:cxnLst/>
              <a:rect l="l" t="t" r="r" b="b"/>
              <a:pathLst>
                <a:path w="46" h="550" extrusionOk="0">
                  <a:moveTo>
                    <a:pt x="0" y="1"/>
                  </a:moveTo>
                  <a:lnTo>
                    <a:pt x="0" y="549"/>
                  </a:lnTo>
                  <a:lnTo>
                    <a:pt x="46" y="549"/>
                  </a:lnTo>
                  <a:lnTo>
                    <a:pt x="46" y="1"/>
                  </a:lnTo>
                  <a:close/>
                </a:path>
              </a:pathLst>
            </a:custGeom>
            <a:solidFill>
              <a:srgbClr val="2222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70"/>
            <p:cNvSpPr/>
            <p:nvPr/>
          </p:nvSpPr>
          <p:spPr>
            <a:xfrm>
              <a:off x="6850828" y="3682620"/>
              <a:ext cx="10948" cy="121597"/>
            </a:xfrm>
            <a:custGeom>
              <a:avLst/>
              <a:gdLst/>
              <a:ahLst/>
              <a:cxnLst/>
              <a:rect l="l" t="t" r="r" b="b"/>
              <a:pathLst>
                <a:path w="46" h="550" extrusionOk="0">
                  <a:moveTo>
                    <a:pt x="0" y="0"/>
                  </a:moveTo>
                  <a:lnTo>
                    <a:pt x="0" y="549"/>
                  </a:lnTo>
                  <a:lnTo>
                    <a:pt x="46" y="549"/>
                  </a:lnTo>
                  <a:lnTo>
                    <a:pt x="46" y="0"/>
                  </a:lnTo>
                  <a:close/>
                </a:path>
              </a:pathLst>
            </a:custGeom>
            <a:solidFill>
              <a:srgbClr val="2222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70"/>
            <p:cNvSpPr/>
            <p:nvPr/>
          </p:nvSpPr>
          <p:spPr>
            <a:xfrm>
              <a:off x="6877723" y="3696328"/>
              <a:ext cx="12377" cy="121597"/>
            </a:xfrm>
            <a:custGeom>
              <a:avLst/>
              <a:gdLst/>
              <a:ahLst/>
              <a:cxnLst/>
              <a:rect l="l" t="t" r="r" b="b"/>
              <a:pathLst>
                <a:path w="52" h="550" extrusionOk="0">
                  <a:moveTo>
                    <a:pt x="0" y="0"/>
                  </a:moveTo>
                  <a:lnTo>
                    <a:pt x="0" y="549"/>
                  </a:lnTo>
                  <a:lnTo>
                    <a:pt x="51" y="549"/>
                  </a:lnTo>
                  <a:lnTo>
                    <a:pt x="51" y="0"/>
                  </a:lnTo>
                  <a:close/>
                </a:path>
              </a:pathLst>
            </a:custGeom>
            <a:solidFill>
              <a:srgbClr val="2222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70"/>
            <p:cNvSpPr/>
            <p:nvPr/>
          </p:nvSpPr>
          <p:spPr>
            <a:xfrm>
              <a:off x="6906046" y="3708929"/>
              <a:ext cx="12377" cy="122702"/>
            </a:xfrm>
            <a:custGeom>
              <a:avLst/>
              <a:gdLst/>
              <a:ahLst/>
              <a:cxnLst/>
              <a:rect l="l" t="t" r="r" b="b"/>
              <a:pathLst>
                <a:path w="52" h="555" extrusionOk="0">
                  <a:moveTo>
                    <a:pt x="0" y="0"/>
                  </a:moveTo>
                  <a:lnTo>
                    <a:pt x="0" y="555"/>
                  </a:lnTo>
                  <a:lnTo>
                    <a:pt x="51" y="555"/>
                  </a:lnTo>
                  <a:lnTo>
                    <a:pt x="51" y="0"/>
                  </a:lnTo>
                  <a:close/>
                </a:path>
              </a:pathLst>
            </a:custGeom>
            <a:solidFill>
              <a:srgbClr val="2222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70"/>
            <p:cNvSpPr/>
            <p:nvPr/>
          </p:nvSpPr>
          <p:spPr>
            <a:xfrm>
              <a:off x="6934369" y="3722637"/>
              <a:ext cx="10948" cy="121597"/>
            </a:xfrm>
            <a:custGeom>
              <a:avLst/>
              <a:gdLst/>
              <a:ahLst/>
              <a:cxnLst/>
              <a:rect l="l" t="t" r="r" b="b"/>
              <a:pathLst>
                <a:path w="46" h="550" extrusionOk="0">
                  <a:moveTo>
                    <a:pt x="0" y="0"/>
                  </a:moveTo>
                  <a:lnTo>
                    <a:pt x="0" y="549"/>
                  </a:lnTo>
                  <a:lnTo>
                    <a:pt x="45" y="549"/>
                  </a:lnTo>
                  <a:lnTo>
                    <a:pt x="45" y="0"/>
                  </a:lnTo>
                  <a:close/>
                </a:path>
              </a:pathLst>
            </a:custGeom>
            <a:solidFill>
              <a:srgbClr val="2222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70"/>
            <p:cNvSpPr/>
            <p:nvPr/>
          </p:nvSpPr>
          <p:spPr>
            <a:xfrm>
              <a:off x="6962454" y="3735017"/>
              <a:ext cx="11186" cy="121597"/>
            </a:xfrm>
            <a:custGeom>
              <a:avLst/>
              <a:gdLst/>
              <a:ahLst/>
              <a:cxnLst/>
              <a:rect l="l" t="t" r="r" b="b"/>
              <a:pathLst>
                <a:path w="47" h="550" extrusionOk="0">
                  <a:moveTo>
                    <a:pt x="1" y="1"/>
                  </a:moveTo>
                  <a:lnTo>
                    <a:pt x="1" y="550"/>
                  </a:lnTo>
                  <a:lnTo>
                    <a:pt x="46" y="550"/>
                  </a:lnTo>
                  <a:lnTo>
                    <a:pt x="46" y="1"/>
                  </a:lnTo>
                  <a:close/>
                </a:path>
              </a:pathLst>
            </a:custGeom>
            <a:solidFill>
              <a:srgbClr val="2222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70"/>
            <p:cNvSpPr/>
            <p:nvPr/>
          </p:nvSpPr>
          <p:spPr>
            <a:xfrm>
              <a:off x="6990777" y="3750051"/>
              <a:ext cx="10948" cy="121597"/>
            </a:xfrm>
            <a:custGeom>
              <a:avLst/>
              <a:gdLst/>
              <a:ahLst/>
              <a:cxnLst/>
              <a:rect l="l" t="t" r="r" b="b"/>
              <a:pathLst>
                <a:path w="46" h="550" extrusionOk="0">
                  <a:moveTo>
                    <a:pt x="1" y="1"/>
                  </a:moveTo>
                  <a:lnTo>
                    <a:pt x="1" y="550"/>
                  </a:lnTo>
                  <a:lnTo>
                    <a:pt x="46" y="550"/>
                  </a:lnTo>
                  <a:lnTo>
                    <a:pt x="46" y="1"/>
                  </a:lnTo>
                  <a:close/>
                </a:path>
              </a:pathLst>
            </a:custGeom>
            <a:solidFill>
              <a:srgbClr val="2222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70"/>
            <p:cNvSpPr/>
            <p:nvPr/>
          </p:nvSpPr>
          <p:spPr>
            <a:xfrm>
              <a:off x="6752531" y="3636193"/>
              <a:ext cx="10948" cy="121597"/>
            </a:xfrm>
            <a:custGeom>
              <a:avLst/>
              <a:gdLst/>
              <a:ahLst/>
              <a:cxnLst/>
              <a:rect l="l" t="t" r="r" b="b"/>
              <a:pathLst>
                <a:path w="46" h="550" extrusionOk="0">
                  <a:moveTo>
                    <a:pt x="0" y="1"/>
                  </a:moveTo>
                  <a:lnTo>
                    <a:pt x="0" y="550"/>
                  </a:lnTo>
                  <a:lnTo>
                    <a:pt x="45" y="550"/>
                  </a:lnTo>
                  <a:lnTo>
                    <a:pt x="45" y="1"/>
                  </a:lnTo>
                  <a:close/>
                </a:path>
              </a:pathLst>
            </a:custGeom>
            <a:solidFill>
              <a:srgbClr val="2222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70"/>
            <p:cNvSpPr/>
            <p:nvPr/>
          </p:nvSpPr>
          <p:spPr>
            <a:xfrm>
              <a:off x="6780854" y="3648795"/>
              <a:ext cx="10948" cy="121597"/>
            </a:xfrm>
            <a:custGeom>
              <a:avLst/>
              <a:gdLst/>
              <a:ahLst/>
              <a:cxnLst/>
              <a:rect l="l" t="t" r="r" b="b"/>
              <a:pathLst>
                <a:path w="46" h="550" extrusionOk="0">
                  <a:moveTo>
                    <a:pt x="0" y="0"/>
                  </a:moveTo>
                  <a:lnTo>
                    <a:pt x="0" y="549"/>
                  </a:lnTo>
                  <a:lnTo>
                    <a:pt x="45" y="549"/>
                  </a:lnTo>
                  <a:lnTo>
                    <a:pt x="45" y="0"/>
                  </a:lnTo>
                  <a:close/>
                </a:path>
              </a:pathLst>
            </a:custGeom>
            <a:solidFill>
              <a:srgbClr val="2222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70"/>
            <p:cNvSpPr/>
            <p:nvPr/>
          </p:nvSpPr>
          <p:spPr>
            <a:xfrm>
              <a:off x="6807749" y="3661396"/>
              <a:ext cx="12377" cy="122702"/>
            </a:xfrm>
            <a:custGeom>
              <a:avLst/>
              <a:gdLst/>
              <a:ahLst/>
              <a:cxnLst/>
              <a:rect l="l" t="t" r="r" b="b"/>
              <a:pathLst>
                <a:path w="52" h="555" extrusionOk="0">
                  <a:moveTo>
                    <a:pt x="0" y="0"/>
                  </a:moveTo>
                  <a:lnTo>
                    <a:pt x="0" y="555"/>
                  </a:lnTo>
                  <a:lnTo>
                    <a:pt x="51" y="555"/>
                  </a:lnTo>
                  <a:lnTo>
                    <a:pt x="51" y="0"/>
                  </a:lnTo>
                  <a:close/>
                </a:path>
              </a:pathLst>
            </a:custGeom>
            <a:solidFill>
              <a:srgbClr val="2222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70"/>
            <p:cNvSpPr/>
            <p:nvPr/>
          </p:nvSpPr>
          <p:spPr>
            <a:xfrm>
              <a:off x="6836072" y="3675104"/>
              <a:ext cx="12139" cy="121597"/>
            </a:xfrm>
            <a:custGeom>
              <a:avLst/>
              <a:gdLst/>
              <a:ahLst/>
              <a:cxnLst/>
              <a:rect l="l" t="t" r="r" b="b"/>
              <a:pathLst>
                <a:path w="51" h="550" extrusionOk="0">
                  <a:moveTo>
                    <a:pt x="0" y="0"/>
                  </a:moveTo>
                  <a:lnTo>
                    <a:pt x="0" y="549"/>
                  </a:lnTo>
                  <a:lnTo>
                    <a:pt x="51" y="549"/>
                  </a:lnTo>
                  <a:lnTo>
                    <a:pt x="51" y="0"/>
                  </a:lnTo>
                  <a:close/>
                </a:path>
              </a:pathLst>
            </a:custGeom>
            <a:solidFill>
              <a:srgbClr val="2222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70"/>
            <p:cNvSpPr/>
            <p:nvPr/>
          </p:nvSpPr>
          <p:spPr>
            <a:xfrm>
              <a:off x="6864157" y="3688811"/>
              <a:ext cx="11186" cy="121597"/>
            </a:xfrm>
            <a:custGeom>
              <a:avLst/>
              <a:gdLst/>
              <a:ahLst/>
              <a:cxnLst/>
              <a:rect l="l" t="t" r="r" b="b"/>
              <a:pathLst>
                <a:path w="47" h="550" extrusionOk="0">
                  <a:moveTo>
                    <a:pt x="1" y="1"/>
                  </a:moveTo>
                  <a:lnTo>
                    <a:pt x="1" y="549"/>
                  </a:lnTo>
                  <a:lnTo>
                    <a:pt x="46" y="549"/>
                  </a:lnTo>
                  <a:lnTo>
                    <a:pt x="46" y="1"/>
                  </a:lnTo>
                  <a:close/>
                </a:path>
              </a:pathLst>
            </a:custGeom>
            <a:solidFill>
              <a:srgbClr val="2222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70"/>
            <p:cNvSpPr/>
            <p:nvPr/>
          </p:nvSpPr>
          <p:spPr>
            <a:xfrm>
              <a:off x="6892480" y="3701413"/>
              <a:ext cx="10948" cy="121376"/>
            </a:xfrm>
            <a:custGeom>
              <a:avLst/>
              <a:gdLst/>
              <a:ahLst/>
              <a:cxnLst/>
              <a:rect l="l" t="t" r="r" b="b"/>
              <a:pathLst>
                <a:path w="46" h="549" extrusionOk="0">
                  <a:moveTo>
                    <a:pt x="1" y="0"/>
                  </a:moveTo>
                  <a:lnTo>
                    <a:pt x="1" y="549"/>
                  </a:lnTo>
                  <a:lnTo>
                    <a:pt x="46" y="549"/>
                  </a:lnTo>
                  <a:lnTo>
                    <a:pt x="46" y="0"/>
                  </a:lnTo>
                  <a:close/>
                </a:path>
              </a:pathLst>
            </a:custGeom>
            <a:solidFill>
              <a:srgbClr val="2222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70"/>
            <p:cNvSpPr/>
            <p:nvPr/>
          </p:nvSpPr>
          <p:spPr>
            <a:xfrm>
              <a:off x="6920803" y="3715120"/>
              <a:ext cx="10948" cy="121597"/>
            </a:xfrm>
            <a:custGeom>
              <a:avLst/>
              <a:gdLst/>
              <a:ahLst/>
              <a:cxnLst/>
              <a:rect l="l" t="t" r="r" b="b"/>
              <a:pathLst>
                <a:path w="46" h="550" extrusionOk="0">
                  <a:moveTo>
                    <a:pt x="0" y="0"/>
                  </a:moveTo>
                  <a:lnTo>
                    <a:pt x="0" y="549"/>
                  </a:lnTo>
                  <a:lnTo>
                    <a:pt x="46" y="549"/>
                  </a:lnTo>
                  <a:lnTo>
                    <a:pt x="46" y="0"/>
                  </a:lnTo>
                  <a:close/>
                </a:path>
              </a:pathLst>
            </a:custGeom>
            <a:solidFill>
              <a:srgbClr val="2222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70"/>
            <p:cNvSpPr/>
            <p:nvPr/>
          </p:nvSpPr>
          <p:spPr>
            <a:xfrm>
              <a:off x="6949126" y="3727500"/>
              <a:ext cx="10948" cy="121597"/>
            </a:xfrm>
            <a:custGeom>
              <a:avLst/>
              <a:gdLst/>
              <a:ahLst/>
              <a:cxnLst/>
              <a:rect l="l" t="t" r="r" b="b"/>
              <a:pathLst>
                <a:path w="46" h="550" extrusionOk="0">
                  <a:moveTo>
                    <a:pt x="0" y="1"/>
                  </a:moveTo>
                  <a:lnTo>
                    <a:pt x="0" y="550"/>
                  </a:lnTo>
                  <a:lnTo>
                    <a:pt x="46" y="550"/>
                  </a:lnTo>
                  <a:lnTo>
                    <a:pt x="46" y="1"/>
                  </a:lnTo>
                  <a:close/>
                </a:path>
              </a:pathLst>
            </a:custGeom>
            <a:solidFill>
              <a:srgbClr val="2222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70"/>
            <p:cNvSpPr/>
            <p:nvPr/>
          </p:nvSpPr>
          <p:spPr>
            <a:xfrm>
              <a:off x="6976021" y="3740102"/>
              <a:ext cx="12377" cy="121597"/>
            </a:xfrm>
            <a:custGeom>
              <a:avLst/>
              <a:gdLst/>
              <a:ahLst/>
              <a:cxnLst/>
              <a:rect l="l" t="t" r="r" b="b"/>
              <a:pathLst>
                <a:path w="52" h="550" extrusionOk="0">
                  <a:moveTo>
                    <a:pt x="0" y="1"/>
                  </a:moveTo>
                  <a:lnTo>
                    <a:pt x="0" y="549"/>
                  </a:lnTo>
                  <a:lnTo>
                    <a:pt x="51" y="549"/>
                  </a:lnTo>
                  <a:lnTo>
                    <a:pt x="51" y="1"/>
                  </a:lnTo>
                  <a:close/>
                </a:path>
              </a:pathLst>
            </a:custGeom>
            <a:solidFill>
              <a:srgbClr val="2222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70"/>
            <p:cNvSpPr/>
            <p:nvPr/>
          </p:nvSpPr>
          <p:spPr>
            <a:xfrm>
              <a:off x="7004344" y="3755136"/>
              <a:ext cx="10948" cy="121597"/>
            </a:xfrm>
            <a:custGeom>
              <a:avLst/>
              <a:gdLst/>
              <a:ahLst/>
              <a:cxnLst/>
              <a:rect l="l" t="t" r="r" b="b"/>
              <a:pathLst>
                <a:path w="46" h="550" extrusionOk="0">
                  <a:moveTo>
                    <a:pt x="0" y="0"/>
                  </a:moveTo>
                  <a:lnTo>
                    <a:pt x="0" y="549"/>
                  </a:lnTo>
                  <a:lnTo>
                    <a:pt x="46" y="549"/>
                  </a:lnTo>
                  <a:lnTo>
                    <a:pt x="46" y="0"/>
                  </a:lnTo>
                  <a:close/>
                </a:path>
              </a:pathLst>
            </a:custGeom>
            <a:solidFill>
              <a:srgbClr val="2222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70"/>
            <p:cNvSpPr/>
            <p:nvPr/>
          </p:nvSpPr>
          <p:spPr>
            <a:xfrm>
              <a:off x="6224628" y="2833219"/>
              <a:ext cx="299179" cy="422936"/>
            </a:xfrm>
            <a:custGeom>
              <a:avLst/>
              <a:gdLst/>
              <a:ahLst/>
              <a:cxnLst/>
              <a:rect l="l" t="t" r="r" b="b"/>
              <a:pathLst>
                <a:path w="1257" h="1913" extrusionOk="0">
                  <a:moveTo>
                    <a:pt x="0" y="0"/>
                  </a:moveTo>
                  <a:lnTo>
                    <a:pt x="0" y="1268"/>
                  </a:lnTo>
                  <a:cubicBezTo>
                    <a:pt x="0" y="1279"/>
                    <a:pt x="1256" y="1913"/>
                    <a:pt x="1256" y="1913"/>
                  </a:cubicBezTo>
                  <a:lnTo>
                    <a:pt x="1256" y="645"/>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70"/>
            <p:cNvSpPr/>
            <p:nvPr/>
          </p:nvSpPr>
          <p:spPr>
            <a:xfrm>
              <a:off x="6242003" y="2958352"/>
              <a:ext cx="261573" cy="129114"/>
            </a:xfrm>
            <a:custGeom>
              <a:avLst/>
              <a:gdLst/>
              <a:ahLst/>
              <a:cxnLst/>
              <a:rect l="l" t="t" r="r" b="b"/>
              <a:pathLst>
                <a:path w="1099" h="584" extrusionOk="0">
                  <a:moveTo>
                    <a:pt x="35" y="0"/>
                  </a:moveTo>
                  <a:lnTo>
                    <a:pt x="29" y="6"/>
                  </a:lnTo>
                  <a:lnTo>
                    <a:pt x="40" y="0"/>
                  </a:lnTo>
                  <a:lnTo>
                    <a:pt x="40" y="0"/>
                  </a:lnTo>
                  <a:lnTo>
                    <a:pt x="23" y="17"/>
                  </a:lnTo>
                  <a:lnTo>
                    <a:pt x="1" y="17"/>
                  </a:lnTo>
                  <a:cubicBezTo>
                    <a:pt x="1" y="29"/>
                    <a:pt x="1" y="29"/>
                    <a:pt x="1" y="29"/>
                  </a:cubicBezTo>
                  <a:lnTo>
                    <a:pt x="12" y="40"/>
                  </a:lnTo>
                  <a:cubicBezTo>
                    <a:pt x="35" y="51"/>
                    <a:pt x="108" y="91"/>
                    <a:pt x="216" y="147"/>
                  </a:cubicBezTo>
                  <a:cubicBezTo>
                    <a:pt x="527" y="306"/>
                    <a:pt x="1082" y="583"/>
                    <a:pt x="1082" y="583"/>
                  </a:cubicBezTo>
                  <a:lnTo>
                    <a:pt x="1099" y="543"/>
                  </a:lnTo>
                  <a:cubicBezTo>
                    <a:pt x="1099" y="543"/>
                    <a:pt x="1036" y="509"/>
                    <a:pt x="934" y="459"/>
                  </a:cubicBezTo>
                  <a:cubicBezTo>
                    <a:pt x="782" y="385"/>
                    <a:pt x="561" y="272"/>
                    <a:pt x="369" y="176"/>
                  </a:cubicBezTo>
                  <a:cubicBezTo>
                    <a:pt x="278" y="125"/>
                    <a:pt x="193" y="85"/>
                    <a:pt x="131" y="51"/>
                  </a:cubicBezTo>
                  <a:cubicBezTo>
                    <a:pt x="103" y="34"/>
                    <a:pt x="74" y="23"/>
                    <a:pt x="57" y="12"/>
                  </a:cubicBezTo>
                  <a:lnTo>
                    <a:pt x="40" y="0"/>
                  </a:lnTo>
                  <a:close/>
                </a:path>
              </a:pathLst>
            </a:custGeom>
            <a:solidFill>
              <a:srgbClr val="2222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70"/>
            <p:cNvSpPr/>
            <p:nvPr/>
          </p:nvSpPr>
          <p:spPr>
            <a:xfrm>
              <a:off x="6244859" y="2899544"/>
              <a:ext cx="258717" cy="130219"/>
            </a:xfrm>
            <a:custGeom>
              <a:avLst/>
              <a:gdLst/>
              <a:ahLst/>
              <a:cxnLst/>
              <a:rect l="l" t="t" r="r" b="b"/>
              <a:pathLst>
                <a:path w="1087" h="589" extrusionOk="0">
                  <a:moveTo>
                    <a:pt x="23" y="0"/>
                  </a:moveTo>
                  <a:lnTo>
                    <a:pt x="0" y="40"/>
                  </a:lnTo>
                  <a:lnTo>
                    <a:pt x="1070" y="589"/>
                  </a:lnTo>
                  <a:lnTo>
                    <a:pt x="1087" y="544"/>
                  </a:lnTo>
                  <a:lnTo>
                    <a:pt x="23" y="0"/>
                  </a:lnTo>
                  <a:close/>
                </a:path>
              </a:pathLst>
            </a:custGeom>
            <a:solidFill>
              <a:srgbClr val="2222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70"/>
            <p:cNvSpPr/>
            <p:nvPr/>
          </p:nvSpPr>
          <p:spPr>
            <a:xfrm>
              <a:off x="6242003" y="3074642"/>
              <a:ext cx="261573" cy="130219"/>
            </a:xfrm>
            <a:custGeom>
              <a:avLst/>
              <a:gdLst/>
              <a:ahLst/>
              <a:cxnLst/>
              <a:rect l="l" t="t" r="r" b="b"/>
              <a:pathLst>
                <a:path w="1099" h="589" extrusionOk="0">
                  <a:moveTo>
                    <a:pt x="35" y="0"/>
                  </a:moveTo>
                  <a:lnTo>
                    <a:pt x="29" y="12"/>
                  </a:lnTo>
                  <a:lnTo>
                    <a:pt x="29" y="12"/>
                  </a:lnTo>
                  <a:lnTo>
                    <a:pt x="23" y="17"/>
                  </a:lnTo>
                  <a:lnTo>
                    <a:pt x="1" y="17"/>
                  </a:lnTo>
                  <a:cubicBezTo>
                    <a:pt x="1" y="29"/>
                    <a:pt x="1" y="29"/>
                    <a:pt x="1" y="34"/>
                  </a:cubicBezTo>
                  <a:lnTo>
                    <a:pt x="12" y="40"/>
                  </a:lnTo>
                  <a:cubicBezTo>
                    <a:pt x="35" y="57"/>
                    <a:pt x="108" y="97"/>
                    <a:pt x="216" y="148"/>
                  </a:cubicBezTo>
                  <a:cubicBezTo>
                    <a:pt x="527" y="306"/>
                    <a:pt x="1082" y="589"/>
                    <a:pt x="1082" y="589"/>
                  </a:cubicBezTo>
                  <a:lnTo>
                    <a:pt x="1099" y="544"/>
                  </a:lnTo>
                  <a:cubicBezTo>
                    <a:pt x="1099" y="544"/>
                    <a:pt x="1036" y="510"/>
                    <a:pt x="934" y="459"/>
                  </a:cubicBezTo>
                  <a:cubicBezTo>
                    <a:pt x="782" y="385"/>
                    <a:pt x="561" y="272"/>
                    <a:pt x="369" y="176"/>
                  </a:cubicBezTo>
                  <a:cubicBezTo>
                    <a:pt x="278" y="125"/>
                    <a:pt x="193" y="85"/>
                    <a:pt x="131" y="51"/>
                  </a:cubicBezTo>
                  <a:cubicBezTo>
                    <a:pt x="103" y="34"/>
                    <a:pt x="74" y="23"/>
                    <a:pt x="57" y="12"/>
                  </a:cubicBezTo>
                  <a:lnTo>
                    <a:pt x="40" y="0"/>
                  </a:lnTo>
                  <a:close/>
                </a:path>
              </a:pathLst>
            </a:custGeom>
            <a:solidFill>
              <a:srgbClr val="2222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70"/>
            <p:cNvSpPr/>
            <p:nvPr/>
          </p:nvSpPr>
          <p:spPr>
            <a:xfrm>
              <a:off x="6244859" y="3015833"/>
              <a:ext cx="258717" cy="130219"/>
            </a:xfrm>
            <a:custGeom>
              <a:avLst/>
              <a:gdLst/>
              <a:ahLst/>
              <a:cxnLst/>
              <a:rect l="l" t="t" r="r" b="b"/>
              <a:pathLst>
                <a:path w="1087" h="589" extrusionOk="0">
                  <a:moveTo>
                    <a:pt x="23" y="1"/>
                  </a:moveTo>
                  <a:lnTo>
                    <a:pt x="0" y="40"/>
                  </a:lnTo>
                  <a:lnTo>
                    <a:pt x="1070" y="589"/>
                  </a:lnTo>
                  <a:lnTo>
                    <a:pt x="1087" y="549"/>
                  </a:lnTo>
                  <a:lnTo>
                    <a:pt x="23" y="1"/>
                  </a:lnTo>
                  <a:close/>
                </a:path>
              </a:pathLst>
            </a:custGeom>
            <a:solidFill>
              <a:srgbClr val="2222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Shape 1909"/>
        <p:cNvGrpSpPr/>
        <p:nvPr/>
      </p:nvGrpSpPr>
      <p:grpSpPr>
        <a:xfrm>
          <a:off x="0" y="0"/>
          <a:ext cx="0" cy="0"/>
          <a:chOff x="0" y="0"/>
          <a:chExt cx="0" cy="0"/>
        </a:xfrm>
      </p:grpSpPr>
      <p:sp>
        <p:nvSpPr>
          <p:cNvPr id="1910" name="Google Shape;1910;p71"/>
          <p:cNvSpPr txBox="1">
            <a:spLocks noGrp="1"/>
          </p:cNvSpPr>
          <p:nvPr>
            <p:ph type="title"/>
          </p:nvPr>
        </p:nvSpPr>
        <p:spPr>
          <a:xfrm>
            <a:off x="726225" y="441350"/>
            <a:ext cx="7691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Alternative Resources</a:t>
            </a:r>
            <a:endParaRPr/>
          </a:p>
        </p:txBody>
      </p:sp>
      <p:grpSp>
        <p:nvGrpSpPr>
          <p:cNvPr id="1911" name="Google Shape;1911;p71"/>
          <p:cNvGrpSpPr/>
          <p:nvPr/>
        </p:nvGrpSpPr>
        <p:grpSpPr>
          <a:xfrm>
            <a:off x="4880288" y="2321931"/>
            <a:ext cx="2785515" cy="2305537"/>
            <a:chOff x="4880288" y="2321931"/>
            <a:chExt cx="2785515" cy="2305537"/>
          </a:xfrm>
        </p:grpSpPr>
        <p:sp>
          <p:nvSpPr>
            <p:cNvPr id="1912" name="Google Shape;1912;p71"/>
            <p:cNvSpPr/>
            <p:nvPr/>
          </p:nvSpPr>
          <p:spPr>
            <a:xfrm>
              <a:off x="6128317" y="3450876"/>
              <a:ext cx="331013" cy="53233"/>
            </a:xfrm>
            <a:custGeom>
              <a:avLst/>
              <a:gdLst/>
              <a:ahLst/>
              <a:cxnLst/>
              <a:rect l="l" t="t" r="r" b="b"/>
              <a:pathLst>
                <a:path w="5273" h="848" extrusionOk="0">
                  <a:moveTo>
                    <a:pt x="353" y="1"/>
                  </a:moveTo>
                  <a:cubicBezTo>
                    <a:pt x="162" y="1"/>
                    <a:pt x="0" y="174"/>
                    <a:pt x="0" y="368"/>
                  </a:cubicBezTo>
                  <a:lnTo>
                    <a:pt x="0" y="847"/>
                  </a:lnTo>
                  <a:lnTo>
                    <a:pt x="5273" y="847"/>
                  </a:lnTo>
                  <a:cubicBezTo>
                    <a:pt x="5273" y="665"/>
                    <a:pt x="5136" y="528"/>
                    <a:pt x="4953" y="505"/>
                  </a:cubicBezTo>
                  <a:lnTo>
                    <a:pt x="388" y="3"/>
                  </a:lnTo>
                  <a:cubicBezTo>
                    <a:pt x="376" y="2"/>
                    <a:pt x="365" y="1"/>
                    <a:pt x="35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71"/>
            <p:cNvSpPr/>
            <p:nvPr/>
          </p:nvSpPr>
          <p:spPr>
            <a:xfrm>
              <a:off x="5298683" y="3542716"/>
              <a:ext cx="1089021" cy="1079039"/>
            </a:xfrm>
            <a:custGeom>
              <a:avLst/>
              <a:gdLst/>
              <a:ahLst/>
              <a:cxnLst/>
              <a:rect l="l" t="t" r="r" b="b"/>
              <a:pathLst>
                <a:path w="17348" h="17189" fill="none" extrusionOk="0">
                  <a:moveTo>
                    <a:pt x="15270" y="17188"/>
                  </a:moveTo>
                  <a:lnTo>
                    <a:pt x="2054" y="17188"/>
                  </a:lnTo>
                  <a:cubicBezTo>
                    <a:pt x="913" y="17188"/>
                    <a:pt x="0" y="16275"/>
                    <a:pt x="0" y="15134"/>
                  </a:cubicBezTo>
                  <a:lnTo>
                    <a:pt x="0" y="2055"/>
                  </a:lnTo>
                  <a:cubicBezTo>
                    <a:pt x="0" y="937"/>
                    <a:pt x="913" y="1"/>
                    <a:pt x="2054" y="1"/>
                  </a:cubicBezTo>
                  <a:lnTo>
                    <a:pt x="15270" y="1"/>
                  </a:lnTo>
                  <a:cubicBezTo>
                    <a:pt x="16412" y="1"/>
                    <a:pt x="17347" y="937"/>
                    <a:pt x="17347" y="2055"/>
                  </a:cubicBezTo>
                  <a:lnTo>
                    <a:pt x="17347" y="15134"/>
                  </a:lnTo>
                  <a:cubicBezTo>
                    <a:pt x="17347" y="16275"/>
                    <a:pt x="16412" y="17188"/>
                    <a:pt x="15270" y="17188"/>
                  </a:cubicBezTo>
                  <a:close/>
                </a:path>
              </a:pathLst>
            </a:custGeom>
            <a:noFill/>
            <a:ln w="10275" cap="rnd" cmpd="sng">
              <a:solidFill>
                <a:srgbClr val="1D2B4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71"/>
            <p:cNvSpPr/>
            <p:nvPr/>
          </p:nvSpPr>
          <p:spPr>
            <a:xfrm>
              <a:off x="4880288" y="3516915"/>
              <a:ext cx="1882811" cy="63"/>
            </a:xfrm>
            <a:custGeom>
              <a:avLst/>
              <a:gdLst/>
              <a:ahLst/>
              <a:cxnLst/>
              <a:rect l="l" t="t" r="r" b="b"/>
              <a:pathLst>
                <a:path w="29993" h="1" fill="none" extrusionOk="0">
                  <a:moveTo>
                    <a:pt x="0" y="1"/>
                  </a:moveTo>
                  <a:lnTo>
                    <a:pt x="29993" y="1"/>
                  </a:lnTo>
                </a:path>
              </a:pathLst>
            </a:custGeom>
            <a:noFill/>
            <a:ln w="9700" cap="rnd" cmpd="sng">
              <a:solidFill>
                <a:srgbClr val="FF578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71"/>
            <p:cNvSpPr/>
            <p:nvPr/>
          </p:nvSpPr>
          <p:spPr>
            <a:xfrm>
              <a:off x="5520781" y="2999649"/>
              <a:ext cx="429883" cy="497304"/>
            </a:xfrm>
            <a:custGeom>
              <a:avLst/>
              <a:gdLst/>
              <a:ahLst/>
              <a:cxnLst/>
              <a:rect l="l" t="t" r="r" b="b"/>
              <a:pathLst>
                <a:path w="6848" h="7922" fill="none" extrusionOk="0">
                  <a:moveTo>
                    <a:pt x="3629" y="1"/>
                  </a:moveTo>
                  <a:cubicBezTo>
                    <a:pt x="3629" y="69"/>
                    <a:pt x="1392" y="3470"/>
                    <a:pt x="365" y="6095"/>
                  </a:cubicBezTo>
                  <a:cubicBezTo>
                    <a:pt x="0" y="6985"/>
                    <a:pt x="662" y="7921"/>
                    <a:pt x="1598" y="7921"/>
                  </a:cubicBezTo>
                  <a:lnTo>
                    <a:pt x="6848" y="7876"/>
                  </a:lnTo>
                </a:path>
              </a:pathLst>
            </a:custGeom>
            <a:noFill/>
            <a:ln w="9700" cap="rnd" cmpd="sng">
              <a:solidFill>
                <a:srgbClr val="1D2B4A"/>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71"/>
            <p:cNvSpPr/>
            <p:nvPr/>
          </p:nvSpPr>
          <p:spPr>
            <a:xfrm>
              <a:off x="5590963" y="2522246"/>
              <a:ext cx="325300" cy="874393"/>
            </a:xfrm>
            <a:custGeom>
              <a:avLst/>
              <a:gdLst/>
              <a:ahLst/>
              <a:cxnLst/>
              <a:rect l="l" t="t" r="r" b="b"/>
              <a:pathLst>
                <a:path w="5182" h="13929" extrusionOk="0">
                  <a:moveTo>
                    <a:pt x="812" y="1"/>
                  </a:moveTo>
                  <a:cubicBezTo>
                    <a:pt x="801" y="1"/>
                    <a:pt x="789" y="2"/>
                    <a:pt x="777" y="5"/>
                  </a:cubicBezTo>
                  <a:lnTo>
                    <a:pt x="503" y="5"/>
                  </a:lnTo>
                  <a:cubicBezTo>
                    <a:pt x="206" y="5"/>
                    <a:pt x="1" y="302"/>
                    <a:pt x="92" y="576"/>
                  </a:cubicBezTo>
                  <a:lnTo>
                    <a:pt x="4109" y="13563"/>
                  </a:lnTo>
                  <a:cubicBezTo>
                    <a:pt x="4178" y="13792"/>
                    <a:pt x="4383" y="13929"/>
                    <a:pt x="4611" y="13929"/>
                  </a:cubicBezTo>
                  <a:lnTo>
                    <a:pt x="4976" y="13906"/>
                  </a:lnTo>
                  <a:cubicBezTo>
                    <a:pt x="5091" y="13906"/>
                    <a:pt x="5182" y="13792"/>
                    <a:pt x="5159" y="13677"/>
                  </a:cubicBezTo>
                  <a:lnTo>
                    <a:pt x="959" y="119"/>
                  </a:lnTo>
                  <a:cubicBezTo>
                    <a:pt x="939" y="60"/>
                    <a:pt x="885" y="1"/>
                    <a:pt x="812" y="1"/>
                  </a:cubicBezTo>
                  <a:close/>
                </a:path>
              </a:pathLst>
            </a:custGeom>
            <a:solidFill>
              <a:srgbClr val="4E52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71"/>
            <p:cNvSpPr/>
            <p:nvPr/>
          </p:nvSpPr>
          <p:spPr>
            <a:xfrm>
              <a:off x="7038178" y="2540513"/>
              <a:ext cx="169116" cy="267233"/>
            </a:xfrm>
            <a:custGeom>
              <a:avLst/>
              <a:gdLst/>
              <a:ahLst/>
              <a:cxnLst/>
              <a:rect l="l" t="t" r="r" b="b"/>
              <a:pathLst>
                <a:path w="2694" h="4257" extrusionOk="0">
                  <a:moveTo>
                    <a:pt x="1221" y="1"/>
                  </a:moveTo>
                  <a:cubicBezTo>
                    <a:pt x="1019" y="1"/>
                    <a:pt x="0" y="2613"/>
                    <a:pt x="0" y="2613"/>
                  </a:cubicBezTo>
                  <a:lnTo>
                    <a:pt x="23" y="4256"/>
                  </a:lnTo>
                  <a:cubicBezTo>
                    <a:pt x="23" y="4256"/>
                    <a:pt x="2693" y="3115"/>
                    <a:pt x="2557" y="2910"/>
                  </a:cubicBezTo>
                  <a:cubicBezTo>
                    <a:pt x="2420" y="2704"/>
                    <a:pt x="1255" y="1563"/>
                    <a:pt x="1255" y="102"/>
                  </a:cubicBezTo>
                  <a:cubicBezTo>
                    <a:pt x="1255" y="32"/>
                    <a:pt x="1243" y="1"/>
                    <a:pt x="1221" y="1"/>
                  </a:cubicBezTo>
                  <a:close/>
                </a:path>
              </a:pathLst>
            </a:custGeom>
            <a:solidFill>
              <a:srgbClr val="FFB8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71"/>
            <p:cNvSpPr/>
            <p:nvPr/>
          </p:nvSpPr>
          <p:spPr>
            <a:xfrm>
              <a:off x="6907732" y="2415089"/>
              <a:ext cx="240805" cy="284120"/>
            </a:xfrm>
            <a:custGeom>
              <a:avLst/>
              <a:gdLst/>
              <a:ahLst/>
              <a:cxnLst/>
              <a:rect l="l" t="t" r="r" b="b"/>
              <a:pathLst>
                <a:path w="3836" h="4526" extrusionOk="0">
                  <a:moveTo>
                    <a:pt x="1850" y="0"/>
                  </a:moveTo>
                  <a:cubicBezTo>
                    <a:pt x="1305" y="273"/>
                    <a:pt x="875" y="719"/>
                    <a:pt x="278" y="719"/>
                  </a:cubicBezTo>
                  <a:cubicBezTo>
                    <a:pt x="225" y="719"/>
                    <a:pt x="171" y="715"/>
                    <a:pt x="115" y="708"/>
                  </a:cubicBezTo>
                  <a:lnTo>
                    <a:pt x="115" y="708"/>
                  </a:lnTo>
                  <a:cubicBezTo>
                    <a:pt x="1" y="2032"/>
                    <a:pt x="457" y="3196"/>
                    <a:pt x="1211" y="4291"/>
                  </a:cubicBezTo>
                  <a:cubicBezTo>
                    <a:pt x="1279" y="4383"/>
                    <a:pt x="1530" y="4520"/>
                    <a:pt x="1690" y="4520"/>
                  </a:cubicBezTo>
                  <a:cubicBezTo>
                    <a:pt x="1717" y="4523"/>
                    <a:pt x="1743" y="4525"/>
                    <a:pt x="1770" y="4525"/>
                  </a:cubicBezTo>
                  <a:cubicBezTo>
                    <a:pt x="1902" y="4525"/>
                    <a:pt x="2032" y="4478"/>
                    <a:pt x="2147" y="4383"/>
                  </a:cubicBezTo>
                  <a:cubicBezTo>
                    <a:pt x="2489" y="4109"/>
                    <a:pt x="2900" y="3721"/>
                    <a:pt x="3219" y="3424"/>
                  </a:cubicBezTo>
                  <a:cubicBezTo>
                    <a:pt x="3379" y="3241"/>
                    <a:pt x="3402" y="3150"/>
                    <a:pt x="3425" y="2945"/>
                  </a:cubicBezTo>
                  <a:cubicBezTo>
                    <a:pt x="3425" y="2762"/>
                    <a:pt x="3379" y="2557"/>
                    <a:pt x="3379" y="2374"/>
                  </a:cubicBezTo>
                  <a:cubicBezTo>
                    <a:pt x="3379" y="2306"/>
                    <a:pt x="3402" y="2306"/>
                    <a:pt x="3425" y="2237"/>
                  </a:cubicBezTo>
                  <a:cubicBezTo>
                    <a:pt x="3493" y="2077"/>
                    <a:pt x="3836" y="1735"/>
                    <a:pt x="3493" y="1415"/>
                  </a:cubicBezTo>
                  <a:cubicBezTo>
                    <a:pt x="3434" y="1351"/>
                    <a:pt x="3368" y="1323"/>
                    <a:pt x="3301" y="1323"/>
                  </a:cubicBezTo>
                  <a:cubicBezTo>
                    <a:pt x="3086" y="1323"/>
                    <a:pt x="2861" y="1611"/>
                    <a:pt x="2808" y="1872"/>
                  </a:cubicBezTo>
                  <a:cubicBezTo>
                    <a:pt x="2808" y="1888"/>
                    <a:pt x="2786" y="1904"/>
                    <a:pt x="2764" y="1904"/>
                  </a:cubicBezTo>
                  <a:cubicBezTo>
                    <a:pt x="2755" y="1904"/>
                    <a:pt x="2747" y="1901"/>
                    <a:pt x="2740" y="1895"/>
                  </a:cubicBezTo>
                  <a:cubicBezTo>
                    <a:pt x="2466" y="1370"/>
                    <a:pt x="2078" y="571"/>
                    <a:pt x="1850" y="0"/>
                  </a:cubicBezTo>
                  <a:close/>
                </a:path>
              </a:pathLst>
            </a:custGeom>
            <a:solidFill>
              <a:srgbClr val="FFB8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71"/>
            <p:cNvSpPr/>
            <p:nvPr/>
          </p:nvSpPr>
          <p:spPr>
            <a:xfrm>
              <a:off x="6858893" y="2363362"/>
              <a:ext cx="275331" cy="177277"/>
            </a:xfrm>
            <a:custGeom>
              <a:avLst/>
              <a:gdLst/>
              <a:ahLst/>
              <a:cxnLst/>
              <a:rect l="l" t="t" r="r" b="b"/>
              <a:pathLst>
                <a:path w="4386" h="2824" extrusionOk="0">
                  <a:moveTo>
                    <a:pt x="812" y="0"/>
                  </a:moveTo>
                  <a:cubicBezTo>
                    <a:pt x="681" y="0"/>
                    <a:pt x="589" y="8"/>
                    <a:pt x="551" y="25"/>
                  </a:cubicBezTo>
                  <a:cubicBezTo>
                    <a:pt x="1" y="355"/>
                    <a:pt x="533" y="1789"/>
                    <a:pt x="1021" y="1789"/>
                  </a:cubicBezTo>
                  <a:cubicBezTo>
                    <a:pt x="1040" y="1789"/>
                    <a:pt x="1058" y="1787"/>
                    <a:pt x="1076" y="1783"/>
                  </a:cubicBezTo>
                  <a:cubicBezTo>
                    <a:pt x="1487" y="1692"/>
                    <a:pt x="1875" y="1692"/>
                    <a:pt x="2263" y="1646"/>
                  </a:cubicBezTo>
                  <a:cubicBezTo>
                    <a:pt x="2333" y="1638"/>
                    <a:pt x="2395" y="1634"/>
                    <a:pt x="2451" y="1634"/>
                  </a:cubicBezTo>
                  <a:cubicBezTo>
                    <a:pt x="2705" y="1634"/>
                    <a:pt x="2819" y="1712"/>
                    <a:pt x="2856" y="1806"/>
                  </a:cubicBezTo>
                  <a:cubicBezTo>
                    <a:pt x="3039" y="2102"/>
                    <a:pt x="3290" y="2582"/>
                    <a:pt x="3495" y="2810"/>
                  </a:cubicBezTo>
                  <a:cubicBezTo>
                    <a:pt x="3506" y="2819"/>
                    <a:pt x="3518" y="2823"/>
                    <a:pt x="3529" y="2823"/>
                  </a:cubicBezTo>
                  <a:cubicBezTo>
                    <a:pt x="3632" y="2823"/>
                    <a:pt x="3732" y="2479"/>
                    <a:pt x="3815" y="2376"/>
                  </a:cubicBezTo>
                  <a:cubicBezTo>
                    <a:pt x="3929" y="2239"/>
                    <a:pt x="4180" y="2217"/>
                    <a:pt x="4180" y="2217"/>
                  </a:cubicBezTo>
                  <a:cubicBezTo>
                    <a:pt x="4180" y="2217"/>
                    <a:pt x="4385" y="756"/>
                    <a:pt x="3906" y="482"/>
                  </a:cubicBezTo>
                  <a:cubicBezTo>
                    <a:pt x="3518" y="249"/>
                    <a:pt x="1551" y="0"/>
                    <a:pt x="812" y="0"/>
                  </a:cubicBezTo>
                  <a:close/>
                </a:path>
              </a:pathLst>
            </a:custGeom>
            <a:solidFill>
              <a:srgbClr val="4E52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71"/>
            <p:cNvSpPr/>
            <p:nvPr/>
          </p:nvSpPr>
          <p:spPr>
            <a:xfrm>
              <a:off x="7102648" y="2514901"/>
              <a:ext cx="20088" cy="23478"/>
            </a:xfrm>
            <a:custGeom>
              <a:avLst/>
              <a:gdLst/>
              <a:ahLst/>
              <a:cxnLst/>
              <a:rect l="l" t="t" r="r" b="b"/>
              <a:pathLst>
                <a:path w="320" h="374" extrusionOk="0">
                  <a:moveTo>
                    <a:pt x="216" y="0"/>
                  </a:moveTo>
                  <a:cubicBezTo>
                    <a:pt x="133" y="0"/>
                    <a:pt x="27" y="64"/>
                    <a:pt x="0" y="373"/>
                  </a:cubicBezTo>
                  <a:lnTo>
                    <a:pt x="320" y="31"/>
                  </a:lnTo>
                  <a:cubicBezTo>
                    <a:pt x="320" y="31"/>
                    <a:pt x="274" y="0"/>
                    <a:pt x="216" y="0"/>
                  </a:cubicBezTo>
                  <a:close/>
                </a:path>
              </a:pathLst>
            </a:custGeom>
            <a:solidFill>
              <a:srgbClr val="E86B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71"/>
            <p:cNvSpPr/>
            <p:nvPr/>
          </p:nvSpPr>
          <p:spPr>
            <a:xfrm>
              <a:off x="7357703" y="3425264"/>
              <a:ext cx="124671" cy="139047"/>
            </a:xfrm>
            <a:custGeom>
              <a:avLst/>
              <a:gdLst/>
              <a:ahLst/>
              <a:cxnLst/>
              <a:rect l="l" t="t" r="r" b="b"/>
              <a:pathLst>
                <a:path w="1986" h="2215" extrusionOk="0">
                  <a:moveTo>
                    <a:pt x="799" y="0"/>
                  </a:moveTo>
                  <a:lnTo>
                    <a:pt x="0" y="2214"/>
                  </a:lnTo>
                  <a:lnTo>
                    <a:pt x="1986" y="23"/>
                  </a:lnTo>
                  <a:lnTo>
                    <a:pt x="799" y="0"/>
                  </a:lnTo>
                  <a:close/>
                </a:path>
              </a:pathLst>
            </a:custGeom>
            <a:solidFill>
              <a:srgbClr val="F87A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71"/>
            <p:cNvSpPr/>
            <p:nvPr/>
          </p:nvSpPr>
          <p:spPr>
            <a:xfrm>
              <a:off x="6823237" y="4356594"/>
              <a:ext cx="120402" cy="149091"/>
            </a:xfrm>
            <a:custGeom>
              <a:avLst/>
              <a:gdLst/>
              <a:ahLst/>
              <a:cxnLst/>
              <a:rect l="l" t="t" r="r" b="b"/>
              <a:pathLst>
                <a:path w="1918" h="2375" extrusionOk="0">
                  <a:moveTo>
                    <a:pt x="1164" y="0"/>
                  </a:moveTo>
                  <a:lnTo>
                    <a:pt x="0" y="1210"/>
                  </a:lnTo>
                  <a:lnTo>
                    <a:pt x="731" y="2374"/>
                  </a:lnTo>
                  <a:lnTo>
                    <a:pt x="1918" y="389"/>
                  </a:lnTo>
                  <a:lnTo>
                    <a:pt x="1918" y="389"/>
                  </a:lnTo>
                  <a:cubicBezTo>
                    <a:pt x="1918" y="389"/>
                    <a:pt x="1781" y="430"/>
                    <a:pt x="1625" y="430"/>
                  </a:cubicBezTo>
                  <a:cubicBezTo>
                    <a:pt x="1413" y="430"/>
                    <a:pt x="1164" y="355"/>
                    <a:pt x="1164" y="0"/>
                  </a:cubicBezTo>
                  <a:close/>
                </a:path>
              </a:pathLst>
            </a:custGeom>
            <a:solidFill>
              <a:srgbClr val="FFB8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71"/>
            <p:cNvSpPr/>
            <p:nvPr/>
          </p:nvSpPr>
          <p:spPr>
            <a:xfrm>
              <a:off x="6755879" y="4377372"/>
              <a:ext cx="262274" cy="241495"/>
            </a:xfrm>
            <a:custGeom>
              <a:avLst/>
              <a:gdLst/>
              <a:ahLst/>
              <a:cxnLst/>
              <a:rect l="l" t="t" r="r" b="b"/>
              <a:pathLst>
                <a:path w="4178" h="3847" extrusionOk="0">
                  <a:moveTo>
                    <a:pt x="3452" y="0"/>
                  </a:moveTo>
                  <a:cubicBezTo>
                    <a:pt x="3242" y="0"/>
                    <a:pt x="3052" y="14"/>
                    <a:pt x="2991" y="58"/>
                  </a:cubicBezTo>
                  <a:cubicBezTo>
                    <a:pt x="2831" y="172"/>
                    <a:pt x="1575" y="2340"/>
                    <a:pt x="1575" y="2340"/>
                  </a:cubicBezTo>
                  <a:lnTo>
                    <a:pt x="92" y="3367"/>
                  </a:lnTo>
                  <a:cubicBezTo>
                    <a:pt x="23" y="3413"/>
                    <a:pt x="0" y="3504"/>
                    <a:pt x="0" y="3595"/>
                  </a:cubicBezTo>
                  <a:cubicBezTo>
                    <a:pt x="0" y="3732"/>
                    <a:pt x="92" y="3847"/>
                    <a:pt x="229" y="3847"/>
                  </a:cubicBezTo>
                  <a:lnTo>
                    <a:pt x="2488" y="3847"/>
                  </a:lnTo>
                  <a:cubicBezTo>
                    <a:pt x="2808" y="3847"/>
                    <a:pt x="3082" y="3664"/>
                    <a:pt x="3219" y="3367"/>
                  </a:cubicBezTo>
                  <a:cubicBezTo>
                    <a:pt x="3561" y="2614"/>
                    <a:pt x="3767" y="1244"/>
                    <a:pt x="4178" y="35"/>
                  </a:cubicBezTo>
                  <a:cubicBezTo>
                    <a:pt x="4178" y="35"/>
                    <a:pt x="3789" y="0"/>
                    <a:pt x="3452" y="0"/>
                  </a:cubicBezTo>
                  <a:close/>
                </a:path>
              </a:pathLst>
            </a:custGeom>
            <a:solidFill>
              <a:srgbClr val="4E52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71"/>
            <p:cNvSpPr/>
            <p:nvPr/>
          </p:nvSpPr>
          <p:spPr>
            <a:xfrm>
              <a:off x="6379041" y="3541272"/>
              <a:ext cx="971506" cy="907099"/>
            </a:xfrm>
            <a:custGeom>
              <a:avLst/>
              <a:gdLst/>
              <a:ahLst/>
              <a:cxnLst/>
              <a:rect l="l" t="t" r="r" b="b"/>
              <a:pathLst>
                <a:path w="15476" h="14450" extrusionOk="0">
                  <a:moveTo>
                    <a:pt x="13855" y="1"/>
                  </a:moveTo>
                  <a:cubicBezTo>
                    <a:pt x="10523" y="92"/>
                    <a:pt x="3287" y="914"/>
                    <a:pt x="1644" y="3721"/>
                  </a:cubicBezTo>
                  <a:cubicBezTo>
                    <a:pt x="0" y="6529"/>
                    <a:pt x="6003" y="11779"/>
                    <a:pt x="6848" y="14449"/>
                  </a:cubicBezTo>
                  <a:cubicBezTo>
                    <a:pt x="7715" y="13696"/>
                    <a:pt x="8240" y="13308"/>
                    <a:pt x="8948" y="12646"/>
                  </a:cubicBezTo>
                  <a:cubicBezTo>
                    <a:pt x="8714" y="11994"/>
                    <a:pt x="7327" y="7662"/>
                    <a:pt x="5883" y="6105"/>
                  </a:cubicBezTo>
                  <a:lnTo>
                    <a:pt x="5883" y="6105"/>
                  </a:lnTo>
                  <a:cubicBezTo>
                    <a:pt x="7594" y="6312"/>
                    <a:pt x="10179" y="6437"/>
                    <a:pt x="12287" y="6437"/>
                  </a:cubicBezTo>
                  <a:cubicBezTo>
                    <a:pt x="13700" y="6437"/>
                    <a:pt x="14899" y="6381"/>
                    <a:pt x="15476" y="6255"/>
                  </a:cubicBezTo>
                  <a:cubicBezTo>
                    <a:pt x="14905" y="4201"/>
                    <a:pt x="14517" y="1918"/>
                    <a:pt x="1385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71"/>
            <p:cNvSpPr/>
            <p:nvPr/>
          </p:nvSpPr>
          <p:spPr>
            <a:xfrm>
              <a:off x="6330202" y="3359350"/>
              <a:ext cx="200754" cy="86378"/>
            </a:xfrm>
            <a:custGeom>
              <a:avLst/>
              <a:gdLst/>
              <a:ahLst/>
              <a:cxnLst/>
              <a:rect l="l" t="t" r="r" b="b"/>
              <a:pathLst>
                <a:path w="3198" h="1376" extrusionOk="0">
                  <a:moveTo>
                    <a:pt x="3015" y="0"/>
                  </a:moveTo>
                  <a:cubicBezTo>
                    <a:pt x="3015" y="0"/>
                    <a:pt x="1007" y="434"/>
                    <a:pt x="322" y="1141"/>
                  </a:cubicBezTo>
                  <a:cubicBezTo>
                    <a:pt x="322" y="1141"/>
                    <a:pt x="1" y="1375"/>
                    <a:pt x="188" y="1375"/>
                  </a:cubicBezTo>
                  <a:cubicBezTo>
                    <a:pt x="234" y="1375"/>
                    <a:pt x="313" y="1360"/>
                    <a:pt x="436" y="1324"/>
                  </a:cubicBezTo>
                  <a:cubicBezTo>
                    <a:pt x="838" y="1220"/>
                    <a:pt x="910" y="1184"/>
                    <a:pt x="993" y="1184"/>
                  </a:cubicBezTo>
                  <a:cubicBezTo>
                    <a:pt x="1038" y="1184"/>
                    <a:pt x="1086" y="1194"/>
                    <a:pt x="1189" y="1210"/>
                  </a:cubicBezTo>
                  <a:cubicBezTo>
                    <a:pt x="1379" y="1237"/>
                    <a:pt x="2019" y="1336"/>
                    <a:pt x="2527" y="1336"/>
                  </a:cubicBezTo>
                  <a:cubicBezTo>
                    <a:pt x="2875" y="1336"/>
                    <a:pt x="3161" y="1290"/>
                    <a:pt x="3198" y="1141"/>
                  </a:cubicBezTo>
                  <a:lnTo>
                    <a:pt x="3015" y="0"/>
                  </a:lnTo>
                  <a:close/>
                </a:path>
              </a:pathLst>
            </a:custGeom>
            <a:solidFill>
              <a:srgbClr val="FFB8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71"/>
            <p:cNvSpPr/>
            <p:nvPr/>
          </p:nvSpPr>
          <p:spPr>
            <a:xfrm>
              <a:off x="6380485" y="3243279"/>
              <a:ext cx="87446" cy="204960"/>
            </a:xfrm>
            <a:custGeom>
              <a:avLst/>
              <a:gdLst/>
              <a:ahLst/>
              <a:cxnLst/>
              <a:rect l="l" t="t" r="r" b="b"/>
              <a:pathLst>
                <a:path w="1393" h="3265" fill="none" extrusionOk="0">
                  <a:moveTo>
                    <a:pt x="0" y="3264"/>
                  </a:moveTo>
                  <a:lnTo>
                    <a:pt x="1393" y="0"/>
                  </a:lnTo>
                </a:path>
              </a:pathLst>
            </a:custGeom>
            <a:noFill/>
            <a:ln w="9700" cap="rnd" cmpd="sng">
              <a:solidFill>
                <a:srgbClr val="FFFFFF"/>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71"/>
            <p:cNvSpPr/>
            <p:nvPr/>
          </p:nvSpPr>
          <p:spPr>
            <a:xfrm>
              <a:off x="6499380" y="2744344"/>
              <a:ext cx="766671" cy="716200"/>
            </a:xfrm>
            <a:custGeom>
              <a:avLst/>
              <a:gdLst/>
              <a:ahLst/>
              <a:cxnLst/>
              <a:rect l="l" t="t" r="r" b="b"/>
              <a:pathLst>
                <a:path w="12213" h="11409" extrusionOk="0">
                  <a:moveTo>
                    <a:pt x="9637" y="1"/>
                  </a:moveTo>
                  <a:cubicBezTo>
                    <a:pt x="8661" y="1"/>
                    <a:pt x="7762" y="1122"/>
                    <a:pt x="7624" y="1397"/>
                  </a:cubicBezTo>
                  <a:cubicBezTo>
                    <a:pt x="6757" y="3223"/>
                    <a:pt x="6940" y="5323"/>
                    <a:pt x="5776" y="7081"/>
                  </a:cubicBezTo>
                  <a:cubicBezTo>
                    <a:pt x="5410" y="7606"/>
                    <a:pt x="4954" y="8017"/>
                    <a:pt x="4223" y="8268"/>
                  </a:cubicBezTo>
                  <a:cubicBezTo>
                    <a:pt x="2375" y="8884"/>
                    <a:pt x="1827" y="9272"/>
                    <a:pt x="115" y="9683"/>
                  </a:cubicBezTo>
                  <a:cubicBezTo>
                    <a:pt x="46" y="10505"/>
                    <a:pt x="1" y="10779"/>
                    <a:pt x="183" y="11189"/>
                  </a:cubicBezTo>
                  <a:cubicBezTo>
                    <a:pt x="623" y="11358"/>
                    <a:pt x="1893" y="11409"/>
                    <a:pt x="3284" y="11409"/>
                  </a:cubicBezTo>
                  <a:cubicBezTo>
                    <a:pt x="4346" y="11409"/>
                    <a:pt x="5480" y="11379"/>
                    <a:pt x="6369" y="11349"/>
                  </a:cubicBezTo>
                  <a:cubicBezTo>
                    <a:pt x="6460" y="11349"/>
                    <a:pt x="7487" y="11304"/>
                    <a:pt x="7716" y="11075"/>
                  </a:cubicBezTo>
                  <a:cubicBezTo>
                    <a:pt x="9450" y="9478"/>
                    <a:pt x="11710" y="6396"/>
                    <a:pt x="11938" y="4251"/>
                  </a:cubicBezTo>
                  <a:cubicBezTo>
                    <a:pt x="12212" y="1740"/>
                    <a:pt x="11094" y="553"/>
                    <a:pt x="10112" y="96"/>
                  </a:cubicBezTo>
                  <a:cubicBezTo>
                    <a:pt x="9954" y="30"/>
                    <a:pt x="9795" y="1"/>
                    <a:pt x="9637" y="1"/>
                  </a:cubicBezTo>
                  <a:close/>
                </a:path>
              </a:pathLst>
            </a:custGeom>
            <a:solidFill>
              <a:srgbClr val="141E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71"/>
            <p:cNvSpPr/>
            <p:nvPr/>
          </p:nvSpPr>
          <p:spPr>
            <a:xfrm>
              <a:off x="6305971" y="3406620"/>
              <a:ext cx="159072" cy="50471"/>
            </a:xfrm>
            <a:custGeom>
              <a:avLst/>
              <a:gdLst/>
              <a:ahLst/>
              <a:cxnLst/>
              <a:rect l="l" t="t" r="r" b="b"/>
              <a:pathLst>
                <a:path w="2534" h="804" extrusionOk="0">
                  <a:moveTo>
                    <a:pt x="2534" y="0"/>
                  </a:moveTo>
                  <a:cubicBezTo>
                    <a:pt x="2420" y="0"/>
                    <a:pt x="617" y="594"/>
                    <a:pt x="114" y="639"/>
                  </a:cubicBezTo>
                  <a:cubicBezTo>
                    <a:pt x="92" y="639"/>
                    <a:pt x="0" y="639"/>
                    <a:pt x="0" y="685"/>
                  </a:cubicBezTo>
                  <a:cubicBezTo>
                    <a:pt x="20" y="744"/>
                    <a:pt x="91" y="804"/>
                    <a:pt x="214" y="804"/>
                  </a:cubicBezTo>
                  <a:cubicBezTo>
                    <a:pt x="233" y="804"/>
                    <a:pt x="253" y="802"/>
                    <a:pt x="274" y="799"/>
                  </a:cubicBezTo>
                  <a:lnTo>
                    <a:pt x="868" y="799"/>
                  </a:lnTo>
                  <a:cubicBezTo>
                    <a:pt x="959" y="776"/>
                    <a:pt x="2534" y="0"/>
                    <a:pt x="2534" y="0"/>
                  </a:cubicBezTo>
                  <a:close/>
                </a:path>
              </a:pathLst>
            </a:custGeom>
            <a:solidFill>
              <a:srgbClr val="F2A6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71"/>
            <p:cNvSpPr/>
            <p:nvPr/>
          </p:nvSpPr>
          <p:spPr>
            <a:xfrm>
              <a:off x="6315889" y="3389419"/>
              <a:ext cx="220842" cy="94727"/>
            </a:xfrm>
            <a:custGeom>
              <a:avLst/>
              <a:gdLst/>
              <a:ahLst/>
              <a:cxnLst/>
              <a:rect l="l" t="t" r="r" b="b"/>
              <a:pathLst>
                <a:path w="3518" h="1509" extrusionOk="0">
                  <a:moveTo>
                    <a:pt x="3312" y="0"/>
                  </a:moveTo>
                  <a:cubicBezTo>
                    <a:pt x="3312" y="0"/>
                    <a:pt x="1121" y="480"/>
                    <a:pt x="367" y="1233"/>
                  </a:cubicBezTo>
                  <a:cubicBezTo>
                    <a:pt x="367" y="1233"/>
                    <a:pt x="1" y="1508"/>
                    <a:pt x="230" y="1508"/>
                  </a:cubicBezTo>
                  <a:cubicBezTo>
                    <a:pt x="281" y="1508"/>
                    <a:pt x="361" y="1494"/>
                    <a:pt x="481" y="1461"/>
                  </a:cubicBezTo>
                  <a:cubicBezTo>
                    <a:pt x="911" y="1332"/>
                    <a:pt x="999" y="1293"/>
                    <a:pt x="1090" y="1293"/>
                  </a:cubicBezTo>
                  <a:cubicBezTo>
                    <a:pt x="1144" y="1293"/>
                    <a:pt x="1198" y="1307"/>
                    <a:pt x="1326" y="1324"/>
                  </a:cubicBezTo>
                  <a:cubicBezTo>
                    <a:pt x="1530" y="1338"/>
                    <a:pt x="2239" y="1449"/>
                    <a:pt x="2797" y="1449"/>
                  </a:cubicBezTo>
                  <a:cubicBezTo>
                    <a:pt x="3173" y="1449"/>
                    <a:pt x="3480" y="1399"/>
                    <a:pt x="3517" y="1233"/>
                  </a:cubicBezTo>
                  <a:lnTo>
                    <a:pt x="3312" y="0"/>
                  </a:lnTo>
                  <a:close/>
                </a:path>
              </a:pathLst>
            </a:custGeom>
            <a:solidFill>
              <a:srgbClr val="FFB8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71"/>
            <p:cNvSpPr/>
            <p:nvPr/>
          </p:nvSpPr>
          <p:spPr>
            <a:xfrm>
              <a:off x="6938241" y="2713082"/>
              <a:ext cx="604335" cy="899942"/>
            </a:xfrm>
            <a:custGeom>
              <a:avLst/>
              <a:gdLst/>
              <a:ahLst/>
              <a:cxnLst/>
              <a:rect l="l" t="t" r="r" b="b"/>
              <a:pathLst>
                <a:path w="9627" h="14336" extrusionOk="0">
                  <a:moveTo>
                    <a:pt x="3943" y="1"/>
                  </a:moveTo>
                  <a:cubicBezTo>
                    <a:pt x="3943" y="1"/>
                    <a:pt x="2083" y="1253"/>
                    <a:pt x="1579" y="1253"/>
                  </a:cubicBezTo>
                  <a:cubicBezTo>
                    <a:pt x="1506" y="1253"/>
                    <a:pt x="1461" y="1226"/>
                    <a:pt x="1455" y="1165"/>
                  </a:cubicBezTo>
                  <a:cubicBezTo>
                    <a:pt x="1455" y="1164"/>
                    <a:pt x="1454" y="1164"/>
                    <a:pt x="1454" y="1164"/>
                  </a:cubicBezTo>
                  <a:cubicBezTo>
                    <a:pt x="1397" y="1164"/>
                    <a:pt x="0" y="3876"/>
                    <a:pt x="474" y="14335"/>
                  </a:cubicBezTo>
                  <a:cubicBezTo>
                    <a:pt x="474" y="14335"/>
                    <a:pt x="6180" y="13879"/>
                    <a:pt x="6819" y="13673"/>
                  </a:cubicBezTo>
                  <a:cubicBezTo>
                    <a:pt x="7435" y="13468"/>
                    <a:pt x="9627" y="1804"/>
                    <a:pt x="3943" y="1"/>
                  </a:cubicBezTo>
                  <a:close/>
                </a:path>
              </a:pathLst>
            </a:custGeom>
            <a:solidFill>
              <a:srgbClr val="4E52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71"/>
            <p:cNvSpPr/>
            <p:nvPr/>
          </p:nvSpPr>
          <p:spPr>
            <a:xfrm>
              <a:off x="6502268" y="2727959"/>
              <a:ext cx="885567" cy="772258"/>
            </a:xfrm>
            <a:custGeom>
              <a:avLst/>
              <a:gdLst/>
              <a:ahLst/>
              <a:cxnLst/>
              <a:rect l="l" t="t" r="r" b="b"/>
              <a:pathLst>
                <a:path w="14107" h="12302" extrusionOk="0">
                  <a:moveTo>
                    <a:pt x="11349" y="0"/>
                  </a:moveTo>
                  <a:cubicBezTo>
                    <a:pt x="10293" y="0"/>
                    <a:pt x="9313" y="1204"/>
                    <a:pt x="9176" y="1499"/>
                  </a:cubicBezTo>
                  <a:cubicBezTo>
                    <a:pt x="8263" y="3462"/>
                    <a:pt x="8446" y="5744"/>
                    <a:pt x="7190" y="7616"/>
                  </a:cubicBezTo>
                  <a:cubicBezTo>
                    <a:pt x="6802" y="8186"/>
                    <a:pt x="6300" y="8438"/>
                    <a:pt x="5524" y="8711"/>
                  </a:cubicBezTo>
                  <a:cubicBezTo>
                    <a:pt x="3538" y="9373"/>
                    <a:pt x="2078" y="9853"/>
                    <a:pt x="137" y="10172"/>
                  </a:cubicBezTo>
                  <a:cubicBezTo>
                    <a:pt x="69" y="11040"/>
                    <a:pt x="0" y="11633"/>
                    <a:pt x="229" y="12067"/>
                  </a:cubicBezTo>
                  <a:cubicBezTo>
                    <a:pt x="663" y="12248"/>
                    <a:pt x="2144" y="12301"/>
                    <a:pt x="3768" y="12301"/>
                  </a:cubicBezTo>
                  <a:cubicBezTo>
                    <a:pt x="5215" y="12301"/>
                    <a:pt x="6774" y="12259"/>
                    <a:pt x="7807" y="12227"/>
                  </a:cubicBezTo>
                  <a:cubicBezTo>
                    <a:pt x="7921" y="12227"/>
                    <a:pt x="9039" y="12158"/>
                    <a:pt x="9290" y="11930"/>
                  </a:cubicBezTo>
                  <a:cubicBezTo>
                    <a:pt x="11139" y="10218"/>
                    <a:pt x="13581" y="6908"/>
                    <a:pt x="13833" y="4557"/>
                  </a:cubicBezTo>
                  <a:cubicBezTo>
                    <a:pt x="14106" y="1864"/>
                    <a:pt x="12920" y="586"/>
                    <a:pt x="11870" y="106"/>
                  </a:cubicBezTo>
                  <a:cubicBezTo>
                    <a:pt x="11696" y="32"/>
                    <a:pt x="11521" y="0"/>
                    <a:pt x="11349" y="0"/>
                  </a:cubicBezTo>
                  <a:close/>
                </a:path>
              </a:pathLst>
            </a:custGeom>
            <a:solidFill>
              <a:srgbClr val="4E52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71"/>
            <p:cNvSpPr/>
            <p:nvPr/>
          </p:nvSpPr>
          <p:spPr>
            <a:xfrm>
              <a:off x="7023803" y="2682134"/>
              <a:ext cx="170622" cy="119963"/>
            </a:xfrm>
            <a:custGeom>
              <a:avLst/>
              <a:gdLst/>
              <a:ahLst/>
              <a:cxnLst/>
              <a:rect l="l" t="t" r="r" b="b"/>
              <a:pathLst>
                <a:path w="2718" h="1911" extrusionOk="0">
                  <a:moveTo>
                    <a:pt x="2384" y="0"/>
                  </a:moveTo>
                  <a:cubicBezTo>
                    <a:pt x="2372" y="0"/>
                    <a:pt x="2362" y="5"/>
                    <a:pt x="2352" y="15"/>
                  </a:cubicBezTo>
                  <a:cubicBezTo>
                    <a:pt x="1841" y="570"/>
                    <a:pt x="683" y="1340"/>
                    <a:pt x="158" y="1340"/>
                  </a:cubicBezTo>
                  <a:cubicBezTo>
                    <a:pt x="143" y="1340"/>
                    <a:pt x="129" y="1340"/>
                    <a:pt x="115" y="1338"/>
                  </a:cubicBezTo>
                  <a:lnTo>
                    <a:pt x="1" y="1772"/>
                  </a:lnTo>
                  <a:cubicBezTo>
                    <a:pt x="1" y="1772"/>
                    <a:pt x="39" y="1910"/>
                    <a:pt x="279" y="1910"/>
                  </a:cubicBezTo>
                  <a:cubicBezTo>
                    <a:pt x="600" y="1910"/>
                    <a:pt x="1282" y="1665"/>
                    <a:pt x="2717" y="517"/>
                  </a:cubicBezTo>
                  <a:cubicBezTo>
                    <a:pt x="2717" y="517"/>
                    <a:pt x="2507" y="0"/>
                    <a:pt x="2384" y="0"/>
                  </a:cubicBezTo>
                  <a:close/>
                </a:path>
              </a:pathLst>
            </a:custGeom>
            <a:solidFill>
              <a:srgbClr val="4E52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71"/>
            <p:cNvSpPr/>
            <p:nvPr/>
          </p:nvSpPr>
          <p:spPr>
            <a:xfrm>
              <a:off x="6185631" y="3596138"/>
              <a:ext cx="1174960" cy="900821"/>
            </a:xfrm>
            <a:custGeom>
              <a:avLst/>
              <a:gdLst/>
              <a:ahLst/>
              <a:cxnLst/>
              <a:rect l="l" t="t" r="r" b="b"/>
              <a:pathLst>
                <a:path w="18717" h="14350" extrusionOk="0">
                  <a:moveTo>
                    <a:pt x="10452" y="1"/>
                  </a:moveTo>
                  <a:cubicBezTo>
                    <a:pt x="8680" y="1"/>
                    <a:pt x="6973" y="172"/>
                    <a:pt x="5432" y="679"/>
                  </a:cubicBezTo>
                  <a:cubicBezTo>
                    <a:pt x="1689" y="1912"/>
                    <a:pt x="0" y="14214"/>
                    <a:pt x="0" y="14214"/>
                  </a:cubicBezTo>
                  <a:cubicBezTo>
                    <a:pt x="586" y="14214"/>
                    <a:pt x="2006" y="14349"/>
                    <a:pt x="2749" y="14349"/>
                  </a:cubicBezTo>
                  <a:cubicBezTo>
                    <a:pt x="3020" y="14349"/>
                    <a:pt x="3200" y="14332"/>
                    <a:pt x="3218" y="14283"/>
                  </a:cubicBezTo>
                  <a:cubicBezTo>
                    <a:pt x="4131" y="11544"/>
                    <a:pt x="5615" y="8006"/>
                    <a:pt x="7213" y="5541"/>
                  </a:cubicBezTo>
                  <a:cubicBezTo>
                    <a:pt x="7267" y="5453"/>
                    <a:pt x="7952" y="5425"/>
                    <a:pt x="8976" y="5425"/>
                  </a:cubicBezTo>
                  <a:cubicBezTo>
                    <a:pt x="10784" y="5425"/>
                    <a:pt x="13647" y="5513"/>
                    <a:pt x="15948" y="5513"/>
                  </a:cubicBezTo>
                  <a:cubicBezTo>
                    <a:pt x="16759" y="5513"/>
                    <a:pt x="17500" y="5502"/>
                    <a:pt x="18100" y="5472"/>
                  </a:cubicBezTo>
                  <a:cubicBezTo>
                    <a:pt x="18352" y="4400"/>
                    <a:pt x="18717" y="3601"/>
                    <a:pt x="18534" y="2642"/>
                  </a:cubicBezTo>
                  <a:cubicBezTo>
                    <a:pt x="18331" y="1693"/>
                    <a:pt x="17836" y="565"/>
                    <a:pt x="18137" y="565"/>
                  </a:cubicBezTo>
                  <a:cubicBezTo>
                    <a:pt x="18140" y="565"/>
                    <a:pt x="18143" y="565"/>
                    <a:pt x="18146" y="565"/>
                  </a:cubicBezTo>
                  <a:cubicBezTo>
                    <a:pt x="15648" y="350"/>
                    <a:pt x="12984" y="1"/>
                    <a:pt x="104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71"/>
            <p:cNvSpPr/>
            <p:nvPr/>
          </p:nvSpPr>
          <p:spPr>
            <a:xfrm>
              <a:off x="6158387" y="4491309"/>
              <a:ext cx="163403" cy="108915"/>
            </a:xfrm>
            <a:custGeom>
              <a:avLst/>
              <a:gdLst/>
              <a:ahLst/>
              <a:cxnLst/>
              <a:rect l="l" t="t" r="r" b="b"/>
              <a:pathLst>
                <a:path w="2603" h="1735" extrusionOk="0">
                  <a:moveTo>
                    <a:pt x="594" y="0"/>
                  </a:moveTo>
                  <a:lnTo>
                    <a:pt x="251" y="502"/>
                  </a:lnTo>
                  <a:lnTo>
                    <a:pt x="0" y="753"/>
                  </a:lnTo>
                  <a:lnTo>
                    <a:pt x="1667" y="1735"/>
                  </a:lnTo>
                  <a:lnTo>
                    <a:pt x="2602" y="502"/>
                  </a:lnTo>
                  <a:lnTo>
                    <a:pt x="2557" y="69"/>
                  </a:lnTo>
                  <a:lnTo>
                    <a:pt x="594" y="0"/>
                  </a:lnTo>
                  <a:close/>
                </a:path>
              </a:pathLst>
            </a:custGeom>
            <a:solidFill>
              <a:srgbClr val="FFB8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71"/>
            <p:cNvSpPr/>
            <p:nvPr/>
          </p:nvSpPr>
          <p:spPr>
            <a:xfrm>
              <a:off x="5966358" y="4522257"/>
              <a:ext cx="374076" cy="105211"/>
            </a:xfrm>
            <a:custGeom>
              <a:avLst/>
              <a:gdLst/>
              <a:ahLst/>
              <a:cxnLst/>
              <a:rect l="l" t="t" r="r" b="b"/>
              <a:pathLst>
                <a:path w="5959" h="1676" extrusionOk="0">
                  <a:moveTo>
                    <a:pt x="5665" y="0"/>
                  </a:moveTo>
                  <a:cubicBezTo>
                    <a:pt x="5654" y="0"/>
                    <a:pt x="5645" y="3"/>
                    <a:pt x="5639" y="9"/>
                  </a:cubicBezTo>
                  <a:cubicBezTo>
                    <a:pt x="5456" y="146"/>
                    <a:pt x="4977" y="443"/>
                    <a:pt x="4543" y="625"/>
                  </a:cubicBezTo>
                  <a:cubicBezTo>
                    <a:pt x="4474" y="657"/>
                    <a:pt x="4402" y="671"/>
                    <a:pt x="4330" y="671"/>
                  </a:cubicBezTo>
                  <a:cubicBezTo>
                    <a:pt x="3833" y="671"/>
                    <a:pt x="3310" y="9"/>
                    <a:pt x="3310" y="9"/>
                  </a:cubicBezTo>
                  <a:lnTo>
                    <a:pt x="69" y="1105"/>
                  </a:lnTo>
                  <a:cubicBezTo>
                    <a:pt x="24" y="1105"/>
                    <a:pt x="1" y="1150"/>
                    <a:pt x="1" y="1219"/>
                  </a:cubicBezTo>
                  <a:lnTo>
                    <a:pt x="1" y="1561"/>
                  </a:lnTo>
                  <a:cubicBezTo>
                    <a:pt x="1" y="1630"/>
                    <a:pt x="46" y="1675"/>
                    <a:pt x="115" y="1675"/>
                  </a:cubicBezTo>
                  <a:lnTo>
                    <a:pt x="5958" y="1675"/>
                  </a:lnTo>
                  <a:lnTo>
                    <a:pt x="5730" y="55"/>
                  </a:lnTo>
                  <a:cubicBezTo>
                    <a:pt x="5730" y="21"/>
                    <a:pt x="5693" y="0"/>
                    <a:pt x="5665" y="0"/>
                  </a:cubicBezTo>
                  <a:close/>
                </a:path>
              </a:pathLst>
            </a:custGeom>
            <a:solidFill>
              <a:srgbClr val="4E52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71"/>
            <p:cNvSpPr/>
            <p:nvPr/>
          </p:nvSpPr>
          <p:spPr>
            <a:xfrm>
              <a:off x="7426442" y="3946799"/>
              <a:ext cx="239361" cy="653425"/>
            </a:xfrm>
            <a:custGeom>
              <a:avLst/>
              <a:gdLst/>
              <a:ahLst/>
              <a:cxnLst/>
              <a:rect l="l" t="t" r="r" b="b"/>
              <a:pathLst>
                <a:path w="3813" h="10409" fill="none" extrusionOk="0">
                  <a:moveTo>
                    <a:pt x="1" y="0"/>
                  </a:moveTo>
                  <a:lnTo>
                    <a:pt x="3813" y="10409"/>
                  </a:lnTo>
                </a:path>
              </a:pathLst>
            </a:custGeom>
            <a:noFill/>
            <a:ln w="4575" cap="rnd" cmpd="sng">
              <a:solidFill>
                <a:srgbClr val="1D2B4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71"/>
            <p:cNvSpPr/>
            <p:nvPr/>
          </p:nvSpPr>
          <p:spPr>
            <a:xfrm>
              <a:off x="6737235" y="3972599"/>
              <a:ext cx="237917" cy="651981"/>
            </a:xfrm>
            <a:custGeom>
              <a:avLst/>
              <a:gdLst/>
              <a:ahLst/>
              <a:cxnLst/>
              <a:rect l="l" t="t" r="r" b="b"/>
              <a:pathLst>
                <a:path w="3790" h="10386" fill="none" extrusionOk="0">
                  <a:moveTo>
                    <a:pt x="3790" y="0"/>
                  </a:moveTo>
                  <a:lnTo>
                    <a:pt x="1" y="10386"/>
                  </a:lnTo>
                </a:path>
              </a:pathLst>
            </a:custGeom>
            <a:noFill/>
            <a:ln w="4575" cap="rnd" cmpd="sng">
              <a:solidFill>
                <a:srgbClr val="1D2B4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71"/>
            <p:cNvSpPr/>
            <p:nvPr/>
          </p:nvSpPr>
          <p:spPr>
            <a:xfrm>
              <a:off x="6907732" y="3424950"/>
              <a:ext cx="624800" cy="530512"/>
            </a:xfrm>
            <a:custGeom>
              <a:avLst/>
              <a:gdLst/>
              <a:ahLst/>
              <a:cxnLst/>
              <a:rect l="l" t="t" r="r" b="b"/>
              <a:pathLst>
                <a:path w="9953" h="8451" extrusionOk="0">
                  <a:moveTo>
                    <a:pt x="9151" y="0"/>
                  </a:moveTo>
                  <a:cubicBezTo>
                    <a:pt x="9079" y="0"/>
                    <a:pt x="9004" y="31"/>
                    <a:pt x="8949" y="96"/>
                  </a:cubicBezTo>
                  <a:cubicBezTo>
                    <a:pt x="8515" y="690"/>
                    <a:pt x="7670" y="1694"/>
                    <a:pt x="6871" y="2151"/>
                  </a:cubicBezTo>
                  <a:cubicBezTo>
                    <a:pt x="5730" y="2813"/>
                    <a:pt x="1" y="1329"/>
                    <a:pt x="92" y="7788"/>
                  </a:cubicBezTo>
                  <a:cubicBezTo>
                    <a:pt x="115" y="8154"/>
                    <a:pt x="412" y="8450"/>
                    <a:pt x="777" y="8450"/>
                  </a:cubicBezTo>
                  <a:lnTo>
                    <a:pt x="7876" y="8450"/>
                  </a:lnTo>
                  <a:cubicBezTo>
                    <a:pt x="8880" y="8450"/>
                    <a:pt x="9953" y="7629"/>
                    <a:pt x="9953" y="6647"/>
                  </a:cubicBezTo>
                  <a:cubicBezTo>
                    <a:pt x="9953" y="6647"/>
                    <a:pt x="9953" y="3018"/>
                    <a:pt x="9382" y="188"/>
                  </a:cubicBezTo>
                  <a:cubicBezTo>
                    <a:pt x="9355" y="66"/>
                    <a:pt x="9256" y="0"/>
                    <a:pt x="9151" y="0"/>
                  </a:cubicBezTo>
                  <a:close/>
                </a:path>
              </a:pathLst>
            </a:custGeom>
            <a:solidFill>
              <a:srgbClr val="4E52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71"/>
            <p:cNvSpPr/>
            <p:nvPr/>
          </p:nvSpPr>
          <p:spPr>
            <a:xfrm>
              <a:off x="6194168" y="3018294"/>
              <a:ext cx="210736" cy="210673"/>
            </a:xfrm>
            <a:custGeom>
              <a:avLst/>
              <a:gdLst/>
              <a:ahLst/>
              <a:cxnLst/>
              <a:rect l="l" t="t" r="r" b="b"/>
              <a:pathLst>
                <a:path w="3357" h="3356" extrusionOk="0">
                  <a:moveTo>
                    <a:pt x="1690" y="1"/>
                  </a:moveTo>
                  <a:cubicBezTo>
                    <a:pt x="754" y="1"/>
                    <a:pt x="1" y="754"/>
                    <a:pt x="1" y="1690"/>
                  </a:cubicBezTo>
                  <a:cubicBezTo>
                    <a:pt x="1" y="2603"/>
                    <a:pt x="754" y="3356"/>
                    <a:pt x="1690" y="3356"/>
                  </a:cubicBezTo>
                  <a:cubicBezTo>
                    <a:pt x="2603" y="3356"/>
                    <a:pt x="3356" y="2603"/>
                    <a:pt x="3356" y="1690"/>
                  </a:cubicBezTo>
                  <a:cubicBezTo>
                    <a:pt x="3356" y="754"/>
                    <a:pt x="2603" y="1"/>
                    <a:pt x="1690" y="1"/>
                  </a:cubicBezTo>
                  <a:close/>
                </a:path>
              </a:pathLst>
            </a:custGeom>
            <a:solidFill>
              <a:srgbClr val="4E52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71"/>
            <p:cNvSpPr/>
            <p:nvPr/>
          </p:nvSpPr>
          <p:spPr>
            <a:xfrm>
              <a:off x="6155499" y="2991112"/>
              <a:ext cx="210736" cy="210673"/>
            </a:xfrm>
            <a:custGeom>
              <a:avLst/>
              <a:gdLst/>
              <a:ahLst/>
              <a:cxnLst/>
              <a:rect l="l" t="t" r="r" b="b"/>
              <a:pathLst>
                <a:path w="3357" h="3356" fill="none" extrusionOk="0">
                  <a:moveTo>
                    <a:pt x="3356" y="1666"/>
                  </a:moveTo>
                  <a:cubicBezTo>
                    <a:pt x="3356" y="753"/>
                    <a:pt x="2603" y="0"/>
                    <a:pt x="1667" y="0"/>
                  </a:cubicBezTo>
                  <a:cubicBezTo>
                    <a:pt x="754" y="0"/>
                    <a:pt x="1" y="753"/>
                    <a:pt x="1" y="1666"/>
                  </a:cubicBezTo>
                  <a:cubicBezTo>
                    <a:pt x="1" y="2602"/>
                    <a:pt x="754" y="3355"/>
                    <a:pt x="1667" y="3355"/>
                  </a:cubicBezTo>
                  <a:cubicBezTo>
                    <a:pt x="2603" y="3355"/>
                    <a:pt x="3356" y="2602"/>
                    <a:pt x="3356" y="1666"/>
                  </a:cubicBezTo>
                  <a:close/>
                </a:path>
              </a:pathLst>
            </a:custGeom>
            <a:noFill/>
            <a:ln w="2275" cap="flat" cmpd="sng">
              <a:solidFill>
                <a:srgbClr val="1D2B4A"/>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71"/>
            <p:cNvSpPr/>
            <p:nvPr/>
          </p:nvSpPr>
          <p:spPr>
            <a:xfrm>
              <a:off x="6568182" y="2829153"/>
              <a:ext cx="275143" cy="275206"/>
            </a:xfrm>
            <a:custGeom>
              <a:avLst/>
              <a:gdLst/>
              <a:ahLst/>
              <a:cxnLst/>
              <a:rect l="l" t="t" r="r" b="b"/>
              <a:pathLst>
                <a:path w="4383" h="4384" extrusionOk="0">
                  <a:moveTo>
                    <a:pt x="0" y="1"/>
                  </a:moveTo>
                  <a:lnTo>
                    <a:pt x="0" y="4383"/>
                  </a:lnTo>
                  <a:lnTo>
                    <a:pt x="4383" y="4383"/>
                  </a:lnTo>
                  <a:lnTo>
                    <a:pt x="4383" y="1"/>
                  </a:lnTo>
                  <a:close/>
                </a:path>
              </a:pathLst>
            </a:custGeom>
            <a:solidFill>
              <a:srgbClr val="4E52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71"/>
            <p:cNvSpPr/>
            <p:nvPr/>
          </p:nvSpPr>
          <p:spPr>
            <a:xfrm>
              <a:off x="6568182" y="2760414"/>
              <a:ext cx="275143" cy="275143"/>
            </a:xfrm>
            <a:custGeom>
              <a:avLst/>
              <a:gdLst/>
              <a:ahLst/>
              <a:cxnLst/>
              <a:rect l="l" t="t" r="r" b="b"/>
              <a:pathLst>
                <a:path w="4383" h="4383" fill="none" extrusionOk="0">
                  <a:moveTo>
                    <a:pt x="4383" y="4383"/>
                  </a:moveTo>
                  <a:lnTo>
                    <a:pt x="0" y="4383"/>
                  </a:lnTo>
                  <a:lnTo>
                    <a:pt x="0" y="0"/>
                  </a:lnTo>
                  <a:lnTo>
                    <a:pt x="4383" y="0"/>
                  </a:lnTo>
                  <a:close/>
                </a:path>
              </a:pathLst>
            </a:custGeom>
            <a:noFill/>
            <a:ln w="2275" cap="flat" cmpd="sng">
              <a:solidFill>
                <a:srgbClr val="1D2B4A"/>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71"/>
            <p:cNvSpPr/>
            <p:nvPr/>
          </p:nvSpPr>
          <p:spPr>
            <a:xfrm>
              <a:off x="7200075" y="2397888"/>
              <a:ext cx="230761" cy="230761"/>
            </a:xfrm>
            <a:custGeom>
              <a:avLst/>
              <a:gdLst/>
              <a:ahLst/>
              <a:cxnLst/>
              <a:rect l="l" t="t" r="r" b="b"/>
              <a:pathLst>
                <a:path w="3676" h="3676" fill="none" extrusionOk="0">
                  <a:moveTo>
                    <a:pt x="3036" y="639"/>
                  </a:moveTo>
                  <a:cubicBezTo>
                    <a:pt x="2374" y="0"/>
                    <a:pt x="1301" y="0"/>
                    <a:pt x="662" y="639"/>
                  </a:cubicBezTo>
                  <a:cubicBezTo>
                    <a:pt x="0" y="1301"/>
                    <a:pt x="0" y="2374"/>
                    <a:pt x="662" y="3036"/>
                  </a:cubicBezTo>
                  <a:cubicBezTo>
                    <a:pt x="1301" y="3675"/>
                    <a:pt x="2374" y="3675"/>
                    <a:pt x="3036" y="3036"/>
                  </a:cubicBezTo>
                  <a:cubicBezTo>
                    <a:pt x="3675" y="2374"/>
                    <a:pt x="3675" y="1301"/>
                    <a:pt x="3036" y="639"/>
                  </a:cubicBezTo>
                  <a:close/>
                </a:path>
              </a:pathLst>
            </a:custGeom>
            <a:noFill/>
            <a:ln w="2275" cap="flat" cmpd="sng">
              <a:solidFill>
                <a:srgbClr val="1D2B4A"/>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71"/>
            <p:cNvSpPr/>
            <p:nvPr/>
          </p:nvSpPr>
          <p:spPr>
            <a:xfrm>
              <a:off x="7215832" y="2321931"/>
              <a:ext cx="183491" cy="206404"/>
            </a:xfrm>
            <a:custGeom>
              <a:avLst/>
              <a:gdLst/>
              <a:ahLst/>
              <a:cxnLst/>
              <a:rect l="l" t="t" r="r" b="b"/>
              <a:pathLst>
                <a:path w="2923" h="3288" extrusionOk="0">
                  <a:moveTo>
                    <a:pt x="1461" y="1"/>
                  </a:moveTo>
                  <a:cubicBezTo>
                    <a:pt x="731" y="1"/>
                    <a:pt x="0" y="617"/>
                    <a:pt x="137" y="1324"/>
                  </a:cubicBezTo>
                  <a:cubicBezTo>
                    <a:pt x="252" y="1849"/>
                    <a:pt x="913" y="3287"/>
                    <a:pt x="913" y="3287"/>
                  </a:cubicBezTo>
                  <a:lnTo>
                    <a:pt x="2032" y="3287"/>
                  </a:lnTo>
                  <a:cubicBezTo>
                    <a:pt x="2032" y="3287"/>
                    <a:pt x="2694" y="1849"/>
                    <a:pt x="2785" y="1324"/>
                  </a:cubicBezTo>
                  <a:cubicBezTo>
                    <a:pt x="2922" y="617"/>
                    <a:pt x="2192" y="1"/>
                    <a:pt x="146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71"/>
            <p:cNvSpPr/>
            <p:nvPr/>
          </p:nvSpPr>
          <p:spPr>
            <a:xfrm>
              <a:off x="7247345" y="2410757"/>
              <a:ext cx="113246" cy="117578"/>
            </a:xfrm>
            <a:custGeom>
              <a:avLst/>
              <a:gdLst/>
              <a:ahLst/>
              <a:cxnLst/>
              <a:rect l="l" t="t" r="r" b="b"/>
              <a:pathLst>
                <a:path w="1804" h="1873" fill="none" extrusionOk="0">
                  <a:moveTo>
                    <a:pt x="708" y="1827"/>
                  </a:moveTo>
                  <a:cubicBezTo>
                    <a:pt x="708" y="1827"/>
                    <a:pt x="617" y="320"/>
                    <a:pt x="411" y="434"/>
                  </a:cubicBezTo>
                  <a:cubicBezTo>
                    <a:pt x="229" y="549"/>
                    <a:pt x="1" y="686"/>
                    <a:pt x="914" y="686"/>
                  </a:cubicBezTo>
                  <a:cubicBezTo>
                    <a:pt x="1804" y="686"/>
                    <a:pt x="1690" y="640"/>
                    <a:pt x="1690" y="549"/>
                  </a:cubicBezTo>
                  <a:cubicBezTo>
                    <a:pt x="1690" y="434"/>
                    <a:pt x="1530" y="1"/>
                    <a:pt x="1233" y="1872"/>
                  </a:cubicBezTo>
                </a:path>
              </a:pathLst>
            </a:custGeom>
            <a:noFill/>
            <a:ln w="1700" cap="flat" cmpd="sng">
              <a:solidFill>
                <a:srgbClr val="1D2B4A"/>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71"/>
            <p:cNvSpPr/>
            <p:nvPr/>
          </p:nvSpPr>
          <p:spPr>
            <a:xfrm>
              <a:off x="7271701" y="2536872"/>
              <a:ext cx="76021" cy="54489"/>
            </a:xfrm>
            <a:custGeom>
              <a:avLst/>
              <a:gdLst/>
              <a:ahLst/>
              <a:cxnLst/>
              <a:rect l="l" t="t" r="r" b="b"/>
              <a:pathLst>
                <a:path w="1211" h="868" extrusionOk="0">
                  <a:moveTo>
                    <a:pt x="1" y="0"/>
                  </a:moveTo>
                  <a:lnTo>
                    <a:pt x="1" y="274"/>
                  </a:lnTo>
                  <a:cubicBezTo>
                    <a:pt x="1" y="594"/>
                    <a:pt x="275" y="868"/>
                    <a:pt x="617" y="868"/>
                  </a:cubicBezTo>
                  <a:cubicBezTo>
                    <a:pt x="936" y="868"/>
                    <a:pt x="1210" y="594"/>
                    <a:pt x="1210" y="274"/>
                  </a:cubicBezTo>
                  <a:lnTo>
                    <a:pt x="1210" y="0"/>
                  </a:lnTo>
                  <a:close/>
                </a:path>
              </a:pathLst>
            </a:custGeom>
            <a:solidFill>
              <a:srgbClr val="1D2B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71"/>
            <p:cNvSpPr/>
            <p:nvPr/>
          </p:nvSpPr>
          <p:spPr>
            <a:xfrm>
              <a:off x="7271701" y="2536872"/>
              <a:ext cx="76021" cy="54489"/>
            </a:xfrm>
            <a:custGeom>
              <a:avLst/>
              <a:gdLst/>
              <a:ahLst/>
              <a:cxnLst/>
              <a:rect l="l" t="t" r="r" b="b"/>
              <a:pathLst>
                <a:path w="1211" h="868" fill="none" extrusionOk="0">
                  <a:moveTo>
                    <a:pt x="617" y="868"/>
                  </a:moveTo>
                  <a:lnTo>
                    <a:pt x="617" y="868"/>
                  </a:lnTo>
                  <a:cubicBezTo>
                    <a:pt x="275" y="868"/>
                    <a:pt x="1" y="594"/>
                    <a:pt x="1" y="274"/>
                  </a:cubicBezTo>
                  <a:lnTo>
                    <a:pt x="1" y="0"/>
                  </a:lnTo>
                  <a:lnTo>
                    <a:pt x="1210" y="0"/>
                  </a:lnTo>
                  <a:lnTo>
                    <a:pt x="1210" y="274"/>
                  </a:lnTo>
                  <a:cubicBezTo>
                    <a:pt x="1210" y="594"/>
                    <a:pt x="936" y="868"/>
                    <a:pt x="617" y="868"/>
                  </a:cubicBezTo>
                  <a:close/>
                </a:path>
              </a:pathLst>
            </a:custGeom>
            <a:noFill/>
            <a:ln w="1700" cap="flat" cmpd="sng">
              <a:solidFill>
                <a:srgbClr val="1D2B4A"/>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48" name="Google Shape;1948;p71"/>
          <p:cNvSpPr txBox="1">
            <a:spLocks noGrp="1"/>
          </p:cNvSpPr>
          <p:nvPr>
            <p:ph type="subTitle" idx="4294967295"/>
          </p:nvPr>
        </p:nvSpPr>
        <p:spPr>
          <a:xfrm>
            <a:off x="1989400" y="1068188"/>
            <a:ext cx="5165100" cy="623400"/>
          </a:xfrm>
          <a:prstGeom prst="rect">
            <a:avLst/>
          </a:prstGeom>
        </p:spPr>
        <p:txBody>
          <a:bodyPr spcFirstLastPara="1" wrap="square" lIns="91425" tIns="91425" rIns="91425" bIns="91425" anchor="ctr" anchorCtr="0">
            <a:noAutofit/>
          </a:bodyPr>
          <a:lstStyle/>
          <a:p>
            <a:pPr marL="0" lvl="0" indent="0" algn="ctr" rtl="0">
              <a:spcBef>
                <a:spcPts val="0"/>
              </a:spcBef>
              <a:spcAft>
                <a:spcPts val="1000"/>
              </a:spcAft>
              <a:buClr>
                <a:schemeClr val="dk1"/>
              </a:buClr>
              <a:buSzPts val="1100"/>
              <a:buFont typeface="Arial"/>
              <a:buNone/>
            </a:pPr>
            <a:r>
              <a:rPr lang="en" sz="1400">
                <a:latin typeface="Assistant"/>
                <a:ea typeface="Assistant"/>
                <a:cs typeface="Assistant"/>
                <a:sym typeface="Assistant"/>
              </a:rPr>
              <a:t>Here’s an assortment of alternative resources whose style fits the one of this template:</a:t>
            </a:r>
            <a:endParaRPr sz="1400"/>
          </a:p>
        </p:txBody>
      </p:sp>
      <p:grpSp>
        <p:nvGrpSpPr>
          <p:cNvPr id="1949" name="Google Shape;1949;p71"/>
          <p:cNvGrpSpPr/>
          <p:nvPr/>
        </p:nvGrpSpPr>
        <p:grpSpPr>
          <a:xfrm>
            <a:off x="1478021" y="2084593"/>
            <a:ext cx="2522047" cy="2542869"/>
            <a:chOff x="1478028" y="2084609"/>
            <a:chExt cx="2264972" cy="2283672"/>
          </a:xfrm>
        </p:grpSpPr>
        <p:sp>
          <p:nvSpPr>
            <p:cNvPr id="1950" name="Google Shape;1950;p71"/>
            <p:cNvSpPr/>
            <p:nvPr/>
          </p:nvSpPr>
          <p:spPr>
            <a:xfrm>
              <a:off x="2374210" y="2811974"/>
              <a:ext cx="422660" cy="627691"/>
            </a:xfrm>
            <a:custGeom>
              <a:avLst/>
              <a:gdLst/>
              <a:ahLst/>
              <a:cxnLst/>
              <a:rect l="l" t="t" r="r" b="b"/>
              <a:pathLst>
                <a:path w="17110" h="25410" extrusionOk="0">
                  <a:moveTo>
                    <a:pt x="12065" y="1"/>
                  </a:moveTo>
                  <a:cubicBezTo>
                    <a:pt x="11654" y="183"/>
                    <a:pt x="11289" y="320"/>
                    <a:pt x="10901" y="503"/>
                  </a:cubicBezTo>
                  <a:cubicBezTo>
                    <a:pt x="11198" y="3128"/>
                    <a:pt x="11243" y="5867"/>
                    <a:pt x="11563" y="8446"/>
                  </a:cubicBezTo>
                  <a:cubicBezTo>
                    <a:pt x="11631" y="8971"/>
                    <a:pt x="11563" y="9290"/>
                    <a:pt x="11221" y="9701"/>
                  </a:cubicBezTo>
                  <a:cubicBezTo>
                    <a:pt x="8527" y="13148"/>
                    <a:pt x="6473" y="18900"/>
                    <a:pt x="4966" y="22027"/>
                  </a:cubicBezTo>
                  <a:cubicBezTo>
                    <a:pt x="3483" y="25131"/>
                    <a:pt x="2136" y="23853"/>
                    <a:pt x="242" y="25200"/>
                  </a:cubicBezTo>
                  <a:cubicBezTo>
                    <a:pt x="1" y="25363"/>
                    <a:pt x="874" y="25409"/>
                    <a:pt x="1990" y="25409"/>
                  </a:cubicBezTo>
                  <a:cubicBezTo>
                    <a:pt x="3409" y="25409"/>
                    <a:pt x="5219" y="25335"/>
                    <a:pt x="5628" y="25335"/>
                  </a:cubicBezTo>
                  <a:cubicBezTo>
                    <a:pt x="5660" y="25335"/>
                    <a:pt x="5683" y="25336"/>
                    <a:pt x="5697" y="25337"/>
                  </a:cubicBezTo>
                  <a:cubicBezTo>
                    <a:pt x="5766" y="25339"/>
                    <a:pt x="5829" y="25341"/>
                    <a:pt x="5887" y="25341"/>
                  </a:cubicBezTo>
                  <a:cubicBezTo>
                    <a:pt x="6392" y="25341"/>
                    <a:pt x="6595" y="25166"/>
                    <a:pt x="7842" y="23305"/>
                  </a:cubicBezTo>
                  <a:cubicBezTo>
                    <a:pt x="9851" y="20361"/>
                    <a:pt x="14097" y="13947"/>
                    <a:pt x="16219" y="10569"/>
                  </a:cubicBezTo>
                  <a:cubicBezTo>
                    <a:pt x="17109" y="8994"/>
                    <a:pt x="12613" y="1073"/>
                    <a:pt x="12065" y="1"/>
                  </a:cubicBezTo>
                  <a:close/>
                </a:path>
              </a:pathLst>
            </a:custGeom>
            <a:solidFill>
              <a:srgbClr val="F2A6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71"/>
            <p:cNvSpPr/>
            <p:nvPr/>
          </p:nvSpPr>
          <p:spPr>
            <a:xfrm>
              <a:off x="2523389" y="2738830"/>
              <a:ext cx="209774" cy="482514"/>
            </a:xfrm>
            <a:custGeom>
              <a:avLst/>
              <a:gdLst/>
              <a:ahLst/>
              <a:cxnLst/>
              <a:rect l="l" t="t" r="r" b="b"/>
              <a:pathLst>
                <a:path w="8492" h="19533" extrusionOk="0">
                  <a:moveTo>
                    <a:pt x="4126" y="0"/>
                  </a:moveTo>
                  <a:cubicBezTo>
                    <a:pt x="2385" y="0"/>
                    <a:pt x="3133" y="11348"/>
                    <a:pt x="3401" y="14876"/>
                  </a:cubicBezTo>
                  <a:lnTo>
                    <a:pt x="3173" y="14922"/>
                  </a:lnTo>
                  <a:lnTo>
                    <a:pt x="0" y="17090"/>
                  </a:lnTo>
                  <a:lnTo>
                    <a:pt x="6825" y="19533"/>
                  </a:lnTo>
                  <a:lnTo>
                    <a:pt x="7806" y="16908"/>
                  </a:lnTo>
                  <a:lnTo>
                    <a:pt x="8491" y="13758"/>
                  </a:lnTo>
                  <a:lnTo>
                    <a:pt x="7350" y="14009"/>
                  </a:lnTo>
                  <a:cubicBezTo>
                    <a:pt x="7099" y="11658"/>
                    <a:pt x="5684" y="7778"/>
                    <a:pt x="5638" y="7481"/>
                  </a:cubicBezTo>
                  <a:cubicBezTo>
                    <a:pt x="5638" y="7481"/>
                    <a:pt x="4634" y="1957"/>
                    <a:pt x="4269" y="474"/>
                  </a:cubicBezTo>
                  <a:cubicBezTo>
                    <a:pt x="4200" y="245"/>
                    <a:pt x="4291" y="17"/>
                    <a:pt x="4246" y="17"/>
                  </a:cubicBezTo>
                  <a:cubicBezTo>
                    <a:pt x="4205" y="6"/>
                    <a:pt x="4165" y="0"/>
                    <a:pt x="412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71"/>
            <p:cNvSpPr/>
            <p:nvPr/>
          </p:nvSpPr>
          <p:spPr>
            <a:xfrm>
              <a:off x="3313325" y="4346740"/>
              <a:ext cx="230623" cy="21541"/>
            </a:xfrm>
            <a:custGeom>
              <a:avLst/>
              <a:gdLst/>
              <a:ahLst/>
              <a:cxnLst/>
              <a:rect l="l" t="t" r="r" b="b"/>
              <a:pathLst>
                <a:path w="9336" h="872" extrusionOk="0">
                  <a:moveTo>
                    <a:pt x="2192" y="1"/>
                  </a:moveTo>
                  <a:cubicBezTo>
                    <a:pt x="982" y="1"/>
                    <a:pt x="0" y="206"/>
                    <a:pt x="0" y="435"/>
                  </a:cubicBezTo>
                  <a:cubicBezTo>
                    <a:pt x="0" y="686"/>
                    <a:pt x="982" y="868"/>
                    <a:pt x="2192" y="868"/>
                  </a:cubicBezTo>
                  <a:cubicBezTo>
                    <a:pt x="2537" y="868"/>
                    <a:pt x="3269" y="872"/>
                    <a:pt x="4137" y="872"/>
                  </a:cubicBezTo>
                  <a:cubicBezTo>
                    <a:pt x="6308" y="872"/>
                    <a:pt x="9336" y="849"/>
                    <a:pt x="9336" y="686"/>
                  </a:cubicBezTo>
                  <a:cubicBezTo>
                    <a:pt x="9336" y="435"/>
                    <a:pt x="3401" y="1"/>
                    <a:pt x="219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71"/>
            <p:cNvSpPr/>
            <p:nvPr/>
          </p:nvSpPr>
          <p:spPr>
            <a:xfrm>
              <a:off x="2791781" y="4333228"/>
              <a:ext cx="197348" cy="20874"/>
            </a:xfrm>
            <a:custGeom>
              <a:avLst/>
              <a:gdLst/>
              <a:ahLst/>
              <a:cxnLst/>
              <a:rect l="l" t="t" r="r" b="b"/>
              <a:pathLst>
                <a:path w="7989" h="845" extrusionOk="0">
                  <a:moveTo>
                    <a:pt x="2191" y="0"/>
                  </a:moveTo>
                  <a:cubicBezTo>
                    <a:pt x="982" y="0"/>
                    <a:pt x="0" y="183"/>
                    <a:pt x="0" y="411"/>
                  </a:cubicBezTo>
                  <a:cubicBezTo>
                    <a:pt x="0" y="662"/>
                    <a:pt x="982" y="845"/>
                    <a:pt x="2191" y="845"/>
                  </a:cubicBezTo>
                  <a:cubicBezTo>
                    <a:pt x="3401" y="845"/>
                    <a:pt x="7989" y="662"/>
                    <a:pt x="7989" y="434"/>
                  </a:cubicBezTo>
                  <a:cubicBezTo>
                    <a:pt x="7989" y="206"/>
                    <a:pt x="3401" y="0"/>
                    <a:pt x="219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71"/>
            <p:cNvSpPr/>
            <p:nvPr/>
          </p:nvSpPr>
          <p:spPr>
            <a:xfrm>
              <a:off x="2781629" y="4219325"/>
              <a:ext cx="63732" cy="103232"/>
            </a:xfrm>
            <a:custGeom>
              <a:avLst/>
              <a:gdLst/>
              <a:ahLst/>
              <a:cxnLst/>
              <a:rect l="l" t="t" r="r" b="b"/>
              <a:pathLst>
                <a:path w="2580" h="4179" extrusionOk="0">
                  <a:moveTo>
                    <a:pt x="2579" y="0"/>
                  </a:moveTo>
                  <a:lnTo>
                    <a:pt x="251" y="92"/>
                  </a:lnTo>
                  <a:lnTo>
                    <a:pt x="0" y="2397"/>
                  </a:lnTo>
                  <a:cubicBezTo>
                    <a:pt x="0" y="2397"/>
                    <a:pt x="502" y="2922"/>
                    <a:pt x="1005" y="3949"/>
                  </a:cubicBezTo>
                  <a:cubicBezTo>
                    <a:pt x="1089" y="4110"/>
                    <a:pt x="1174" y="4178"/>
                    <a:pt x="1257" y="4178"/>
                  </a:cubicBezTo>
                  <a:cubicBezTo>
                    <a:pt x="1691" y="4178"/>
                    <a:pt x="2077" y="2329"/>
                    <a:pt x="2077" y="2329"/>
                  </a:cubicBezTo>
                  <a:lnTo>
                    <a:pt x="2579" y="0"/>
                  </a:lnTo>
                  <a:close/>
                </a:path>
              </a:pathLst>
            </a:custGeom>
            <a:solidFill>
              <a:srgbClr val="FFB8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71"/>
            <p:cNvSpPr/>
            <p:nvPr/>
          </p:nvSpPr>
          <p:spPr>
            <a:xfrm>
              <a:off x="2708880" y="4260331"/>
              <a:ext cx="133665" cy="93203"/>
            </a:xfrm>
            <a:custGeom>
              <a:avLst/>
              <a:gdLst/>
              <a:ahLst/>
              <a:cxnLst/>
              <a:rect l="l" t="t" r="r" b="b"/>
              <a:pathLst>
                <a:path w="5411" h="3773" extrusionOk="0">
                  <a:moveTo>
                    <a:pt x="5122" y="1"/>
                  </a:moveTo>
                  <a:cubicBezTo>
                    <a:pt x="5066" y="1"/>
                    <a:pt x="5014" y="38"/>
                    <a:pt x="4977" y="75"/>
                  </a:cubicBezTo>
                  <a:cubicBezTo>
                    <a:pt x="4747" y="367"/>
                    <a:pt x="4098" y="1194"/>
                    <a:pt x="3674" y="1194"/>
                  </a:cubicBezTo>
                  <a:cubicBezTo>
                    <a:pt x="3634" y="1194"/>
                    <a:pt x="3597" y="1186"/>
                    <a:pt x="3561" y="1171"/>
                  </a:cubicBezTo>
                  <a:cubicBezTo>
                    <a:pt x="3288" y="1034"/>
                    <a:pt x="3105" y="851"/>
                    <a:pt x="2991" y="714"/>
                  </a:cubicBezTo>
                  <a:cubicBezTo>
                    <a:pt x="2945" y="669"/>
                    <a:pt x="2888" y="646"/>
                    <a:pt x="2834" y="646"/>
                  </a:cubicBezTo>
                  <a:cubicBezTo>
                    <a:pt x="2780" y="646"/>
                    <a:pt x="2728" y="669"/>
                    <a:pt x="2694" y="714"/>
                  </a:cubicBezTo>
                  <a:lnTo>
                    <a:pt x="115" y="3339"/>
                  </a:lnTo>
                  <a:cubicBezTo>
                    <a:pt x="1" y="3476"/>
                    <a:pt x="69" y="3681"/>
                    <a:pt x="252" y="3681"/>
                  </a:cubicBezTo>
                  <a:lnTo>
                    <a:pt x="3813" y="3727"/>
                  </a:lnTo>
                  <a:cubicBezTo>
                    <a:pt x="3904" y="3727"/>
                    <a:pt x="3972" y="3681"/>
                    <a:pt x="3995" y="3590"/>
                  </a:cubicBezTo>
                  <a:lnTo>
                    <a:pt x="4269" y="2837"/>
                  </a:lnTo>
                  <a:cubicBezTo>
                    <a:pt x="4298" y="2740"/>
                    <a:pt x="4377" y="2696"/>
                    <a:pt x="4457" y="2696"/>
                  </a:cubicBezTo>
                  <a:cubicBezTo>
                    <a:pt x="4563" y="2696"/>
                    <a:pt x="4670" y="2775"/>
                    <a:pt x="4657" y="2905"/>
                  </a:cubicBezTo>
                  <a:lnTo>
                    <a:pt x="4611" y="3567"/>
                  </a:lnTo>
                  <a:cubicBezTo>
                    <a:pt x="4611" y="3681"/>
                    <a:pt x="4703" y="3773"/>
                    <a:pt x="4817" y="3773"/>
                  </a:cubicBezTo>
                  <a:lnTo>
                    <a:pt x="5022" y="3773"/>
                  </a:lnTo>
                  <a:cubicBezTo>
                    <a:pt x="5136" y="3773"/>
                    <a:pt x="5205" y="3681"/>
                    <a:pt x="5228" y="3590"/>
                  </a:cubicBezTo>
                  <a:cubicBezTo>
                    <a:pt x="5273" y="2928"/>
                    <a:pt x="5410" y="760"/>
                    <a:pt x="5319" y="166"/>
                  </a:cubicBezTo>
                  <a:cubicBezTo>
                    <a:pt x="5319" y="98"/>
                    <a:pt x="5251" y="29"/>
                    <a:pt x="5159" y="7"/>
                  </a:cubicBezTo>
                  <a:cubicBezTo>
                    <a:pt x="5147" y="2"/>
                    <a:pt x="5134" y="1"/>
                    <a:pt x="5122" y="1"/>
                  </a:cubicBezTo>
                  <a:close/>
                </a:path>
              </a:pathLst>
            </a:custGeom>
            <a:solidFill>
              <a:srgbClr val="F87A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71"/>
            <p:cNvSpPr/>
            <p:nvPr/>
          </p:nvSpPr>
          <p:spPr>
            <a:xfrm>
              <a:off x="3247345" y="4196203"/>
              <a:ext cx="63757" cy="79542"/>
            </a:xfrm>
            <a:custGeom>
              <a:avLst/>
              <a:gdLst/>
              <a:ahLst/>
              <a:cxnLst/>
              <a:rect l="l" t="t" r="r" b="b"/>
              <a:pathLst>
                <a:path w="2581" h="3220" extrusionOk="0">
                  <a:moveTo>
                    <a:pt x="1895" y="1"/>
                  </a:moveTo>
                  <a:lnTo>
                    <a:pt x="1" y="480"/>
                  </a:lnTo>
                  <a:lnTo>
                    <a:pt x="982" y="2488"/>
                  </a:lnTo>
                  <a:cubicBezTo>
                    <a:pt x="982" y="2488"/>
                    <a:pt x="1868" y="3219"/>
                    <a:pt x="2113" y="3219"/>
                  </a:cubicBezTo>
                  <a:cubicBezTo>
                    <a:pt x="2117" y="3219"/>
                    <a:pt x="2120" y="3219"/>
                    <a:pt x="2124" y="3219"/>
                  </a:cubicBezTo>
                  <a:cubicBezTo>
                    <a:pt x="2580" y="3173"/>
                    <a:pt x="2375" y="1758"/>
                    <a:pt x="2375" y="1758"/>
                  </a:cubicBezTo>
                  <a:lnTo>
                    <a:pt x="1895" y="1"/>
                  </a:lnTo>
                  <a:close/>
                </a:path>
              </a:pathLst>
            </a:custGeom>
            <a:solidFill>
              <a:srgbClr val="FFB8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71"/>
            <p:cNvSpPr/>
            <p:nvPr/>
          </p:nvSpPr>
          <p:spPr>
            <a:xfrm>
              <a:off x="3269355" y="4244892"/>
              <a:ext cx="89670" cy="120178"/>
            </a:xfrm>
            <a:custGeom>
              <a:avLst/>
              <a:gdLst/>
              <a:ahLst/>
              <a:cxnLst/>
              <a:rect l="l" t="t" r="r" b="b"/>
              <a:pathLst>
                <a:path w="3630" h="4865" extrusionOk="0">
                  <a:moveTo>
                    <a:pt x="1584" y="0"/>
                  </a:moveTo>
                  <a:cubicBezTo>
                    <a:pt x="1564" y="0"/>
                    <a:pt x="1543" y="11"/>
                    <a:pt x="1529" y="38"/>
                  </a:cubicBezTo>
                  <a:lnTo>
                    <a:pt x="1301" y="677"/>
                  </a:lnTo>
                  <a:cubicBezTo>
                    <a:pt x="1244" y="848"/>
                    <a:pt x="1090" y="939"/>
                    <a:pt x="937" y="939"/>
                  </a:cubicBezTo>
                  <a:cubicBezTo>
                    <a:pt x="845" y="939"/>
                    <a:pt x="754" y="906"/>
                    <a:pt x="685" y="837"/>
                  </a:cubicBezTo>
                  <a:lnTo>
                    <a:pt x="69" y="266"/>
                  </a:lnTo>
                  <a:cubicBezTo>
                    <a:pt x="62" y="260"/>
                    <a:pt x="55" y="257"/>
                    <a:pt x="47" y="257"/>
                  </a:cubicBezTo>
                  <a:cubicBezTo>
                    <a:pt x="25" y="257"/>
                    <a:pt x="0" y="279"/>
                    <a:pt x="0" y="312"/>
                  </a:cubicBezTo>
                  <a:lnTo>
                    <a:pt x="137" y="3485"/>
                  </a:lnTo>
                  <a:cubicBezTo>
                    <a:pt x="160" y="3827"/>
                    <a:pt x="411" y="4033"/>
                    <a:pt x="730" y="4170"/>
                  </a:cubicBezTo>
                  <a:cubicBezTo>
                    <a:pt x="1175" y="4360"/>
                    <a:pt x="1933" y="4864"/>
                    <a:pt x="2423" y="4864"/>
                  </a:cubicBezTo>
                  <a:cubicBezTo>
                    <a:pt x="2462" y="4864"/>
                    <a:pt x="2499" y="4861"/>
                    <a:pt x="2534" y="4854"/>
                  </a:cubicBezTo>
                  <a:cubicBezTo>
                    <a:pt x="2785" y="4809"/>
                    <a:pt x="3013" y="4055"/>
                    <a:pt x="3378" y="3645"/>
                  </a:cubicBezTo>
                  <a:cubicBezTo>
                    <a:pt x="3606" y="3393"/>
                    <a:pt x="3629" y="3028"/>
                    <a:pt x="3447" y="2754"/>
                  </a:cubicBezTo>
                  <a:lnTo>
                    <a:pt x="1621" y="15"/>
                  </a:lnTo>
                  <a:cubicBezTo>
                    <a:pt x="1611" y="6"/>
                    <a:pt x="1598" y="0"/>
                    <a:pt x="1584" y="0"/>
                  </a:cubicBezTo>
                  <a:close/>
                </a:path>
              </a:pathLst>
            </a:custGeom>
            <a:solidFill>
              <a:srgbClr val="F87A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71"/>
            <p:cNvSpPr/>
            <p:nvPr/>
          </p:nvSpPr>
          <p:spPr>
            <a:xfrm>
              <a:off x="2590481" y="3031308"/>
              <a:ext cx="817035" cy="1207063"/>
            </a:xfrm>
            <a:custGeom>
              <a:avLst/>
              <a:gdLst/>
              <a:ahLst/>
              <a:cxnLst/>
              <a:rect l="l" t="t" r="r" b="b"/>
              <a:pathLst>
                <a:path w="33075" h="48864" extrusionOk="0">
                  <a:moveTo>
                    <a:pt x="14129" y="1"/>
                  </a:moveTo>
                  <a:cubicBezTo>
                    <a:pt x="11253" y="434"/>
                    <a:pt x="8606" y="1119"/>
                    <a:pt x="5615" y="1279"/>
                  </a:cubicBezTo>
                  <a:cubicBezTo>
                    <a:pt x="3652" y="5456"/>
                    <a:pt x="0" y="24652"/>
                    <a:pt x="1986" y="29559"/>
                  </a:cubicBezTo>
                  <a:cubicBezTo>
                    <a:pt x="3995" y="34512"/>
                    <a:pt x="5684" y="43095"/>
                    <a:pt x="7898" y="48847"/>
                  </a:cubicBezTo>
                  <a:cubicBezTo>
                    <a:pt x="8001" y="48858"/>
                    <a:pt x="8148" y="48863"/>
                    <a:pt x="8329" y="48863"/>
                  </a:cubicBezTo>
                  <a:cubicBezTo>
                    <a:pt x="9626" y="48863"/>
                    <a:pt x="12638" y="48585"/>
                    <a:pt x="13239" y="48185"/>
                  </a:cubicBezTo>
                  <a:cubicBezTo>
                    <a:pt x="13604" y="41634"/>
                    <a:pt x="9427" y="35562"/>
                    <a:pt x="8765" y="29536"/>
                  </a:cubicBezTo>
                  <a:cubicBezTo>
                    <a:pt x="8081" y="23533"/>
                    <a:pt x="9998" y="20155"/>
                    <a:pt x="9747" y="14883"/>
                  </a:cubicBezTo>
                  <a:lnTo>
                    <a:pt x="9747" y="14883"/>
                  </a:lnTo>
                  <a:cubicBezTo>
                    <a:pt x="12166" y="19471"/>
                    <a:pt x="15019" y="24834"/>
                    <a:pt x="17142" y="29377"/>
                  </a:cubicBezTo>
                  <a:cubicBezTo>
                    <a:pt x="19813" y="36749"/>
                    <a:pt x="22643" y="41565"/>
                    <a:pt x="26683" y="48481"/>
                  </a:cubicBezTo>
                  <a:cubicBezTo>
                    <a:pt x="27436" y="48322"/>
                    <a:pt x="32435" y="47888"/>
                    <a:pt x="33074" y="47340"/>
                  </a:cubicBezTo>
                  <a:cubicBezTo>
                    <a:pt x="31362" y="41063"/>
                    <a:pt x="26250" y="32116"/>
                    <a:pt x="24606" y="26387"/>
                  </a:cubicBezTo>
                  <a:cubicBezTo>
                    <a:pt x="23282" y="21799"/>
                    <a:pt x="19105" y="11390"/>
                    <a:pt x="17690" y="7327"/>
                  </a:cubicBezTo>
                  <a:cubicBezTo>
                    <a:pt x="16480" y="3812"/>
                    <a:pt x="15932" y="2899"/>
                    <a:pt x="14129" y="1"/>
                  </a:cubicBezTo>
                  <a:close/>
                </a:path>
              </a:pathLst>
            </a:custGeom>
            <a:solidFill>
              <a:srgbClr val="4E52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71"/>
            <p:cNvSpPr/>
            <p:nvPr/>
          </p:nvSpPr>
          <p:spPr>
            <a:xfrm>
              <a:off x="2709448" y="2997490"/>
              <a:ext cx="230647" cy="88534"/>
            </a:xfrm>
            <a:custGeom>
              <a:avLst/>
              <a:gdLst/>
              <a:ahLst/>
              <a:cxnLst/>
              <a:rect l="l" t="t" r="r" b="b"/>
              <a:pathLst>
                <a:path w="9337" h="3584" extrusionOk="0">
                  <a:moveTo>
                    <a:pt x="8994" y="0"/>
                  </a:moveTo>
                  <a:lnTo>
                    <a:pt x="1" y="2054"/>
                  </a:lnTo>
                  <a:lnTo>
                    <a:pt x="343" y="3584"/>
                  </a:lnTo>
                  <a:lnTo>
                    <a:pt x="9336" y="1529"/>
                  </a:lnTo>
                  <a:lnTo>
                    <a:pt x="8994" y="0"/>
                  </a:lnTo>
                  <a:close/>
                </a:path>
              </a:pathLst>
            </a:custGeom>
            <a:solidFill>
              <a:srgbClr val="4E52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71"/>
            <p:cNvSpPr/>
            <p:nvPr/>
          </p:nvSpPr>
          <p:spPr>
            <a:xfrm>
              <a:off x="2523389" y="2401937"/>
              <a:ext cx="525521" cy="357050"/>
            </a:xfrm>
            <a:custGeom>
              <a:avLst/>
              <a:gdLst/>
              <a:ahLst/>
              <a:cxnLst/>
              <a:rect l="l" t="t" r="r" b="b"/>
              <a:pathLst>
                <a:path w="21274" h="14454" extrusionOk="0">
                  <a:moveTo>
                    <a:pt x="5182" y="1"/>
                  </a:moveTo>
                  <a:cubicBezTo>
                    <a:pt x="5150" y="1"/>
                    <a:pt x="5120" y="2"/>
                    <a:pt x="5090" y="6"/>
                  </a:cubicBezTo>
                  <a:cubicBezTo>
                    <a:pt x="3447" y="188"/>
                    <a:pt x="1849" y="1101"/>
                    <a:pt x="845" y="2402"/>
                  </a:cubicBezTo>
                  <a:cubicBezTo>
                    <a:pt x="457" y="2882"/>
                    <a:pt x="0" y="4616"/>
                    <a:pt x="297" y="5164"/>
                  </a:cubicBezTo>
                  <a:lnTo>
                    <a:pt x="6346" y="12240"/>
                  </a:lnTo>
                  <a:lnTo>
                    <a:pt x="6460" y="9775"/>
                  </a:lnTo>
                  <a:lnTo>
                    <a:pt x="6985" y="14454"/>
                  </a:lnTo>
                  <a:cubicBezTo>
                    <a:pt x="10774" y="13199"/>
                    <a:pt x="21273" y="12651"/>
                    <a:pt x="21068" y="12514"/>
                  </a:cubicBezTo>
                  <a:cubicBezTo>
                    <a:pt x="19151" y="11138"/>
                    <a:pt x="7829" y="1"/>
                    <a:pt x="518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71"/>
            <p:cNvSpPr/>
            <p:nvPr/>
          </p:nvSpPr>
          <p:spPr>
            <a:xfrm>
              <a:off x="2645740" y="2407001"/>
              <a:ext cx="408234" cy="283782"/>
            </a:xfrm>
            <a:custGeom>
              <a:avLst/>
              <a:gdLst/>
              <a:ahLst/>
              <a:cxnLst/>
              <a:rect l="l" t="t" r="r" b="b"/>
              <a:pathLst>
                <a:path w="16526" h="11488" extrusionOk="0">
                  <a:moveTo>
                    <a:pt x="272" y="1"/>
                  </a:moveTo>
                  <a:cubicBezTo>
                    <a:pt x="174" y="1"/>
                    <a:pt x="84" y="10"/>
                    <a:pt x="0" y="29"/>
                  </a:cubicBezTo>
                  <a:lnTo>
                    <a:pt x="16526" y="11487"/>
                  </a:lnTo>
                  <a:cubicBezTo>
                    <a:pt x="11758" y="7889"/>
                    <a:pt x="3127" y="1"/>
                    <a:pt x="27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71"/>
            <p:cNvSpPr/>
            <p:nvPr/>
          </p:nvSpPr>
          <p:spPr>
            <a:xfrm>
              <a:off x="2639318" y="2402802"/>
              <a:ext cx="420659" cy="292749"/>
            </a:xfrm>
            <a:custGeom>
              <a:avLst/>
              <a:gdLst/>
              <a:ahLst/>
              <a:cxnLst/>
              <a:rect l="l" t="t" r="r" b="b"/>
              <a:pathLst>
                <a:path w="17029" h="11851" extrusionOk="0">
                  <a:moveTo>
                    <a:pt x="589" y="0"/>
                  </a:moveTo>
                  <a:cubicBezTo>
                    <a:pt x="463" y="0"/>
                    <a:pt x="338" y="12"/>
                    <a:pt x="215" y="39"/>
                  </a:cubicBezTo>
                  <a:cubicBezTo>
                    <a:pt x="1" y="82"/>
                    <a:pt x="68" y="386"/>
                    <a:pt x="265" y="386"/>
                  </a:cubicBezTo>
                  <a:cubicBezTo>
                    <a:pt x="278" y="386"/>
                    <a:pt x="292" y="384"/>
                    <a:pt x="306" y="381"/>
                  </a:cubicBezTo>
                  <a:cubicBezTo>
                    <a:pt x="406" y="360"/>
                    <a:pt x="508" y="350"/>
                    <a:pt x="611" y="350"/>
                  </a:cubicBezTo>
                  <a:cubicBezTo>
                    <a:pt x="1263" y="350"/>
                    <a:pt x="1965" y="745"/>
                    <a:pt x="2497" y="1021"/>
                  </a:cubicBezTo>
                  <a:cubicBezTo>
                    <a:pt x="3616" y="1614"/>
                    <a:pt x="4643" y="2344"/>
                    <a:pt x="5670" y="3075"/>
                  </a:cubicBezTo>
                  <a:cubicBezTo>
                    <a:pt x="8226" y="4924"/>
                    <a:pt x="10646" y="6955"/>
                    <a:pt x="13088" y="8964"/>
                  </a:cubicBezTo>
                  <a:cubicBezTo>
                    <a:pt x="14275" y="9922"/>
                    <a:pt x="15485" y="10881"/>
                    <a:pt x="16695" y="11817"/>
                  </a:cubicBezTo>
                  <a:cubicBezTo>
                    <a:pt x="16726" y="11840"/>
                    <a:pt x="16757" y="11850"/>
                    <a:pt x="16786" y="11850"/>
                  </a:cubicBezTo>
                  <a:cubicBezTo>
                    <a:pt x="16929" y="11850"/>
                    <a:pt x="17029" y="11611"/>
                    <a:pt x="16877" y="11497"/>
                  </a:cubicBezTo>
                  <a:cubicBezTo>
                    <a:pt x="14435" y="9648"/>
                    <a:pt x="12084" y="7640"/>
                    <a:pt x="9687" y="5723"/>
                  </a:cubicBezTo>
                  <a:cubicBezTo>
                    <a:pt x="7473" y="3942"/>
                    <a:pt x="5236" y="2070"/>
                    <a:pt x="2725" y="747"/>
                  </a:cubicBezTo>
                  <a:cubicBezTo>
                    <a:pt x="2101" y="415"/>
                    <a:pt x="1328" y="0"/>
                    <a:pt x="5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71"/>
            <p:cNvSpPr/>
            <p:nvPr/>
          </p:nvSpPr>
          <p:spPr>
            <a:xfrm>
              <a:off x="2517732" y="2452824"/>
              <a:ext cx="228967" cy="312042"/>
            </a:xfrm>
            <a:custGeom>
              <a:avLst/>
              <a:gdLst/>
              <a:ahLst/>
              <a:cxnLst/>
              <a:rect l="l" t="t" r="r" b="b"/>
              <a:pathLst>
                <a:path w="9269" h="12632" extrusionOk="0">
                  <a:moveTo>
                    <a:pt x="3279" y="0"/>
                  </a:moveTo>
                  <a:cubicBezTo>
                    <a:pt x="3207" y="0"/>
                    <a:pt x="3142" y="9"/>
                    <a:pt x="3082" y="23"/>
                  </a:cubicBezTo>
                  <a:cubicBezTo>
                    <a:pt x="2512" y="137"/>
                    <a:pt x="1" y="890"/>
                    <a:pt x="572" y="4108"/>
                  </a:cubicBezTo>
                  <a:cubicBezTo>
                    <a:pt x="1087" y="7061"/>
                    <a:pt x="2049" y="7708"/>
                    <a:pt x="3280" y="7708"/>
                  </a:cubicBezTo>
                  <a:cubicBezTo>
                    <a:pt x="3467" y="7708"/>
                    <a:pt x="3660" y="7693"/>
                    <a:pt x="3858" y="7669"/>
                  </a:cubicBezTo>
                  <a:cubicBezTo>
                    <a:pt x="3862" y="7669"/>
                    <a:pt x="3866" y="7668"/>
                    <a:pt x="3870" y="7668"/>
                  </a:cubicBezTo>
                  <a:cubicBezTo>
                    <a:pt x="4429" y="7668"/>
                    <a:pt x="4429" y="12577"/>
                    <a:pt x="4429" y="12577"/>
                  </a:cubicBezTo>
                  <a:cubicBezTo>
                    <a:pt x="4601" y="12615"/>
                    <a:pt x="4775" y="12632"/>
                    <a:pt x="4951" y="12632"/>
                  </a:cubicBezTo>
                  <a:cubicBezTo>
                    <a:pt x="6666" y="12632"/>
                    <a:pt x="8469" y="10979"/>
                    <a:pt x="8469" y="10979"/>
                  </a:cubicBezTo>
                  <a:cubicBezTo>
                    <a:pt x="8469" y="10979"/>
                    <a:pt x="7442" y="8925"/>
                    <a:pt x="7374" y="7692"/>
                  </a:cubicBezTo>
                  <a:cubicBezTo>
                    <a:pt x="7328" y="6756"/>
                    <a:pt x="7488" y="5752"/>
                    <a:pt x="7647" y="5341"/>
                  </a:cubicBezTo>
                  <a:cubicBezTo>
                    <a:pt x="7693" y="5204"/>
                    <a:pt x="7784" y="5090"/>
                    <a:pt x="7921" y="5021"/>
                  </a:cubicBezTo>
                  <a:cubicBezTo>
                    <a:pt x="8378" y="4816"/>
                    <a:pt x="9268" y="4063"/>
                    <a:pt x="8834" y="3287"/>
                  </a:cubicBezTo>
                  <a:cubicBezTo>
                    <a:pt x="8604" y="2874"/>
                    <a:pt x="8270" y="2726"/>
                    <a:pt x="7994" y="2726"/>
                  </a:cubicBezTo>
                  <a:cubicBezTo>
                    <a:pt x="7751" y="2726"/>
                    <a:pt x="7553" y="2840"/>
                    <a:pt x="7510" y="2990"/>
                  </a:cubicBezTo>
                  <a:cubicBezTo>
                    <a:pt x="7456" y="3209"/>
                    <a:pt x="7344" y="3283"/>
                    <a:pt x="7220" y="3283"/>
                  </a:cubicBezTo>
                  <a:cubicBezTo>
                    <a:pt x="6982" y="3283"/>
                    <a:pt x="6696" y="3012"/>
                    <a:pt x="6666" y="2967"/>
                  </a:cubicBezTo>
                  <a:cubicBezTo>
                    <a:pt x="4696" y="475"/>
                    <a:pt x="3806" y="0"/>
                    <a:pt x="3279" y="0"/>
                  </a:cubicBezTo>
                  <a:close/>
                </a:path>
              </a:pathLst>
            </a:custGeom>
            <a:solidFill>
              <a:srgbClr val="FFB8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71"/>
            <p:cNvSpPr/>
            <p:nvPr/>
          </p:nvSpPr>
          <p:spPr>
            <a:xfrm>
              <a:off x="2613034" y="2630979"/>
              <a:ext cx="41179" cy="63732"/>
            </a:xfrm>
            <a:custGeom>
              <a:avLst/>
              <a:gdLst/>
              <a:ahLst/>
              <a:cxnLst/>
              <a:rect l="l" t="t" r="r" b="b"/>
              <a:pathLst>
                <a:path w="1667" h="2580" extrusionOk="0">
                  <a:moveTo>
                    <a:pt x="1667" y="1"/>
                  </a:moveTo>
                  <a:cubicBezTo>
                    <a:pt x="1667" y="1"/>
                    <a:pt x="1552" y="23"/>
                    <a:pt x="1187" y="160"/>
                  </a:cubicBezTo>
                  <a:cubicBezTo>
                    <a:pt x="480" y="457"/>
                    <a:pt x="0" y="480"/>
                    <a:pt x="0" y="480"/>
                  </a:cubicBezTo>
                  <a:cubicBezTo>
                    <a:pt x="343" y="800"/>
                    <a:pt x="457" y="2580"/>
                    <a:pt x="457" y="2580"/>
                  </a:cubicBezTo>
                  <a:cubicBezTo>
                    <a:pt x="1073" y="2237"/>
                    <a:pt x="1598" y="1439"/>
                    <a:pt x="1621" y="754"/>
                  </a:cubicBezTo>
                  <a:lnTo>
                    <a:pt x="1667"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71"/>
            <p:cNvSpPr/>
            <p:nvPr/>
          </p:nvSpPr>
          <p:spPr>
            <a:xfrm>
              <a:off x="2529589" y="2430222"/>
              <a:ext cx="206538" cy="103503"/>
            </a:xfrm>
            <a:custGeom>
              <a:avLst/>
              <a:gdLst/>
              <a:ahLst/>
              <a:cxnLst/>
              <a:rect l="l" t="t" r="r" b="b"/>
              <a:pathLst>
                <a:path w="8361" h="4190" extrusionOk="0">
                  <a:moveTo>
                    <a:pt x="2282" y="1"/>
                  </a:moveTo>
                  <a:cubicBezTo>
                    <a:pt x="2282" y="1"/>
                    <a:pt x="2282" y="1"/>
                    <a:pt x="2283" y="2"/>
                  </a:cubicBezTo>
                  <a:cubicBezTo>
                    <a:pt x="2283" y="2"/>
                    <a:pt x="0" y="595"/>
                    <a:pt x="69" y="3197"/>
                  </a:cubicBezTo>
                  <a:cubicBezTo>
                    <a:pt x="69" y="3197"/>
                    <a:pt x="4875" y="4189"/>
                    <a:pt x="6448" y="4189"/>
                  </a:cubicBezTo>
                  <a:cubicBezTo>
                    <a:pt x="6692" y="4189"/>
                    <a:pt x="6858" y="4166"/>
                    <a:pt x="6916" y="4110"/>
                  </a:cubicBezTo>
                  <a:cubicBezTo>
                    <a:pt x="8360" y="2869"/>
                    <a:pt x="2333" y="1"/>
                    <a:pt x="228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71"/>
            <p:cNvSpPr/>
            <p:nvPr/>
          </p:nvSpPr>
          <p:spPr>
            <a:xfrm>
              <a:off x="2613800" y="2680730"/>
              <a:ext cx="397340" cy="377108"/>
            </a:xfrm>
            <a:custGeom>
              <a:avLst/>
              <a:gdLst/>
              <a:ahLst/>
              <a:cxnLst/>
              <a:rect l="l" t="t" r="r" b="b"/>
              <a:pathLst>
                <a:path w="16085" h="15266" extrusionOk="0">
                  <a:moveTo>
                    <a:pt x="403" y="2597"/>
                  </a:moveTo>
                  <a:lnTo>
                    <a:pt x="403" y="2597"/>
                  </a:lnTo>
                  <a:cubicBezTo>
                    <a:pt x="410" y="2635"/>
                    <a:pt x="417" y="2672"/>
                    <a:pt x="425" y="2707"/>
                  </a:cubicBezTo>
                  <a:lnTo>
                    <a:pt x="425" y="2707"/>
                  </a:lnTo>
                  <a:cubicBezTo>
                    <a:pt x="421" y="2645"/>
                    <a:pt x="414" y="2608"/>
                    <a:pt x="403" y="2597"/>
                  </a:cubicBezTo>
                  <a:close/>
                  <a:moveTo>
                    <a:pt x="4783" y="0"/>
                  </a:moveTo>
                  <a:cubicBezTo>
                    <a:pt x="4411" y="0"/>
                    <a:pt x="4086" y="23"/>
                    <a:pt x="3895" y="87"/>
                  </a:cubicBezTo>
                  <a:cubicBezTo>
                    <a:pt x="3895" y="87"/>
                    <a:pt x="1991" y="3362"/>
                    <a:pt x="969" y="3362"/>
                  </a:cubicBezTo>
                  <a:cubicBezTo>
                    <a:pt x="724" y="3362"/>
                    <a:pt x="530" y="3174"/>
                    <a:pt x="425" y="2707"/>
                  </a:cubicBezTo>
                  <a:lnTo>
                    <a:pt x="425" y="2707"/>
                  </a:lnTo>
                  <a:cubicBezTo>
                    <a:pt x="488" y="3583"/>
                    <a:pt x="1" y="9311"/>
                    <a:pt x="768" y="10974"/>
                  </a:cubicBezTo>
                  <a:cubicBezTo>
                    <a:pt x="1613" y="12755"/>
                    <a:pt x="4124" y="14946"/>
                    <a:pt x="4146" y="15265"/>
                  </a:cubicBezTo>
                  <a:lnTo>
                    <a:pt x="16084" y="12024"/>
                  </a:lnTo>
                  <a:cubicBezTo>
                    <a:pt x="16084" y="12024"/>
                    <a:pt x="10665" y="146"/>
                    <a:pt x="7186" y="146"/>
                  </a:cubicBezTo>
                  <a:cubicBezTo>
                    <a:pt x="7131" y="146"/>
                    <a:pt x="7077" y="149"/>
                    <a:pt x="7022" y="155"/>
                  </a:cubicBezTo>
                  <a:cubicBezTo>
                    <a:pt x="7022" y="155"/>
                    <a:pt x="5749" y="0"/>
                    <a:pt x="478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71"/>
            <p:cNvSpPr/>
            <p:nvPr/>
          </p:nvSpPr>
          <p:spPr>
            <a:xfrm>
              <a:off x="2332809" y="2996675"/>
              <a:ext cx="63164" cy="41253"/>
            </a:xfrm>
            <a:custGeom>
              <a:avLst/>
              <a:gdLst/>
              <a:ahLst/>
              <a:cxnLst/>
              <a:rect l="l" t="t" r="r" b="b"/>
              <a:pathLst>
                <a:path w="2557" h="1670" extrusionOk="0">
                  <a:moveTo>
                    <a:pt x="426" y="1"/>
                  </a:moveTo>
                  <a:cubicBezTo>
                    <a:pt x="375" y="1"/>
                    <a:pt x="325" y="4"/>
                    <a:pt x="274" y="10"/>
                  </a:cubicBezTo>
                  <a:cubicBezTo>
                    <a:pt x="0" y="33"/>
                    <a:pt x="1119" y="1471"/>
                    <a:pt x="1370" y="1631"/>
                  </a:cubicBezTo>
                  <a:cubicBezTo>
                    <a:pt x="1404" y="1658"/>
                    <a:pt x="1453" y="1669"/>
                    <a:pt x="1514" y="1669"/>
                  </a:cubicBezTo>
                  <a:cubicBezTo>
                    <a:pt x="1861" y="1669"/>
                    <a:pt x="2557" y="1288"/>
                    <a:pt x="2557" y="1288"/>
                  </a:cubicBezTo>
                  <a:cubicBezTo>
                    <a:pt x="2557" y="1288"/>
                    <a:pt x="1477" y="1"/>
                    <a:pt x="426" y="1"/>
                  </a:cubicBezTo>
                  <a:close/>
                </a:path>
              </a:pathLst>
            </a:custGeom>
            <a:solidFill>
              <a:srgbClr val="F2A6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71"/>
            <p:cNvSpPr/>
            <p:nvPr/>
          </p:nvSpPr>
          <p:spPr>
            <a:xfrm>
              <a:off x="2289382" y="2850312"/>
              <a:ext cx="500720" cy="265428"/>
            </a:xfrm>
            <a:custGeom>
              <a:avLst/>
              <a:gdLst/>
              <a:ahLst/>
              <a:cxnLst/>
              <a:rect l="l" t="t" r="r" b="b"/>
              <a:pathLst>
                <a:path w="20270" h="10745" extrusionOk="0">
                  <a:moveTo>
                    <a:pt x="18124" y="1"/>
                  </a:moveTo>
                  <a:lnTo>
                    <a:pt x="17713" y="320"/>
                  </a:lnTo>
                  <a:cubicBezTo>
                    <a:pt x="17713" y="320"/>
                    <a:pt x="15773" y="4611"/>
                    <a:pt x="15568" y="6209"/>
                  </a:cubicBezTo>
                  <a:cubicBezTo>
                    <a:pt x="15545" y="6529"/>
                    <a:pt x="15271" y="6780"/>
                    <a:pt x="14951" y="6780"/>
                  </a:cubicBezTo>
                  <a:lnTo>
                    <a:pt x="3904" y="7236"/>
                  </a:lnTo>
                  <a:cubicBezTo>
                    <a:pt x="3769" y="7274"/>
                    <a:pt x="3633" y="7291"/>
                    <a:pt x="3496" y="7291"/>
                  </a:cubicBezTo>
                  <a:cubicBezTo>
                    <a:pt x="2194" y="7291"/>
                    <a:pt x="828" y="5761"/>
                    <a:pt x="386" y="5761"/>
                  </a:cubicBezTo>
                  <a:cubicBezTo>
                    <a:pt x="337" y="5761"/>
                    <a:pt x="299" y="5780"/>
                    <a:pt x="275" y="5821"/>
                  </a:cubicBezTo>
                  <a:cubicBezTo>
                    <a:pt x="1" y="6323"/>
                    <a:pt x="731" y="7944"/>
                    <a:pt x="1895" y="8766"/>
                  </a:cubicBezTo>
                  <a:cubicBezTo>
                    <a:pt x="2600" y="9275"/>
                    <a:pt x="4447" y="9817"/>
                    <a:pt x="5419" y="9817"/>
                  </a:cubicBezTo>
                  <a:cubicBezTo>
                    <a:pt x="5580" y="9817"/>
                    <a:pt x="5717" y="9802"/>
                    <a:pt x="5821" y="9770"/>
                  </a:cubicBezTo>
                  <a:cubicBezTo>
                    <a:pt x="5842" y="9763"/>
                    <a:pt x="5876" y="9760"/>
                    <a:pt x="5921" y="9760"/>
                  </a:cubicBezTo>
                  <a:cubicBezTo>
                    <a:pt x="6698" y="9760"/>
                    <a:pt x="10931" y="10744"/>
                    <a:pt x="14491" y="10744"/>
                  </a:cubicBezTo>
                  <a:cubicBezTo>
                    <a:pt x="16106" y="10744"/>
                    <a:pt x="17583" y="10542"/>
                    <a:pt x="18535" y="9952"/>
                  </a:cubicBezTo>
                  <a:cubicBezTo>
                    <a:pt x="18535" y="9952"/>
                    <a:pt x="20270" y="9313"/>
                    <a:pt x="18124" y="1"/>
                  </a:cubicBezTo>
                  <a:close/>
                </a:path>
              </a:pathLst>
            </a:custGeom>
            <a:solidFill>
              <a:srgbClr val="FFB8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71"/>
            <p:cNvSpPr/>
            <p:nvPr/>
          </p:nvSpPr>
          <p:spPr>
            <a:xfrm>
              <a:off x="2619234" y="2683101"/>
              <a:ext cx="251101" cy="517394"/>
            </a:xfrm>
            <a:custGeom>
              <a:avLst/>
              <a:gdLst/>
              <a:ahLst/>
              <a:cxnLst/>
              <a:rect l="l" t="t" r="r" b="b"/>
              <a:pathLst>
                <a:path w="10165" h="20945" extrusionOk="0">
                  <a:moveTo>
                    <a:pt x="6844" y="1"/>
                  </a:moveTo>
                  <a:cubicBezTo>
                    <a:pt x="6681" y="1"/>
                    <a:pt x="6515" y="19"/>
                    <a:pt x="6346" y="59"/>
                  </a:cubicBezTo>
                  <a:cubicBezTo>
                    <a:pt x="3926" y="584"/>
                    <a:pt x="1461" y="10056"/>
                    <a:pt x="1484" y="12864"/>
                  </a:cubicBezTo>
                  <a:lnTo>
                    <a:pt x="1" y="13024"/>
                  </a:lnTo>
                  <a:lnTo>
                    <a:pt x="3287" y="20944"/>
                  </a:lnTo>
                  <a:cubicBezTo>
                    <a:pt x="3287" y="20944"/>
                    <a:pt x="5730" y="18730"/>
                    <a:pt x="6323" y="17817"/>
                  </a:cubicBezTo>
                  <a:cubicBezTo>
                    <a:pt x="7670" y="15763"/>
                    <a:pt x="9656" y="5765"/>
                    <a:pt x="9975" y="3780"/>
                  </a:cubicBezTo>
                  <a:cubicBezTo>
                    <a:pt x="10164" y="2539"/>
                    <a:pt x="8746" y="1"/>
                    <a:pt x="68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71"/>
            <p:cNvSpPr/>
            <p:nvPr/>
          </p:nvSpPr>
          <p:spPr>
            <a:xfrm>
              <a:off x="2252748" y="2949542"/>
              <a:ext cx="115040" cy="80654"/>
            </a:xfrm>
            <a:custGeom>
              <a:avLst/>
              <a:gdLst/>
              <a:ahLst/>
              <a:cxnLst/>
              <a:rect l="l" t="t" r="r" b="b"/>
              <a:pathLst>
                <a:path w="4657" h="3265" fill="none" extrusionOk="0">
                  <a:moveTo>
                    <a:pt x="0" y="1"/>
                  </a:moveTo>
                  <a:lnTo>
                    <a:pt x="4656" y="3265"/>
                  </a:lnTo>
                </a:path>
              </a:pathLst>
            </a:custGeom>
            <a:noFill/>
            <a:ln w="19400" cap="rnd" cmpd="sng">
              <a:solidFill>
                <a:srgbClr val="1D2B4A"/>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71"/>
            <p:cNvSpPr/>
            <p:nvPr/>
          </p:nvSpPr>
          <p:spPr>
            <a:xfrm>
              <a:off x="2493499" y="3393767"/>
              <a:ext cx="268417" cy="43526"/>
            </a:xfrm>
            <a:custGeom>
              <a:avLst/>
              <a:gdLst/>
              <a:ahLst/>
              <a:cxnLst/>
              <a:rect l="l" t="t" r="r" b="b"/>
              <a:pathLst>
                <a:path w="10866" h="1762" extrusionOk="0">
                  <a:moveTo>
                    <a:pt x="722" y="0"/>
                  </a:moveTo>
                  <a:cubicBezTo>
                    <a:pt x="323" y="0"/>
                    <a:pt x="0" y="327"/>
                    <a:pt x="0" y="735"/>
                  </a:cubicBezTo>
                  <a:lnTo>
                    <a:pt x="0" y="1762"/>
                  </a:lnTo>
                  <a:lnTo>
                    <a:pt x="10865" y="1762"/>
                  </a:lnTo>
                  <a:cubicBezTo>
                    <a:pt x="10865" y="1374"/>
                    <a:pt x="10591" y="1077"/>
                    <a:pt x="10226" y="1031"/>
                  </a:cubicBezTo>
                  <a:lnTo>
                    <a:pt x="799" y="4"/>
                  </a:lnTo>
                  <a:cubicBezTo>
                    <a:pt x="773" y="1"/>
                    <a:pt x="747" y="0"/>
                    <a:pt x="7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71"/>
            <p:cNvSpPr/>
            <p:nvPr/>
          </p:nvSpPr>
          <p:spPr>
            <a:xfrm>
              <a:off x="1818009" y="3468295"/>
              <a:ext cx="885263" cy="877927"/>
            </a:xfrm>
            <a:custGeom>
              <a:avLst/>
              <a:gdLst/>
              <a:ahLst/>
              <a:cxnLst/>
              <a:rect l="l" t="t" r="r" b="b"/>
              <a:pathLst>
                <a:path w="35837" h="35540" fill="none" extrusionOk="0">
                  <a:moveTo>
                    <a:pt x="31591" y="35539"/>
                  </a:moveTo>
                  <a:lnTo>
                    <a:pt x="4269" y="35539"/>
                  </a:lnTo>
                  <a:cubicBezTo>
                    <a:pt x="1918" y="35539"/>
                    <a:pt x="1" y="33622"/>
                    <a:pt x="1" y="31271"/>
                  </a:cubicBezTo>
                  <a:lnTo>
                    <a:pt x="1" y="4268"/>
                  </a:lnTo>
                  <a:cubicBezTo>
                    <a:pt x="1" y="1895"/>
                    <a:pt x="1918" y="0"/>
                    <a:pt x="4269" y="0"/>
                  </a:cubicBezTo>
                  <a:lnTo>
                    <a:pt x="31591" y="0"/>
                  </a:lnTo>
                  <a:cubicBezTo>
                    <a:pt x="33942" y="0"/>
                    <a:pt x="35836" y="1895"/>
                    <a:pt x="35836" y="4268"/>
                  </a:cubicBezTo>
                  <a:lnTo>
                    <a:pt x="35836" y="31271"/>
                  </a:lnTo>
                  <a:cubicBezTo>
                    <a:pt x="35836" y="33622"/>
                    <a:pt x="33942" y="35539"/>
                    <a:pt x="31591" y="35539"/>
                  </a:cubicBezTo>
                  <a:close/>
                </a:path>
              </a:pathLst>
            </a:custGeom>
            <a:noFill/>
            <a:ln w="21125" cap="rnd" cmpd="sng">
              <a:solidFill>
                <a:srgbClr val="1D2B4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71"/>
            <p:cNvSpPr/>
            <p:nvPr/>
          </p:nvSpPr>
          <p:spPr>
            <a:xfrm>
              <a:off x="1478028" y="3449126"/>
              <a:ext cx="1531407" cy="25"/>
            </a:xfrm>
            <a:custGeom>
              <a:avLst/>
              <a:gdLst/>
              <a:ahLst/>
              <a:cxnLst/>
              <a:rect l="l" t="t" r="r" b="b"/>
              <a:pathLst>
                <a:path w="61994" h="1" fill="none" extrusionOk="0">
                  <a:moveTo>
                    <a:pt x="0" y="0"/>
                  </a:moveTo>
                  <a:lnTo>
                    <a:pt x="61994" y="0"/>
                  </a:lnTo>
                </a:path>
              </a:pathLst>
            </a:custGeom>
            <a:noFill/>
            <a:ln w="19400" cap="rnd" cmpd="sng">
              <a:solidFill>
                <a:srgbClr val="FF578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71"/>
            <p:cNvSpPr/>
            <p:nvPr/>
          </p:nvSpPr>
          <p:spPr>
            <a:xfrm>
              <a:off x="1999004" y="3026244"/>
              <a:ext cx="349614" cy="404849"/>
            </a:xfrm>
            <a:custGeom>
              <a:avLst/>
              <a:gdLst/>
              <a:ahLst/>
              <a:cxnLst/>
              <a:rect l="l" t="t" r="r" b="b"/>
              <a:pathLst>
                <a:path w="14153" h="16389" fill="none" extrusionOk="0">
                  <a:moveTo>
                    <a:pt x="7465" y="0"/>
                  </a:moveTo>
                  <a:cubicBezTo>
                    <a:pt x="7487" y="137"/>
                    <a:pt x="2877" y="7190"/>
                    <a:pt x="731" y="12600"/>
                  </a:cubicBezTo>
                  <a:cubicBezTo>
                    <a:pt x="1" y="14426"/>
                    <a:pt x="1347" y="16389"/>
                    <a:pt x="3310" y="16366"/>
                  </a:cubicBezTo>
                  <a:lnTo>
                    <a:pt x="14152" y="16275"/>
                  </a:lnTo>
                </a:path>
              </a:pathLst>
            </a:custGeom>
            <a:noFill/>
            <a:ln w="19400" cap="rnd" cmpd="sng">
              <a:solidFill>
                <a:srgbClr val="1D2B4A"/>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71"/>
            <p:cNvSpPr/>
            <p:nvPr/>
          </p:nvSpPr>
          <p:spPr>
            <a:xfrm>
              <a:off x="2055400" y="2637747"/>
              <a:ext cx="265577" cy="711580"/>
            </a:xfrm>
            <a:custGeom>
              <a:avLst/>
              <a:gdLst/>
              <a:ahLst/>
              <a:cxnLst/>
              <a:rect l="l" t="t" r="r" b="b"/>
              <a:pathLst>
                <a:path w="10751" h="28806" extrusionOk="0">
                  <a:moveTo>
                    <a:pt x="1621" y="1"/>
                  </a:moveTo>
                  <a:lnTo>
                    <a:pt x="1027" y="23"/>
                  </a:lnTo>
                  <a:cubicBezTo>
                    <a:pt x="434" y="46"/>
                    <a:pt x="0" y="617"/>
                    <a:pt x="183" y="1210"/>
                  </a:cubicBezTo>
                  <a:lnTo>
                    <a:pt x="8491" y="28053"/>
                  </a:lnTo>
                  <a:cubicBezTo>
                    <a:pt x="8628" y="28509"/>
                    <a:pt x="9062" y="28806"/>
                    <a:pt x="9518" y="28806"/>
                  </a:cubicBezTo>
                  <a:lnTo>
                    <a:pt x="10294" y="28783"/>
                  </a:lnTo>
                  <a:cubicBezTo>
                    <a:pt x="10568" y="28760"/>
                    <a:pt x="10751" y="28509"/>
                    <a:pt x="10660" y="28258"/>
                  </a:cubicBezTo>
                  <a:lnTo>
                    <a:pt x="2009" y="274"/>
                  </a:lnTo>
                  <a:cubicBezTo>
                    <a:pt x="1940" y="115"/>
                    <a:pt x="1803" y="1"/>
                    <a:pt x="1621" y="1"/>
                  </a:cubicBezTo>
                  <a:close/>
                </a:path>
              </a:pathLst>
            </a:custGeom>
            <a:solidFill>
              <a:srgbClr val="4E52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71"/>
            <p:cNvSpPr/>
            <p:nvPr/>
          </p:nvSpPr>
          <p:spPr>
            <a:xfrm>
              <a:off x="3233264" y="2652865"/>
              <a:ext cx="137025" cy="217209"/>
            </a:xfrm>
            <a:custGeom>
              <a:avLst/>
              <a:gdLst/>
              <a:ahLst/>
              <a:cxnLst/>
              <a:rect l="l" t="t" r="r" b="b"/>
              <a:pathLst>
                <a:path w="5547" h="8793" extrusionOk="0">
                  <a:moveTo>
                    <a:pt x="2509" y="1"/>
                  </a:moveTo>
                  <a:cubicBezTo>
                    <a:pt x="2095" y="1"/>
                    <a:pt x="0" y="5414"/>
                    <a:pt x="0" y="5414"/>
                  </a:cubicBezTo>
                  <a:lnTo>
                    <a:pt x="23" y="8793"/>
                  </a:lnTo>
                  <a:cubicBezTo>
                    <a:pt x="23" y="8793"/>
                    <a:pt x="5547" y="6464"/>
                    <a:pt x="5273" y="6031"/>
                  </a:cubicBezTo>
                  <a:cubicBezTo>
                    <a:pt x="4976" y="5597"/>
                    <a:pt x="2580" y="3223"/>
                    <a:pt x="2580" y="210"/>
                  </a:cubicBezTo>
                  <a:cubicBezTo>
                    <a:pt x="2580" y="66"/>
                    <a:pt x="2554" y="1"/>
                    <a:pt x="2509" y="1"/>
                  </a:cubicBezTo>
                  <a:close/>
                </a:path>
              </a:pathLst>
            </a:custGeom>
            <a:solidFill>
              <a:srgbClr val="FFB8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71"/>
            <p:cNvSpPr/>
            <p:nvPr/>
          </p:nvSpPr>
          <p:spPr>
            <a:xfrm>
              <a:off x="3127266" y="2551486"/>
              <a:ext cx="195669" cy="230721"/>
            </a:xfrm>
            <a:custGeom>
              <a:avLst/>
              <a:gdLst/>
              <a:ahLst/>
              <a:cxnLst/>
              <a:rect l="l" t="t" r="r" b="b"/>
              <a:pathLst>
                <a:path w="7921" h="9340" extrusionOk="0">
                  <a:moveTo>
                    <a:pt x="3835" y="0"/>
                  </a:moveTo>
                  <a:cubicBezTo>
                    <a:pt x="2687" y="522"/>
                    <a:pt x="1787" y="1464"/>
                    <a:pt x="576" y="1464"/>
                  </a:cubicBezTo>
                  <a:cubicBezTo>
                    <a:pt x="463" y="1464"/>
                    <a:pt x="347" y="1456"/>
                    <a:pt x="228" y="1438"/>
                  </a:cubicBezTo>
                  <a:lnTo>
                    <a:pt x="228" y="1438"/>
                  </a:lnTo>
                  <a:cubicBezTo>
                    <a:pt x="0" y="4177"/>
                    <a:pt x="936" y="6574"/>
                    <a:pt x="2465" y="8834"/>
                  </a:cubicBezTo>
                  <a:cubicBezTo>
                    <a:pt x="2602" y="9039"/>
                    <a:pt x="3150" y="9313"/>
                    <a:pt x="3470" y="9336"/>
                  </a:cubicBezTo>
                  <a:cubicBezTo>
                    <a:pt x="3503" y="9338"/>
                    <a:pt x="3537" y="9339"/>
                    <a:pt x="3571" y="9339"/>
                  </a:cubicBezTo>
                  <a:cubicBezTo>
                    <a:pt x="3875" y="9339"/>
                    <a:pt x="4161" y="9245"/>
                    <a:pt x="4428" y="9039"/>
                  </a:cubicBezTo>
                  <a:cubicBezTo>
                    <a:pt x="5136" y="8446"/>
                    <a:pt x="5980" y="7670"/>
                    <a:pt x="6619" y="7053"/>
                  </a:cubicBezTo>
                  <a:cubicBezTo>
                    <a:pt x="6962" y="6688"/>
                    <a:pt x="7030" y="6505"/>
                    <a:pt x="7053" y="6049"/>
                  </a:cubicBezTo>
                  <a:cubicBezTo>
                    <a:pt x="7076" y="5684"/>
                    <a:pt x="6985" y="5273"/>
                    <a:pt x="6962" y="4885"/>
                  </a:cubicBezTo>
                  <a:cubicBezTo>
                    <a:pt x="6962" y="4748"/>
                    <a:pt x="7007" y="4748"/>
                    <a:pt x="7076" y="4588"/>
                  </a:cubicBezTo>
                  <a:cubicBezTo>
                    <a:pt x="7213" y="4269"/>
                    <a:pt x="7920" y="3584"/>
                    <a:pt x="7213" y="2876"/>
                  </a:cubicBezTo>
                  <a:cubicBezTo>
                    <a:pt x="7086" y="2749"/>
                    <a:pt x="6948" y="2695"/>
                    <a:pt x="6810" y="2695"/>
                  </a:cubicBezTo>
                  <a:cubicBezTo>
                    <a:pt x="6351" y="2695"/>
                    <a:pt x="5885" y="3296"/>
                    <a:pt x="5798" y="3858"/>
                  </a:cubicBezTo>
                  <a:cubicBezTo>
                    <a:pt x="5798" y="3890"/>
                    <a:pt x="5741" y="3922"/>
                    <a:pt x="5699" y="3922"/>
                  </a:cubicBezTo>
                  <a:cubicBezTo>
                    <a:pt x="5682" y="3922"/>
                    <a:pt x="5667" y="3917"/>
                    <a:pt x="5661" y="3903"/>
                  </a:cubicBezTo>
                  <a:cubicBezTo>
                    <a:pt x="5090" y="2808"/>
                    <a:pt x="4291" y="1142"/>
                    <a:pt x="3835" y="0"/>
                  </a:cubicBezTo>
                  <a:close/>
                </a:path>
              </a:pathLst>
            </a:custGeom>
            <a:solidFill>
              <a:srgbClr val="FFB8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71"/>
            <p:cNvSpPr/>
            <p:nvPr/>
          </p:nvSpPr>
          <p:spPr>
            <a:xfrm>
              <a:off x="3080232" y="2503489"/>
              <a:ext cx="230301" cy="149574"/>
            </a:xfrm>
            <a:custGeom>
              <a:avLst/>
              <a:gdLst/>
              <a:ahLst/>
              <a:cxnLst/>
              <a:rect l="l" t="t" r="r" b="b"/>
              <a:pathLst>
                <a:path w="9323" h="6055" extrusionOk="0">
                  <a:moveTo>
                    <a:pt x="766" y="1"/>
                  </a:moveTo>
                  <a:cubicBezTo>
                    <a:pt x="290" y="1"/>
                    <a:pt x="0" y="49"/>
                    <a:pt x="10" y="163"/>
                  </a:cubicBezTo>
                  <a:cubicBezTo>
                    <a:pt x="163" y="1737"/>
                    <a:pt x="1342" y="3919"/>
                    <a:pt x="2364" y="3919"/>
                  </a:cubicBezTo>
                  <a:cubicBezTo>
                    <a:pt x="2409" y="3919"/>
                    <a:pt x="2453" y="3915"/>
                    <a:pt x="2498" y="3906"/>
                  </a:cubicBezTo>
                  <a:cubicBezTo>
                    <a:pt x="3342" y="3724"/>
                    <a:pt x="4141" y="3724"/>
                    <a:pt x="4940" y="3610"/>
                  </a:cubicBezTo>
                  <a:cubicBezTo>
                    <a:pt x="5088" y="3588"/>
                    <a:pt x="5220" y="3579"/>
                    <a:pt x="5338" y="3579"/>
                  </a:cubicBezTo>
                  <a:cubicBezTo>
                    <a:pt x="5858" y="3579"/>
                    <a:pt x="6102" y="3762"/>
                    <a:pt x="6195" y="3929"/>
                  </a:cubicBezTo>
                  <a:cubicBezTo>
                    <a:pt x="6560" y="4545"/>
                    <a:pt x="7063" y="5550"/>
                    <a:pt x="7519" y="6029"/>
                  </a:cubicBezTo>
                  <a:cubicBezTo>
                    <a:pt x="7539" y="6047"/>
                    <a:pt x="7559" y="6055"/>
                    <a:pt x="7580" y="6055"/>
                  </a:cubicBezTo>
                  <a:cubicBezTo>
                    <a:pt x="7776" y="6055"/>
                    <a:pt x="8016" y="5345"/>
                    <a:pt x="8181" y="5139"/>
                  </a:cubicBezTo>
                  <a:cubicBezTo>
                    <a:pt x="8409" y="4865"/>
                    <a:pt x="8911" y="4819"/>
                    <a:pt x="8911" y="4819"/>
                  </a:cubicBezTo>
                  <a:cubicBezTo>
                    <a:pt x="8911" y="4819"/>
                    <a:pt x="9322" y="1783"/>
                    <a:pt x="8364" y="1236"/>
                  </a:cubicBezTo>
                  <a:cubicBezTo>
                    <a:pt x="7596" y="779"/>
                    <a:pt x="2676" y="1"/>
                    <a:pt x="766" y="1"/>
                  </a:cubicBezTo>
                  <a:close/>
                </a:path>
              </a:pathLst>
            </a:custGeom>
            <a:solidFill>
              <a:srgbClr val="4E52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71"/>
            <p:cNvSpPr/>
            <p:nvPr/>
          </p:nvSpPr>
          <p:spPr>
            <a:xfrm>
              <a:off x="3493184" y="3372424"/>
              <a:ext cx="100959" cy="112792"/>
            </a:xfrm>
            <a:custGeom>
              <a:avLst/>
              <a:gdLst/>
              <a:ahLst/>
              <a:cxnLst/>
              <a:rect l="l" t="t" r="r" b="b"/>
              <a:pathLst>
                <a:path w="4087" h="4566" extrusionOk="0">
                  <a:moveTo>
                    <a:pt x="1621" y="1"/>
                  </a:moveTo>
                  <a:lnTo>
                    <a:pt x="1" y="4566"/>
                  </a:lnTo>
                  <a:lnTo>
                    <a:pt x="4086" y="46"/>
                  </a:lnTo>
                  <a:lnTo>
                    <a:pt x="1621" y="1"/>
                  </a:lnTo>
                  <a:close/>
                </a:path>
              </a:pathLst>
            </a:custGeom>
            <a:solidFill>
              <a:srgbClr val="F87A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71"/>
            <p:cNvSpPr/>
            <p:nvPr/>
          </p:nvSpPr>
          <p:spPr>
            <a:xfrm>
              <a:off x="3057901" y="4130791"/>
              <a:ext cx="98143" cy="120128"/>
            </a:xfrm>
            <a:custGeom>
              <a:avLst/>
              <a:gdLst/>
              <a:ahLst/>
              <a:cxnLst/>
              <a:rect l="l" t="t" r="r" b="b"/>
              <a:pathLst>
                <a:path w="3973" h="4863" extrusionOk="0">
                  <a:moveTo>
                    <a:pt x="2397" y="1"/>
                  </a:moveTo>
                  <a:lnTo>
                    <a:pt x="1" y="2489"/>
                  </a:lnTo>
                  <a:lnTo>
                    <a:pt x="1507" y="4863"/>
                  </a:lnTo>
                  <a:lnTo>
                    <a:pt x="3972" y="777"/>
                  </a:lnTo>
                  <a:lnTo>
                    <a:pt x="3972" y="777"/>
                  </a:lnTo>
                  <a:cubicBezTo>
                    <a:pt x="3972" y="777"/>
                    <a:pt x="3687" y="860"/>
                    <a:pt x="3359" y="860"/>
                  </a:cubicBezTo>
                  <a:cubicBezTo>
                    <a:pt x="2917" y="860"/>
                    <a:pt x="2397" y="709"/>
                    <a:pt x="2397" y="1"/>
                  </a:cubicBezTo>
                  <a:close/>
                </a:path>
              </a:pathLst>
            </a:custGeom>
            <a:solidFill>
              <a:srgbClr val="FFB8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71"/>
            <p:cNvSpPr/>
            <p:nvPr/>
          </p:nvSpPr>
          <p:spPr>
            <a:xfrm>
              <a:off x="3002642" y="4146700"/>
              <a:ext cx="213726" cy="197249"/>
            </a:xfrm>
            <a:custGeom>
              <a:avLst/>
              <a:gdLst/>
              <a:ahLst/>
              <a:cxnLst/>
              <a:rect l="l" t="t" r="r" b="b"/>
              <a:pathLst>
                <a:path w="8652" h="7985" extrusionOk="0">
                  <a:moveTo>
                    <a:pt x="7232" y="0"/>
                  </a:moveTo>
                  <a:cubicBezTo>
                    <a:pt x="6769" y="0"/>
                    <a:pt x="6339" y="31"/>
                    <a:pt x="6209" y="133"/>
                  </a:cubicBezTo>
                  <a:cubicBezTo>
                    <a:pt x="5867" y="361"/>
                    <a:pt x="3310" y="4835"/>
                    <a:pt x="3310" y="4835"/>
                  </a:cubicBezTo>
                  <a:lnTo>
                    <a:pt x="229" y="6980"/>
                  </a:lnTo>
                  <a:cubicBezTo>
                    <a:pt x="92" y="7095"/>
                    <a:pt x="1" y="7254"/>
                    <a:pt x="1" y="7437"/>
                  </a:cubicBezTo>
                  <a:cubicBezTo>
                    <a:pt x="1" y="7734"/>
                    <a:pt x="229" y="7985"/>
                    <a:pt x="526" y="7985"/>
                  </a:cubicBezTo>
                  <a:lnTo>
                    <a:pt x="5205" y="7985"/>
                  </a:lnTo>
                  <a:cubicBezTo>
                    <a:pt x="5821" y="7985"/>
                    <a:pt x="6415" y="7597"/>
                    <a:pt x="6689" y="6980"/>
                  </a:cubicBezTo>
                  <a:cubicBezTo>
                    <a:pt x="7396" y="5428"/>
                    <a:pt x="7830" y="2552"/>
                    <a:pt x="8652" y="64"/>
                  </a:cubicBezTo>
                  <a:cubicBezTo>
                    <a:pt x="8652" y="64"/>
                    <a:pt x="7906" y="0"/>
                    <a:pt x="7232" y="0"/>
                  </a:cubicBezTo>
                  <a:close/>
                </a:path>
              </a:pathLst>
            </a:custGeom>
            <a:solidFill>
              <a:srgbClr val="4E52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71"/>
            <p:cNvSpPr/>
            <p:nvPr/>
          </p:nvSpPr>
          <p:spPr>
            <a:xfrm>
              <a:off x="2697047" y="3466590"/>
              <a:ext cx="789961" cy="752759"/>
            </a:xfrm>
            <a:custGeom>
              <a:avLst/>
              <a:gdLst/>
              <a:ahLst/>
              <a:cxnLst/>
              <a:rect l="l" t="t" r="r" b="b"/>
              <a:pathLst>
                <a:path w="31979" h="30473" extrusionOk="0">
                  <a:moveTo>
                    <a:pt x="28623" y="1"/>
                  </a:moveTo>
                  <a:cubicBezTo>
                    <a:pt x="21753" y="206"/>
                    <a:pt x="6780" y="1895"/>
                    <a:pt x="3379" y="7693"/>
                  </a:cubicBezTo>
                  <a:cubicBezTo>
                    <a:pt x="0" y="13513"/>
                    <a:pt x="11367" y="24971"/>
                    <a:pt x="13125" y="30472"/>
                  </a:cubicBezTo>
                  <a:cubicBezTo>
                    <a:pt x="14905" y="28920"/>
                    <a:pt x="17005" y="27505"/>
                    <a:pt x="18466" y="26181"/>
                  </a:cubicBezTo>
                  <a:cubicBezTo>
                    <a:pt x="18014" y="24808"/>
                    <a:pt x="15143" y="15835"/>
                    <a:pt x="12159" y="12626"/>
                  </a:cubicBezTo>
                  <a:lnTo>
                    <a:pt x="12159" y="12626"/>
                  </a:lnTo>
                  <a:cubicBezTo>
                    <a:pt x="15717" y="13048"/>
                    <a:pt x="21123" y="13311"/>
                    <a:pt x="25501" y="13311"/>
                  </a:cubicBezTo>
                  <a:cubicBezTo>
                    <a:pt x="28374" y="13311"/>
                    <a:pt x="30804" y="13198"/>
                    <a:pt x="31979" y="12943"/>
                  </a:cubicBezTo>
                  <a:cubicBezTo>
                    <a:pt x="30815" y="8697"/>
                    <a:pt x="30016" y="3995"/>
                    <a:pt x="2862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71"/>
            <p:cNvSpPr/>
            <p:nvPr/>
          </p:nvSpPr>
          <p:spPr>
            <a:xfrm>
              <a:off x="2794597" y="2824375"/>
              <a:ext cx="623071" cy="576803"/>
            </a:xfrm>
            <a:custGeom>
              <a:avLst/>
              <a:gdLst/>
              <a:ahLst/>
              <a:cxnLst/>
              <a:rect l="l" t="t" r="r" b="b"/>
              <a:pathLst>
                <a:path w="25223" h="23350" extrusionOk="0">
                  <a:moveTo>
                    <a:pt x="20908" y="1"/>
                  </a:moveTo>
                  <a:cubicBezTo>
                    <a:pt x="19173" y="46"/>
                    <a:pt x="16069" y="2009"/>
                    <a:pt x="15772" y="2671"/>
                  </a:cubicBezTo>
                  <a:cubicBezTo>
                    <a:pt x="13992" y="6437"/>
                    <a:pt x="14357" y="10774"/>
                    <a:pt x="11938" y="14403"/>
                  </a:cubicBezTo>
                  <a:cubicBezTo>
                    <a:pt x="11207" y="15476"/>
                    <a:pt x="10226" y="16366"/>
                    <a:pt x="8719" y="16869"/>
                  </a:cubicBezTo>
                  <a:cubicBezTo>
                    <a:pt x="4908" y="18147"/>
                    <a:pt x="3789" y="18923"/>
                    <a:pt x="228" y="19790"/>
                  </a:cubicBezTo>
                  <a:cubicBezTo>
                    <a:pt x="91" y="21456"/>
                    <a:pt x="0" y="22050"/>
                    <a:pt x="411" y="22872"/>
                  </a:cubicBezTo>
                  <a:cubicBezTo>
                    <a:pt x="1311" y="23245"/>
                    <a:pt x="3901" y="23349"/>
                    <a:pt x="6746" y="23349"/>
                  </a:cubicBezTo>
                  <a:cubicBezTo>
                    <a:pt x="8949" y="23349"/>
                    <a:pt x="11305" y="23287"/>
                    <a:pt x="13148" y="23237"/>
                  </a:cubicBezTo>
                  <a:cubicBezTo>
                    <a:pt x="13353" y="23237"/>
                    <a:pt x="15499" y="23123"/>
                    <a:pt x="15978" y="22666"/>
                  </a:cubicBezTo>
                  <a:cubicBezTo>
                    <a:pt x="19539" y="19379"/>
                    <a:pt x="24241" y="13011"/>
                    <a:pt x="24697" y="8537"/>
                  </a:cubicBezTo>
                  <a:cubicBezTo>
                    <a:pt x="25222" y="3356"/>
                    <a:pt x="22940" y="891"/>
                    <a:pt x="2090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71"/>
            <p:cNvSpPr/>
            <p:nvPr/>
          </p:nvSpPr>
          <p:spPr>
            <a:xfrm>
              <a:off x="2794597" y="2824375"/>
              <a:ext cx="623071" cy="581349"/>
            </a:xfrm>
            <a:custGeom>
              <a:avLst/>
              <a:gdLst/>
              <a:ahLst/>
              <a:cxnLst/>
              <a:rect l="l" t="t" r="r" b="b"/>
              <a:pathLst>
                <a:path w="25223" h="23534" fill="none" extrusionOk="0">
                  <a:moveTo>
                    <a:pt x="15772" y="2671"/>
                  </a:moveTo>
                  <a:cubicBezTo>
                    <a:pt x="16069" y="2009"/>
                    <a:pt x="19173" y="46"/>
                    <a:pt x="20908" y="1"/>
                  </a:cubicBezTo>
                  <a:cubicBezTo>
                    <a:pt x="22940" y="891"/>
                    <a:pt x="25222" y="3356"/>
                    <a:pt x="24697" y="8537"/>
                  </a:cubicBezTo>
                  <a:cubicBezTo>
                    <a:pt x="24241" y="13011"/>
                    <a:pt x="19539" y="19379"/>
                    <a:pt x="15978" y="22666"/>
                  </a:cubicBezTo>
                  <a:cubicBezTo>
                    <a:pt x="15499" y="23123"/>
                    <a:pt x="13353" y="23237"/>
                    <a:pt x="13148" y="23237"/>
                  </a:cubicBezTo>
                  <a:cubicBezTo>
                    <a:pt x="8925" y="23351"/>
                    <a:pt x="2009" y="23534"/>
                    <a:pt x="411" y="22872"/>
                  </a:cubicBezTo>
                  <a:cubicBezTo>
                    <a:pt x="0" y="22050"/>
                    <a:pt x="91" y="21456"/>
                    <a:pt x="228" y="19790"/>
                  </a:cubicBezTo>
                  <a:cubicBezTo>
                    <a:pt x="3789" y="18923"/>
                    <a:pt x="4908" y="18147"/>
                    <a:pt x="8719" y="16869"/>
                  </a:cubicBezTo>
                  <a:cubicBezTo>
                    <a:pt x="10226" y="16366"/>
                    <a:pt x="11207" y="15476"/>
                    <a:pt x="11938" y="14403"/>
                  </a:cubicBezTo>
                  <a:cubicBezTo>
                    <a:pt x="14357" y="10774"/>
                    <a:pt x="13992" y="6437"/>
                    <a:pt x="15772" y="2671"/>
                  </a:cubicBezTo>
                  <a:close/>
                </a:path>
              </a:pathLst>
            </a:custGeom>
            <a:noFill/>
            <a:ln w="2850" cap="flat" cmpd="sng">
              <a:solidFill>
                <a:srgbClr val="1D2B4A"/>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71"/>
            <p:cNvSpPr/>
            <p:nvPr/>
          </p:nvSpPr>
          <p:spPr>
            <a:xfrm>
              <a:off x="2637267" y="3357751"/>
              <a:ext cx="129145" cy="41253"/>
            </a:xfrm>
            <a:custGeom>
              <a:avLst/>
              <a:gdLst/>
              <a:ahLst/>
              <a:cxnLst/>
              <a:rect l="l" t="t" r="r" b="b"/>
              <a:pathLst>
                <a:path w="5228" h="1670" extrusionOk="0">
                  <a:moveTo>
                    <a:pt x="5211" y="0"/>
                  </a:moveTo>
                  <a:cubicBezTo>
                    <a:pt x="4846" y="0"/>
                    <a:pt x="1261" y="1212"/>
                    <a:pt x="252" y="1280"/>
                  </a:cubicBezTo>
                  <a:cubicBezTo>
                    <a:pt x="206" y="1302"/>
                    <a:pt x="1" y="1280"/>
                    <a:pt x="24" y="1394"/>
                  </a:cubicBezTo>
                  <a:cubicBezTo>
                    <a:pt x="45" y="1522"/>
                    <a:pt x="226" y="1670"/>
                    <a:pt x="529" y="1670"/>
                  </a:cubicBezTo>
                  <a:cubicBezTo>
                    <a:pt x="551" y="1670"/>
                    <a:pt x="572" y="1669"/>
                    <a:pt x="594" y="1668"/>
                  </a:cubicBezTo>
                  <a:cubicBezTo>
                    <a:pt x="914" y="1622"/>
                    <a:pt x="1827" y="1622"/>
                    <a:pt x="1827" y="1622"/>
                  </a:cubicBezTo>
                  <a:cubicBezTo>
                    <a:pt x="2010" y="1599"/>
                    <a:pt x="5228" y="1"/>
                    <a:pt x="5228" y="1"/>
                  </a:cubicBezTo>
                  <a:cubicBezTo>
                    <a:pt x="5223" y="1"/>
                    <a:pt x="5218" y="0"/>
                    <a:pt x="5211" y="0"/>
                  </a:cubicBezTo>
                  <a:close/>
                </a:path>
              </a:pathLst>
            </a:custGeom>
            <a:solidFill>
              <a:srgbClr val="F2A6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71"/>
            <p:cNvSpPr/>
            <p:nvPr/>
          </p:nvSpPr>
          <p:spPr>
            <a:xfrm>
              <a:off x="2645913" y="3343671"/>
              <a:ext cx="179711" cy="76627"/>
            </a:xfrm>
            <a:custGeom>
              <a:avLst/>
              <a:gdLst/>
              <a:ahLst/>
              <a:cxnLst/>
              <a:rect l="l" t="t" r="r" b="b"/>
              <a:pathLst>
                <a:path w="7275" h="3102" extrusionOk="0">
                  <a:moveTo>
                    <a:pt x="6818" y="1"/>
                  </a:moveTo>
                  <a:cubicBezTo>
                    <a:pt x="6818" y="1"/>
                    <a:pt x="2321" y="959"/>
                    <a:pt x="747" y="2534"/>
                  </a:cubicBezTo>
                  <a:cubicBezTo>
                    <a:pt x="747" y="2534"/>
                    <a:pt x="0" y="3101"/>
                    <a:pt x="439" y="3101"/>
                  </a:cubicBezTo>
                  <a:cubicBezTo>
                    <a:pt x="542" y="3101"/>
                    <a:pt x="713" y="3070"/>
                    <a:pt x="975" y="2991"/>
                  </a:cubicBezTo>
                  <a:cubicBezTo>
                    <a:pt x="1912" y="2730"/>
                    <a:pt x="2063" y="2644"/>
                    <a:pt x="2278" y="2644"/>
                  </a:cubicBezTo>
                  <a:cubicBezTo>
                    <a:pt x="2382" y="2644"/>
                    <a:pt x="2501" y="2664"/>
                    <a:pt x="2732" y="2694"/>
                  </a:cubicBezTo>
                  <a:cubicBezTo>
                    <a:pt x="3139" y="2748"/>
                    <a:pt x="4594" y="2972"/>
                    <a:pt x="5751" y="2972"/>
                  </a:cubicBezTo>
                  <a:cubicBezTo>
                    <a:pt x="6541" y="2972"/>
                    <a:pt x="7191" y="2868"/>
                    <a:pt x="7275" y="2534"/>
                  </a:cubicBezTo>
                  <a:lnTo>
                    <a:pt x="6818" y="1"/>
                  </a:lnTo>
                  <a:close/>
                </a:path>
              </a:pathLst>
            </a:custGeom>
            <a:solidFill>
              <a:srgbClr val="FFB8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71"/>
            <p:cNvSpPr/>
            <p:nvPr/>
          </p:nvSpPr>
          <p:spPr>
            <a:xfrm>
              <a:off x="3151252" y="2792805"/>
              <a:ext cx="491382" cy="731886"/>
            </a:xfrm>
            <a:custGeom>
              <a:avLst/>
              <a:gdLst/>
              <a:ahLst/>
              <a:cxnLst/>
              <a:rect l="l" t="t" r="r" b="b"/>
              <a:pathLst>
                <a:path w="19892" h="29628" extrusionOk="0">
                  <a:moveTo>
                    <a:pt x="8182" y="0"/>
                  </a:moveTo>
                  <a:cubicBezTo>
                    <a:pt x="8182" y="0"/>
                    <a:pt x="4288" y="2620"/>
                    <a:pt x="3251" y="2620"/>
                  </a:cubicBezTo>
                  <a:cubicBezTo>
                    <a:pt x="3102" y="2620"/>
                    <a:pt x="3012" y="2566"/>
                    <a:pt x="3001" y="2443"/>
                  </a:cubicBezTo>
                  <a:cubicBezTo>
                    <a:pt x="3001" y="2441"/>
                    <a:pt x="3000" y="2440"/>
                    <a:pt x="2999" y="2440"/>
                  </a:cubicBezTo>
                  <a:cubicBezTo>
                    <a:pt x="2928" y="2440"/>
                    <a:pt x="0" y="8004"/>
                    <a:pt x="1015" y="29628"/>
                  </a:cubicBezTo>
                  <a:cubicBezTo>
                    <a:pt x="1015" y="29628"/>
                    <a:pt x="12816" y="28692"/>
                    <a:pt x="14094" y="28281"/>
                  </a:cubicBezTo>
                  <a:cubicBezTo>
                    <a:pt x="15395" y="27870"/>
                    <a:pt x="19891" y="3744"/>
                    <a:pt x="818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71"/>
            <p:cNvSpPr/>
            <p:nvPr/>
          </p:nvSpPr>
          <p:spPr>
            <a:xfrm>
              <a:off x="2797414" y="2805354"/>
              <a:ext cx="720053" cy="628086"/>
            </a:xfrm>
            <a:custGeom>
              <a:avLst/>
              <a:gdLst/>
              <a:ahLst/>
              <a:cxnLst/>
              <a:rect l="l" t="t" r="r" b="b"/>
              <a:pathLst>
                <a:path w="29149" h="25426" extrusionOk="0">
                  <a:moveTo>
                    <a:pt x="23422" y="0"/>
                  </a:moveTo>
                  <a:cubicBezTo>
                    <a:pt x="21266" y="0"/>
                    <a:pt x="19242" y="2495"/>
                    <a:pt x="18968" y="3122"/>
                  </a:cubicBezTo>
                  <a:cubicBezTo>
                    <a:pt x="17051" y="7162"/>
                    <a:pt x="17439" y="11864"/>
                    <a:pt x="14814" y="15767"/>
                  </a:cubicBezTo>
                  <a:cubicBezTo>
                    <a:pt x="14038" y="16908"/>
                    <a:pt x="13011" y="17456"/>
                    <a:pt x="11390" y="17981"/>
                  </a:cubicBezTo>
                  <a:cubicBezTo>
                    <a:pt x="7282" y="19373"/>
                    <a:pt x="4291" y="20355"/>
                    <a:pt x="251" y="21017"/>
                  </a:cubicBezTo>
                  <a:cubicBezTo>
                    <a:pt x="114" y="22820"/>
                    <a:pt x="0" y="24052"/>
                    <a:pt x="434" y="24965"/>
                  </a:cubicBezTo>
                  <a:cubicBezTo>
                    <a:pt x="1340" y="25323"/>
                    <a:pt x="4336" y="25425"/>
                    <a:pt x="7642" y="25425"/>
                  </a:cubicBezTo>
                  <a:cubicBezTo>
                    <a:pt x="10669" y="25425"/>
                    <a:pt x="13956" y="25340"/>
                    <a:pt x="16138" y="25285"/>
                  </a:cubicBezTo>
                  <a:cubicBezTo>
                    <a:pt x="16366" y="25285"/>
                    <a:pt x="18671" y="25148"/>
                    <a:pt x="19174" y="24669"/>
                  </a:cubicBezTo>
                  <a:cubicBezTo>
                    <a:pt x="23031" y="21108"/>
                    <a:pt x="28075" y="14260"/>
                    <a:pt x="28578" y="9444"/>
                  </a:cubicBezTo>
                  <a:cubicBezTo>
                    <a:pt x="29148" y="3875"/>
                    <a:pt x="26706" y="1204"/>
                    <a:pt x="24492" y="223"/>
                  </a:cubicBezTo>
                  <a:cubicBezTo>
                    <a:pt x="24137" y="68"/>
                    <a:pt x="23778" y="0"/>
                    <a:pt x="2342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71"/>
            <p:cNvSpPr/>
            <p:nvPr/>
          </p:nvSpPr>
          <p:spPr>
            <a:xfrm>
              <a:off x="3220864" y="2767880"/>
              <a:ext cx="139273" cy="98267"/>
            </a:xfrm>
            <a:custGeom>
              <a:avLst/>
              <a:gdLst/>
              <a:ahLst/>
              <a:cxnLst/>
              <a:rect l="l" t="t" r="r" b="b"/>
              <a:pathLst>
                <a:path w="5638" h="3978" extrusionOk="0">
                  <a:moveTo>
                    <a:pt x="4946" y="1"/>
                  </a:moveTo>
                  <a:cubicBezTo>
                    <a:pt x="4924" y="1"/>
                    <a:pt x="4903" y="9"/>
                    <a:pt x="4885" y="28"/>
                  </a:cubicBezTo>
                  <a:cubicBezTo>
                    <a:pt x="3818" y="1183"/>
                    <a:pt x="1412" y="2771"/>
                    <a:pt x="358" y="2771"/>
                  </a:cubicBezTo>
                  <a:cubicBezTo>
                    <a:pt x="329" y="2771"/>
                    <a:pt x="301" y="2769"/>
                    <a:pt x="274" y="2767"/>
                  </a:cubicBezTo>
                  <a:lnTo>
                    <a:pt x="0" y="3703"/>
                  </a:lnTo>
                  <a:cubicBezTo>
                    <a:pt x="0" y="3703"/>
                    <a:pt x="82" y="3978"/>
                    <a:pt x="572" y="3978"/>
                  </a:cubicBezTo>
                  <a:cubicBezTo>
                    <a:pt x="1237" y="3978"/>
                    <a:pt x="2654" y="3471"/>
                    <a:pt x="5638" y="1078"/>
                  </a:cubicBezTo>
                  <a:cubicBezTo>
                    <a:pt x="5638" y="1078"/>
                    <a:pt x="5196" y="1"/>
                    <a:pt x="494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71"/>
            <p:cNvSpPr/>
            <p:nvPr/>
          </p:nvSpPr>
          <p:spPr>
            <a:xfrm>
              <a:off x="2539742" y="3511499"/>
              <a:ext cx="955172" cy="739173"/>
            </a:xfrm>
            <a:custGeom>
              <a:avLst/>
              <a:gdLst/>
              <a:ahLst/>
              <a:cxnLst/>
              <a:rect l="l" t="t" r="r" b="b"/>
              <a:pathLst>
                <a:path w="38667" h="29923" extrusionOk="0">
                  <a:moveTo>
                    <a:pt x="21650" y="0"/>
                  </a:moveTo>
                  <a:cubicBezTo>
                    <a:pt x="17962" y="0"/>
                    <a:pt x="14409" y="353"/>
                    <a:pt x="11207" y="1401"/>
                  </a:cubicBezTo>
                  <a:cubicBezTo>
                    <a:pt x="3470" y="3957"/>
                    <a:pt x="0" y="29385"/>
                    <a:pt x="0" y="29385"/>
                  </a:cubicBezTo>
                  <a:cubicBezTo>
                    <a:pt x="1348" y="29385"/>
                    <a:pt x="6236" y="29923"/>
                    <a:pt x="8115" y="29923"/>
                  </a:cubicBezTo>
                  <a:cubicBezTo>
                    <a:pt x="8559" y="29923"/>
                    <a:pt x="8835" y="29893"/>
                    <a:pt x="8856" y="29818"/>
                  </a:cubicBezTo>
                  <a:cubicBezTo>
                    <a:pt x="10751" y="24158"/>
                    <a:pt x="11573" y="16534"/>
                    <a:pt x="14882" y="11467"/>
                  </a:cubicBezTo>
                  <a:cubicBezTo>
                    <a:pt x="14995" y="11288"/>
                    <a:pt x="16376" y="11230"/>
                    <a:pt x="18444" y="11230"/>
                  </a:cubicBezTo>
                  <a:cubicBezTo>
                    <a:pt x="22167" y="11230"/>
                    <a:pt x="28117" y="11417"/>
                    <a:pt x="32898" y="11417"/>
                  </a:cubicBezTo>
                  <a:cubicBezTo>
                    <a:pt x="34592" y="11417"/>
                    <a:pt x="36139" y="11394"/>
                    <a:pt x="37388" y="11330"/>
                  </a:cubicBezTo>
                  <a:cubicBezTo>
                    <a:pt x="37936" y="9116"/>
                    <a:pt x="38666" y="7450"/>
                    <a:pt x="38278" y="5487"/>
                  </a:cubicBezTo>
                  <a:cubicBezTo>
                    <a:pt x="37894" y="3520"/>
                    <a:pt x="36860" y="1149"/>
                    <a:pt x="37506" y="1149"/>
                  </a:cubicBezTo>
                  <a:cubicBezTo>
                    <a:pt x="37512" y="1149"/>
                    <a:pt x="37519" y="1150"/>
                    <a:pt x="37525" y="1150"/>
                  </a:cubicBezTo>
                  <a:cubicBezTo>
                    <a:pt x="32373" y="708"/>
                    <a:pt x="26876" y="0"/>
                    <a:pt x="2165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71"/>
            <p:cNvSpPr/>
            <p:nvPr/>
          </p:nvSpPr>
          <p:spPr>
            <a:xfrm>
              <a:off x="2517732" y="4240174"/>
              <a:ext cx="131985" cy="88558"/>
            </a:xfrm>
            <a:custGeom>
              <a:avLst/>
              <a:gdLst/>
              <a:ahLst/>
              <a:cxnLst/>
              <a:rect l="l" t="t" r="r" b="b"/>
              <a:pathLst>
                <a:path w="5343" h="3585" extrusionOk="0">
                  <a:moveTo>
                    <a:pt x="1188" y="1"/>
                  </a:moveTo>
                  <a:lnTo>
                    <a:pt x="503" y="1028"/>
                  </a:lnTo>
                  <a:lnTo>
                    <a:pt x="1" y="1530"/>
                  </a:lnTo>
                  <a:lnTo>
                    <a:pt x="3448" y="3584"/>
                  </a:lnTo>
                  <a:lnTo>
                    <a:pt x="5342" y="1028"/>
                  </a:lnTo>
                  <a:lnTo>
                    <a:pt x="5251" y="115"/>
                  </a:lnTo>
                  <a:lnTo>
                    <a:pt x="1188" y="1"/>
                  </a:lnTo>
                  <a:close/>
                </a:path>
              </a:pathLst>
            </a:custGeom>
            <a:solidFill>
              <a:srgbClr val="FFB8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71"/>
            <p:cNvSpPr/>
            <p:nvPr/>
          </p:nvSpPr>
          <p:spPr>
            <a:xfrm>
              <a:off x="2360995" y="4264753"/>
              <a:ext cx="304508" cy="85965"/>
            </a:xfrm>
            <a:custGeom>
              <a:avLst/>
              <a:gdLst/>
              <a:ahLst/>
              <a:cxnLst/>
              <a:rect l="l" t="t" r="r" b="b"/>
              <a:pathLst>
                <a:path w="12327" h="3480" extrusionOk="0">
                  <a:moveTo>
                    <a:pt x="11730" y="0"/>
                  </a:moveTo>
                  <a:cubicBezTo>
                    <a:pt x="11702" y="0"/>
                    <a:pt x="11672" y="10"/>
                    <a:pt x="11641" y="33"/>
                  </a:cubicBezTo>
                  <a:cubicBezTo>
                    <a:pt x="11276" y="284"/>
                    <a:pt x="10295" y="900"/>
                    <a:pt x="9405" y="1311"/>
                  </a:cubicBezTo>
                  <a:cubicBezTo>
                    <a:pt x="9263" y="1373"/>
                    <a:pt x="9118" y="1401"/>
                    <a:pt x="8972" y="1401"/>
                  </a:cubicBezTo>
                  <a:cubicBezTo>
                    <a:pt x="7935" y="1401"/>
                    <a:pt x="6848" y="33"/>
                    <a:pt x="6848" y="33"/>
                  </a:cubicBezTo>
                  <a:lnTo>
                    <a:pt x="160" y="2270"/>
                  </a:lnTo>
                  <a:cubicBezTo>
                    <a:pt x="69" y="2293"/>
                    <a:pt x="1" y="2407"/>
                    <a:pt x="1" y="2498"/>
                  </a:cubicBezTo>
                  <a:lnTo>
                    <a:pt x="1" y="3206"/>
                  </a:lnTo>
                  <a:cubicBezTo>
                    <a:pt x="1" y="3366"/>
                    <a:pt x="115" y="3480"/>
                    <a:pt x="252" y="3480"/>
                  </a:cubicBezTo>
                  <a:lnTo>
                    <a:pt x="12326" y="3480"/>
                  </a:lnTo>
                  <a:lnTo>
                    <a:pt x="11847" y="102"/>
                  </a:lnTo>
                  <a:cubicBezTo>
                    <a:pt x="11832" y="41"/>
                    <a:pt x="11786" y="0"/>
                    <a:pt x="11730" y="0"/>
                  </a:cubicBezTo>
                  <a:close/>
                </a:path>
              </a:pathLst>
            </a:custGeom>
            <a:solidFill>
              <a:srgbClr val="4E52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71"/>
            <p:cNvSpPr/>
            <p:nvPr/>
          </p:nvSpPr>
          <p:spPr>
            <a:xfrm>
              <a:off x="3549012" y="3797011"/>
              <a:ext cx="193989" cy="531721"/>
            </a:xfrm>
            <a:custGeom>
              <a:avLst/>
              <a:gdLst/>
              <a:ahLst/>
              <a:cxnLst/>
              <a:rect l="l" t="t" r="r" b="b"/>
              <a:pathLst>
                <a:path w="7853" h="21525" fill="none" extrusionOk="0">
                  <a:moveTo>
                    <a:pt x="0" y="0"/>
                  </a:moveTo>
                  <a:lnTo>
                    <a:pt x="7852" y="21524"/>
                  </a:lnTo>
                </a:path>
              </a:pathLst>
            </a:custGeom>
            <a:noFill/>
            <a:ln w="9700" cap="rnd" cmpd="sng">
              <a:solidFill>
                <a:srgbClr val="1D2B4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71"/>
            <p:cNvSpPr/>
            <p:nvPr/>
          </p:nvSpPr>
          <p:spPr>
            <a:xfrm>
              <a:off x="2987993" y="3817292"/>
              <a:ext cx="193989" cy="531178"/>
            </a:xfrm>
            <a:custGeom>
              <a:avLst/>
              <a:gdLst/>
              <a:ahLst/>
              <a:cxnLst/>
              <a:rect l="l" t="t" r="r" b="b"/>
              <a:pathLst>
                <a:path w="7853" h="21503" fill="none" extrusionOk="0">
                  <a:moveTo>
                    <a:pt x="7852" y="1"/>
                  </a:moveTo>
                  <a:lnTo>
                    <a:pt x="0" y="21502"/>
                  </a:lnTo>
                </a:path>
              </a:pathLst>
            </a:custGeom>
            <a:noFill/>
            <a:ln w="9700" cap="rnd" cmpd="sng">
              <a:solidFill>
                <a:srgbClr val="1D2B4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71"/>
            <p:cNvSpPr/>
            <p:nvPr/>
          </p:nvSpPr>
          <p:spPr>
            <a:xfrm>
              <a:off x="3126698" y="3372301"/>
              <a:ext cx="508032" cy="431503"/>
            </a:xfrm>
            <a:custGeom>
              <a:avLst/>
              <a:gdLst/>
              <a:ahLst/>
              <a:cxnLst/>
              <a:rect l="l" t="t" r="r" b="b"/>
              <a:pathLst>
                <a:path w="20566" h="17468" extrusionOk="0">
                  <a:moveTo>
                    <a:pt x="18902" y="1"/>
                  </a:moveTo>
                  <a:cubicBezTo>
                    <a:pt x="18757" y="1"/>
                    <a:pt x="18611" y="67"/>
                    <a:pt x="18512" y="211"/>
                  </a:cubicBezTo>
                  <a:cubicBezTo>
                    <a:pt x="17599" y="1398"/>
                    <a:pt x="15864" y="3475"/>
                    <a:pt x="14198" y="4434"/>
                  </a:cubicBezTo>
                  <a:cubicBezTo>
                    <a:pt x="11869" y="5803"/>
                    <a:pt x="0" y="2745"/>
                    <a:pt x="229" y="16098"/>
                  </a:cubicBezTo>
                  <a:cubicBezTo>
                    <a:pt x="229" y="16851"/>
                    <a:pt x="845" y="17467"/>
                    <a:pt x="1621" y="17467"/>
                  </a:cubicBezTo>
                  <a:lnTo>
                    <a:pt x="16298" y="17467"/>
                  </a:lnTo>
                  <a:cubicBezTo>
                    <a:pt x="18329" y="17467"/>
                    <a:pt x="20566" y="15755"/>
                    <a:pt x="20566" y="13724"/>
                  </a:cubicBezTo>
                  <a:cubicBezTo>
                    <a:pt x="20566" y="13724"/>
                    <a:pt x="20566" y="6214"/>
                    <a:pt x="19402" y="417"/>
                  </a:cubicBezTo>
                  <a:cubicBezTo>
                    <a:pt x="19347" y="155"/>
                    <a:pt x="19125" y="1"/>
                    <a:pt x="18902" y="1"/>
                  </a:cubicBezTo>
                  <a:close/>
                </a:path>
              </a:pathLst>
            </a:custGeom>
            <a:solidFill>
              <a:srgbClr val="4E52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71"/>
            <p:cNvSpPr/>
            <p:nvPr/>
          </p:nvSpPr>
          <p:spPr>
            <a:xfrm>
              <a:off x="2139413" y="2296062"/>
              <a:ext cx="285882" cy="285882"/>
            </a:xfrm>
            <a:custGeom>
              <a:avLst/>
              <a:gdLst/>
              <a:ahLst/>
              <a:cxnLst/>
              <a:rect l="l" t="t" r="r" b="b"/>
              <a:pathLst>
                <a:path w="11573" h="11573" extrusionOk="0">
                  <a:moveTo>
                    <a:pt x="5775" y="0"/>
                  </a:moveTo>
                  <a:cubicBezTo>
                    <a:pt x="2579" y="0"/>
                    <a:pt x="0" y="2602"/>
                    <a:pt x="0" y="5798"/>
                  </a:cubicBezTo>
                  <a:cubicBezTo>
                    <a:pt x="0" y="8994"/>
                    <a:pt x="2579" y="11573"/>
                    <a:pt x="5775" y="11573"/>
                  </a:cubicBezTo>
                  <a:cubicBezTo>
                    <a:pt x="8971" y="11573"/>
                    <a:pt x="11573" y="8994"/>
                    <a:pt x="11573" y="5798"/>
                  </a:cubicBezTo>
                  <a:cubicBezTo>
                    <a:pt x="11573" y="2602"/>
                    <a:pt x="8971" y="0"/>
                    <a:pt x="5775" y="0"/>
                  </a:cubicBezTo>
                  <a:close/>
                </a:path>
              </a:pathLst>
            </a:custGeom>
            <a:solidFill>
              <a:srgbClr val="F87A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71"/>
            <p:cNvSpPr/>
            <p:nvPr/>
          </p:nvSpPr>
          <p:spPr>
            <a:xfrm>
              <a:off x="2153494" y="2283094"/>
              <a:ext cx="280818" cy="280250"/>
            </a:xfrm>
            <a:custGeom>
              <a:avLst/>
              <a:gdLst/>
              <a:ahLst/>
              <a:cxnLst/>
              <a:rect l="l" t="t" r="r" b="b"/>
              <a:pathLst>
                <a:path w="11368" h="11345" fill="none" extrusionOk="0">
                  <a:moveTo>
                    <a:pt x="11368" y="5661"/>
                  </a:moveTo>
                  <a:cubicBezTo>
                    <a:pt x="11368" y="8811"/>
                    <a:pt x="8834" y="11345"/>
                    <a:pt x="5684" y="11345"/>
                  </a:cubicBezTo>
                  <a:cubicBezTo>
                    <a:pt x="2557" y="11345"/>
                    <a:pt x="1" y="8811"/>
                    <a:pt x="1" y="5661"/>
                  </a:cubicBezTo>
                  <a:cubicBezTo>
                    <a:pt x="1" y="2534"/>
                    <a:pt x="2557" y="0"/>
                    <a:pt x="5684" y="0"/>
                  </a:cubicBezTo>
                  <a:cubicBezTo>
                    <a:pt x="8834" y="0"/>
                    <a:pt x="11368" y="2534"/>
                    <a:pt x="11368" y="5661"/>
                  </a:cubicBezTo>
                  <a:close/>
                </a:path>
              </a:pathLst>
            </a:custGeom>
            <a:noFill/>
            <a:ln w="2275" cap="flat" cmpd="sng">
              <a:solidFill>
                <a:srgbClr val="1D2B4A"/>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71"/>
            <p:cNvSpPr/>
            <p:nvPr/>
          </p:nvSpPr>
          <p:spPr>
            <a:xfrm>
              <a:off x="2180567" y="2341861"/>
              <a:ext cx="193421" cy="170620"/>
            </a:xfrm>
            <a:custGeom>
              <a:avLst/>
              <a:gdLst/>
              <a:ahLst/>
              <a:cxnLst/>
              <a:rect l="l" t="t" r="r" b="b"/>
              <a:pathLst>
                <a:path w="7830" h="6907" extrusionOk="0">
                  <a:moveTo>
                    <a:pt x="3909" y="0"/>
                  </a:moveTo>
                  <a:cubicBezTo>
                    <a:pt x="3207" y="0"/>
                    <a:pt x="2501" y="214"/>
                    <a:pt x="1895" y="657"/>
                  </a:cubicBezTo>
                  <a:cubicBezTo>
                    <a:pt x="343" y="1776"/>
                    <a:pt x="0" y="3921"/>
                    <a:pt x="1119" y="5473"/>
                  </a:cubicBezTo>
                  <a:cubicBezTo>
                    <a:pt x="1794" y="6410"/>
                    <a:pt x="2844" y="6906"/>
                    <a:pt x="3911" y="6906"/>
                  </a:cubicBezTo>
                  <a:cubicBezTo>
                    <a:pt x="4612" y="6906"/>
                    <a:pt x="5320" y="6693"/>
                    <a:pt x="5935" y="6249"/>
                  </a:cubicBezTo>
                  <a:cubicBezTo>
                    <a:pt x="7487" y="5131"/>
                    <a:pt x="7829" y="2963"/>
                    <a:pt x="6711" y="1433"/>
                  </a:cubicBezTo>
                  <a:cubicBezTo>
                    <a:pt x="6036" y="496"/>
                    <a:pt x="4978" y="0"/>
                    <a:pt x="39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71"/>
            <p:cNvSpPr/>
            <p:nvPr/>
          </p:nvSpPr>
          <p:spPr>
            <a:xfrm>
              <a:off x="2277549" y="2335537"/>
              <a:ext cx="70501" cy="89670"/>
            </a:xfrm>
            <a:custGeom>
              <a:avLst/>
              <a:gdLst/>
              <a:ahLst/>
              <a:cxnLst/>
              <a:rect l="l" t="t" r="r" b="b"/>
              <a:pathLst>
                <a:path w="2854" h="3630" extrusionOk="0">
                  <a:moveTo>
                    <a:pt x="571" y="0"/>
                  </a:moveTo>
                  <a:lnTo>
                    <a:pt x="0" y="3629"/>
                  </a:lnTo>
                  <a:lnTo>
                    <a:pt x="2854" y="1415"/>
                  </a:lnTo>
                  <a:cubicBezTo>
                    <a:pt x="2329" y="685"/>
                    <a:pt x="1530" y="137"/>
                    <a:pt x="571" y="0"/>
                  </a:cubicBezTo>
                  <a:close/>
                </a:path>
              </a:pathLst>
            </a:custGeom>
            <a:solidFill>
              <a:srgbClr val="F87A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71"/>
            <p:cNvSpPr/>
            <p:nvPr/>
          </p:nvSpPr>
          <p:spPr>
            <a:xfrm>
              <a:off x="2192968" y="2341811"/>
              <a:ext cx="97575" cy="83396"/>
            </a:xfrm>
            <a:custGeom>
              <a:avLst/>
              <a:gdLst/>
              <a:ahLst/>
              <a:cxnLst/>
              <a:rect l="l" t="t" r="r" b="b"/>
              <a:pathLst>
                <a:path w="3950" h="3376" extrusionOk="0">
                  <a:moveTo>
                    <a:pt x="3408" y="0"/>
                  </a:moveTo>
                  <a:cubicBezTo>
                    <a:pt x="1746" y="0"/>
                    <a:pt x="268" y="1206"/>
                    <a:pt x="1" y="2896"/>
                  </a:cubicBezTo>
                  <a:lnTo>
                    <a:pt x="3424" y="3375"/>
                  </a:lnTo>
                  <a:lnTo>
                    <a:pt x="3949" y="43"/>
                  </a:lnTo>
                  <a:cubicBezTo>
                    <a:pt x="3768" y="14"/>
                    <a:pt x="3587" y="0"/>
                    <a:pt x="3408" y="0"/>
                  </a:cubicBezTo>
                  <a:close/>
                </a:path>
              </a:pathLst>
            </a:custGeom>
            <a:solidFill>
              <a:srgbClr val="4E52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71"/>
            <p:cNvSpPr/>
            <p:nvPr/>
          </p:nvSpPr>
          <p:spPr>
            <a:xfrm>
              <a:off x="2898891" y="2098146"/>
              <a:ext cx="287587" cy="287018"/>
            </a:xfrm>
            <a:custGeom>
              <a:avLst/>
              <a:gdLst/>
              <a:ahLst/>
              <a:cxnLst/>
              <a:rect l="l" t="t" r="r" b="b"/>
              <a:pathLst>
                <a:path w="11642" h="11619" extrusionOk="0">
                  <a:moveTo>
                    <a:pt x="5821" y="1"/>
                  </a:moveTo>
                  <a:cubicBezTo>
                    <a:pt x="2603" y="1"/>
                    <a:pt x="1" y="2603"/>
                    <a:pt x="1" y="5798"/>
                  </a:cubicBezTo>
                  <a:cubicBezTo>
                    <a:pt x="1" y="9017"/>
                    <a:pt x="2603" y="11619"/>
                    <a:pt x="5821" y="11619"/>
                  </a:cubicBezTo>
                  <a:cubicBezTo>
                    <a:pt x="9040" y="11619"/>
                    <a:pt x="11642" y="9017"/>
                    <a:pt x="11642" y="5798"/>
                  </a:cubicBezTo>
                  <a:cubicBezTo>
                    <a:pt x="11642" y="2603"/>
                    <a:pt x="9040" y="1"/>
                    <a:pt x="5821" y="1"/>
                  </a:cubicBezTo>
                  <a:close/>
                </a:path>
              </a:pathLst>
            </a:custGeom>
            <a:solidFill>
              <a:srgbClr val="F87A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71"/>
            <p:cNvSpPr/>
            <p:nvPr/>
          </p:nvSpPr>
          <p:spPr>
            <a:xfrm>
              <a:off x="2913565" y="2084609"/>
              <a:ext cx="281930" cy="281954"/>
            </a:xfrm>
            <a:custGeom>
              <a:avLst/>
              <a:gdLst/>
              <a:ahLst/>
              <a:cxnLst/>
              <a:rect l="l" t="t" r="r" b="b"/>
              <a:pathLst>
                <a:path w="11413" h="11414" fill="none" extrusionOk="0">
                  <a:moveTo>
                    <a:pt x="11413" y="5707"/>
                  </a:moveTo>
                  <a:cubicBezTo>
                    <a:pt x="11413" y="8857"/>
                    <a:pt x="8857" y="11414"/>
                    <a:pt x="5707" y="11414"/>
                  </a:cubicBezTo>
                  <a:cubicBezTo>
                    <a:pt x="2557" y="11414"/>
                    <a:pt x="0" y="8857"/>
                    <a:pt x="0" y="5707"/>
                  </a:cubicBezTo>
                  <a:cubicBezTo>
                    <a:pt x="0" y="2557"/>
                    <a:pt x="2557" y="1"/>
                    <a:pt x="5707" y="1"/>
                  </a:cubicBezTo>
                  <a:cubicBezTo>
                    <a:pt x="8857" y="1"/>
                    <a:pt x="11413" y="2557"/>
                    <a:pt x="11413" y="5707"/>
                  </a:cubicBezTo>
                  <a:close/>
                </a:path>
              </a:pathLst>
            </a:custGeom>
            <a:noFill/>
            <a:ln w="2275" cap="flat" cmpd="sng">
              <a:solidFill>
                <a:srgbClr val="1D2B4A"/>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71"/>
            <p:cNvSpPr/>
            <p:nvPr/>
          </p:nvSpPr>
          <p:spPr>
            <a:xfrm>
              <a:off x="2977841" y="2148910"/>
              <a:ext cx="121240" cy="135888"/>
            </a:xfrm>
            <a:custGeom>
              <a:avLst/>
              <a:gdLst/>
              <a:ahLst/>
              <a:cxnLst/>
              <a:rect l="l" t="t" r="r" b="b"/>
              <a:pathLst>
                <a:path w="4908" h="5501" extrusionOk="0">
                  <a:moveTo>
                    <a:pt x="2466" y="0"/>
                  </a:moveTo>
                  <a:cubicBezTo>
                    <a:pt x="1233" y="0"/>
                    <a:pt x="0" y="1004"/>
                    <a:pt x="229" y="2214"/>
                  </a:cubicBezTo>
                  <a:cubicBezTo>
                    <a:pt x="388" y="3081"/>
                    <a:pt x="1507" y="5501"/>
                    <a:pt x="1507" y="5501"/>
                  </a:cubicBezTo>
                  <a:lnTo>
                    <a:pt x="3401" y="5501"/>
                  </a:lnTo>
                  <a:cubicBezTo>
                    <a:pt x="3401" y="5501"/>
                    <a:pt x="4520" y="3081"/>
                    <a:pt x="4680" y="2214"/>
                  </a:cubicBezTo>
                  <a:cubicBezTo>
                    <a:pt x="4908" y="1004"/>
                    <a:pt x="3698" y="0"/>
                    <a:pt x="246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71"/>
            <p:cNvSpPr/>
            <p:nvPr/>
          </p:nvSpPr>
          <p:spPr>
            <a:xfrm>
              <a:off x="2998690" y="2207529"/>
              <a:ext cx="75021" cy="77269"/>
            </a:xfrm>
            <a:custGeom>
              <a:avLst/>
              <a:gdLst/>
              <a:ahLst/>
              <a:cxnLst/>
              <a:rect l="l" t="t" r="r" b="b"/>
              <a:pathLst>
                <a:path w="3037" h="3128" fill="none" extrusionOk="0">
                  <a:moveTo>
                    <a:pt x="1188" y="3059"/>
                  </a:moveTo>
                  <a:cubicBezTo>
                    <a:pt x="1188" y="3059"/>
                    <a:pt x="1005" y="549"/>
                    <a:pt x="709" y="731"/>
                  </a:cubicBezTo>
                  <a:cubicBezTo>
                    <a:pt x="389" y="914"/>
                    <a:pt x="1" y="1165"/>
                    <a:pt x="1507" y="1165"/>
                  </a:cubicBezTo>
                  <a:cubicBezTo>
                    <a:pt x="3037" y="1165"/>
                    <a:pt x="2808" y="1096"/>
                    <a:pt x="2808" y="914"/>
                  </a:cubicBezTo>
                  <a:cubicBezTo>
                    <a:pt x="2808" y="731"/>
                    <a:pt x="2580" y="1"/>
                    <a:pt x="2078" y="3128"/>
                  </a:cubicBezTo>
                </a:path>
              </a:pathLst>
            </a:custGeom>
            <a:noFill/>
            <a:ln w="2850" cap="flat" cmpd="sng">
              <a:solidFill>
                <a:srgbClr val="1D2B4A"/>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71"/>
            <p:cNvSpPr/>
            <p:nvPr/>
          </p:nvSpPr>
          <p:spPr>
            <a:xfrm>
              <a:off x="3015043" y="2290974"/>
              <a:ext cx="49652" cy="36115"/>
            </a:xfrm>
            <a:custGeom>
              <a:avLst/>
              <a:gdLst/>
              <a:ahLst/>
              <a:cxnLst/>
              <a:rect l="l" t="t" r="r" b="b"/>
              <a:pathLst>
                <a:path w="2010" h="1462" extrusionOk="0">
                  <a:moveTo>
                    <a:pt x="1" y="1"/>
                  </a:moveTo>
                  <a:lnTo>
                    <a:pt x="1" y="435"/>
                  </a:lnTo>
                  <a:cubicBezTo>
                    <a:pt x="1" y="1005"/>
                    <a:pt x="457" y="1462"/>
                    <a:pt x="1005" y="1462"/>
                  </a:cubicBezTo>
                  <a:cubicBezTo>
                    <a:pt x="1553" y="1462"/>
                    <a:pt x="2009" y="1005"/>
                    <a:pt x="2009" y="435"/>
                  </a:cubicBezTo>
                  <a:lnTo>
                    <a:pt x="2009" y="1"/>
                  </a:lnTo>
                  <a:close/>
                </a:path>
              </a:pathLst>
            </a:custGeom>
            <a:solidFill>
              <a:srgbClr val="1D2B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71"/>
            <p:cNvSpPr/>
            <p:nvPr/>
          </p:nvSpPr>
          <p:spPr>
            <a:xfrm>
              <a:off x="3015043" y="2290974"/>
              <a:ext cx="49652" cy="36115"/>
            </a:xfrm>
            <a:custGeom>
              <a:avLst/>
              <a:gdLst/>
              <a:ahLst/>
              <a:cxnLst/>
              <a:rect l="l" t="t" r="r" b="b"/>
              <a:pathLst>
                <a:path w="2010" h="1462" fill="none" extrusionOk="0">
                  <a:moveTo>
                    <a:pt x="1005" y="1462"/>
                  </a:moveTo>
                  <a:lnTo>
                    <a:pt x="1005" y="1462"/>
                  </a:lnTo>
                  <a:cubicBezTo>
                    <a:pt x="457" y="1462"/>
                    <a:pt x="1" y="1005"/>
                    <a:pt x="1" y="435"/>
                  </a:cubicBezTo>
                  <a:lnTo>
                    <a:pt x="1" y="1"/>
                  </a:lnTo>
                  <a:lnTo>
                    <a:pt x="2009" y="1"/>
                  </a:lnTo>
                  <a:lnTo>
                    <a:pt x="2009" y="435"/>
                  </a:lnTo>
                  <a:cubicBezTo>
                    <a:pt x="2009" y="1005"/>
                    <a:pt x="1553" y="1462"/>
                    <a:pt x="1005" y="1462"/>
                  </a:cubicBezTo>
                  <a:close/>
                </a:path>
              </a:pathLst>
            </a:custGeom>
            <a:noFill/>
            <a:ln w="2850" cap="flat" cmpd="sng">
              <a:solidFill>
                <a:srgbClr val="1D2B4A"/>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71"/>
            <p:cNvSpPr/>
            <p:nvPr/>
          </p:nvSpPr>
          <p:spPr>
            <a:xfrm>
              <a:off x="2775428" y="2235171"/>
              <a:ext cx="53012" cy="52468"/>
            </a:xfrm>
            <a:custGeom>
              <a:avLst/>
              <a:gdLst/>
              <a:ahLst/>
              <a:cxnLst/>
              <a:rect l="l" t="t" r="r" b="b"/>
              <a:pathLst>
                <a:path w="2146" h="2124" fill="none" extrusionOk="0">
                  <a:moveTo>
                    <a:pt x="2146" y="1073"/>
                  </a:moveTo>
                  <a:cubicBezTo>
                    <a:pt x="2146" y="1644"/>
                    <a:pt x="1666" y="2123"/>
                    <a:pt x="1073" y="2123"/>
                  </a:cubicBezTo>
                  <a:cubicBezTo>
                    <a:pt x="479" y="2123"/>
                    <a:pt x="0" y="1644"/>
                    <a:pt x="0" y="1073"/>
                  </a:cubicBezTo>
                  <a:cubicBezTo>
                    <a:pt x="0" y="480"/>
                    <a:pt x="479" y="0"/>
                    <a:pt x="1073" y="0"/>
                  </a:cubicBezTo>
                  <a:cubicBezTo>
                    <a:pt x="1666" y="0"/>
                    <a:pt x="2146" y="480"/>
                    <a:pt x="2146" y="1073"/>
                  </a:cubicBezTo>
                  <a:close/>
                </a:path>
              </a:pathLst>
            </a:custGeom>
            <a:noFill/>
            <a:ln w="9125" cap="flat" cmpd="sng">
              <a:solidFill>
                <a:srgbClr val="F9FAFE"/>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71"/>
            <p:cNvSpPr/>
            <p:nvPr/>
          </p:nvSpPr>
          <p:spPr>
            <a:xfrm>
              <a:off x="3310509" y="2393612"/>
              <a:ext cx="53012" cy="53012"/>
            </a:xfrm>
            <a:custGeom>
              <a:avLst/>
              <a:gdLst/>
              <a:ahLst/>
              <a:cxnLst/>
              <a:rect l="l" t="t" r="r" b="b"/>
              <a:pathLst>
                <a:path w="2146" h="2146" fill="none" extrusionOk="0">
                  <a:moveTo>
                    <a:pt x="2146" y="1073"/>
                  </a:moveTo>
                  <a:cubicBezTo>
                    <a:pt x="2146" y="1666"/>
                    <a:pt x="1667" y="2146"/>
                    <a:pt x="1073" y="2146"/>
                  </a:cubicBezTo>
                  <a:cubicBezTo>
                    <a:pt x="480" y="2146"/>
                    <a:pt x="0" y="1666"/>
                    <a:pt x="0" y="1073"/>
                  </a:cubicBezTo>
                  <a:cubicBezTo>
                    <a:pt x="0" y="480"/>
                    <a:pt x="480" y="0"/>
                    <a:pt x="1073" y="0"/>
                  </a:cubicBezTo>
                  <a:cubicBezTo>
                    <a:pt x="1667" y="0"/>
                    <a:pt x="2146" y="480"/>
                    <a:pt x="2146" y="1073"/>
                  </a:cubicBezTo>
                  <a:close/>
                </a:path>
              </a:pathLst>
            </a:custGeom>
            <a:noFill/>
            <a:ln w="9125" cap="flat" cmpd="sng">
              <a:solidFill>
                <a:srgbClr val="F9FAFE"/>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71"/>
            <p:cNvSpPr/>
            <p:nvPr/>
          </p:nvSpPr>
          <p:spPr>
            <a:xfrm>
              <a:off x="3603135" y="2676654"/>
              <a:ext cx="77838" cy="77269"/>
            </a:xfrm>
            <a:custGeom>
              <a:avLst/>
              <a:gdLst/>
              <a:ahLst/>
              <a:cxnLst/>
              <a:rect l="l" t="t" r="r" b="b"/>
              <a:pathLst>
                <a:path w="3151" h="3128" extrusionOk="0">
                  <a:moveTo>
                    <a:pt x="1576" y="0"/>
                  </a:moveTo>
                  <a:cubicBezTo>
                    <a:pt x="708" y="0"/>
                    <a:pt x="1" y="685"/>
                    <a:pt x="1" y="1553"/>
                  </a:cubicBezTo>
                  <a:cubicBezTo>
                    <a:pt x="1" y="2420"/>
                    <a:pt x="708" y="3128"/>
                    <a:pt x="1576" y="3128"/>
                  </a:cubicBezTo>
                  <a:cubicBezTo>
                    <a:pt x="2443" y="3128"/>
                    <a:pt x="3151" y="2420"/>
                    <a:pt x="3151" y="1553"/>
                  </a:cubicBezTo>
                  <a:cubicBezTo>
                    <a:pt x="3151" y="685"/>
                    <a:pt x="2443" y="0"/>
                    <a:pt x="1576" y="0"/>
                  </a:cubicBezTo>
                  <a:close/>
                </a:path>
              </a:pathLst>
            </a:custGeom>
            <a:solidFill>
              <a:srgbClr val="FF9E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71"/>
            <p:cNvSpPr/>
            <p:nvPr/>
          </p:nvSpPr>
          <p:spPr>
            <a:xfrm>
              <a:off x="3605383" y="2654100"/>
              <a:ext cx="77294" cy="77269"/>
            </a:xfrm>
            <a:custGeom>
              <a:avLst/>
              <a:gdLst/>
              <a:ahLst/>
              <a:cxnLst/>
              <a:rect l="l" t="t" r="r" b="b"/>
              <a:pathLst>
                <a:path w="3129" h="3128" fill="none" extrusionOk="0">
                  <a:moveTo>
                    <a:pt x="3128" y="1553"/>
                  </a:moveTo>
                  <a:cubicBezTo>
                    <a:pt x="3128" y="2420"/>
                    <a:pt x="2420" y="3128"/>
                    <a:pt x="1576" y="3128"/>
                  </a:cubicBezTo>
                  <a:cubicBezTo>
                    <a:pt x="709" y="3128"/>
                    <a:pt x="1" y="2420"/>
                    <a:pt x="1" y="1553"/>
                  </a:cubicBezTo>
                  <a:cubicBezTo>
                    <a:pt x="1" y="708"/>
                    <a:pt x="709" y="0"/>
                    <a:pt x="1576" y="0"/>
                  </a:cubicBezTo>
                  <a:cubicBezTo>
                    <a:pt x="2420" y="0"/>
                    <a:pt x="3128" y="708"/>
                    <a:pt x="3128" y="1553"/>
                  </a:cubicBezTo>
                  <a:close/>
                </a:path>
              </a:pathLst>
            </a:custGeom>
            <a:noFill/>
            <a:ln w="1700" cap="flat" cmpd="sng">
              <a:solidFill>
                <a:srgbClr val="1D2B4A"/>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71"/>
            <p:cNvSpPr/>
            <p:nvPr/>
          </p:nvSpPr>
          <p:spPr>
            <a:xfrm>
              <a:off x="3147547" y="2212617"/>
              <a:ext cx="109976" cy="109976"/>
            </a:xfrm>
            <a:custGeom>
              <a:avLst/>
              <a:gdLst/>
              <a:ahLst/>
              <a:cxnLst/>
              <a:rect l="l" t="t" r="r" b="b"/>
              <a:pathLst>
                <a:path w="4452" h="4452" fill="none" extrusionOk="0">
                  <a:moveTo>
                    <a:pt x="4452" y="2214"/>
                  </a:moveTo>
                  <a:cubicBezTo>
                    <a:pt x="4452" y="3447"/>
                    <a:pt x="3447" y="4451"/>
                    <a:pt x="2238" y="4451"/>
                  </a:cubicBezTo>
                  <a:cubicBezTo>
                    <a:pt x="1005" y="4451"/>
                    <a:pt x="1" y="3447"/>
                    <a:pt x="1" y="2214"/>
                  </a:cubicBezTo>
                  <a:cubicBezTo>
                    <a:pt x="1" y="1005"/>
                    <a:pt x="1005" y="0"/>
                    <a:pt x="2238" y="0"/>
                  </a:cubicBezTo>
                  <a:cubicBezTo>
                    <a:pt x="3447" y="0"/>
                    <a:pt x="4452" y="1005"/>
                    <a:pt x="4452" y="2214"/>
                  </a:cubicBezTo>
                  <a:close/>
                </a:path>
              </a:pathLst>
            </a:custGeom>
            <a:noFill/>
            <a:ln w="1700" cap="flat" cmpd="sng">
              <a:solidFill>
                <a:srgbClr val="1D2B4A"/>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71"/>
            <p:cNvSpPr/>
            <p:nvPr/>
          </p:nvSpPr>
          <p:spPr>
            <a:xfrm>
              <a:off x="2150109" y="2518582"/>
              <a:ext cx="119437" cy="117510"/>
            </a:xfrm>
            <a:custGeom>
              <a:avLst/>
              <a:gdLst/>
              <a:ahLst/>
              <a:cxnLst/>
              <a:rect l="l" t="t" r="r" b="b"/>
              <a:pathLst>
                <a:path w="4835" h="4757" extrusionOk="0">
                  <a:moveTo>
                    <a:pt x="4598" y="0"/>
                  </a:moveTo>
                  <a:cubicBezTo>
                    <a:pt x="4580" y="0"/>
                    <a:pt x="4562" y="3"/>
                    <a:pt x="4543" y="8"/>
                  </a:cubicBezTo>
                  <a:lnTo>
                    <a:pt x="206" y="1355"/>
                  </a:lnTo>
                  <a:cubicBezTo>
                    <a:pt x="1" y="1424"/>
                    <a:pt x="1" y="1675"/>
                    <a:pt x="206" y="1743"/>
                  </a:cubicBezTo>
                  <a:lnTo>
                    <a:pt x="2169" y="2428"/>
                  </a:lnTo>
                  <a:cubicBezTo>
                    <a:pt x="2215" y="2451"/>
                    <a:pt x="2283" y="2496"/>
                    <a:pt x="2283" y="2565"/>
                  </a:cubicBezTo>
                  <a:lnTo>
                    <a:pt x="2945" y="4619"/>
                  </a:lnTo>
                  <a:cubicBezTo>
                    <a:pt x="2980" y="4710"/>
                    <a:pt x="3059" y="4756"/>
                    <a:pt x="3139" y="4756"/>
                  </a:cubicBezTo>
                  <a:cubicBezTo>
                    <a:pt x="3219" y="4756"/>
                    <a:pt x="3299" y="4710"/>
                    <a:pt x="3333" y="4619"/>
                  </a:cubicBezTo>
                  <a:lnTo>
                    <a:pt x="4794" y="282"/>
                  </a:lnTo>
                  <a:cubicBezTo>
                    <a:pt x="4834" y="141"/>
                    <a:pt x="4733" y="0"/>
                    <a:pt x="4598" y="0"/>
                  </a:cubicBezTo>
                  <a:close/>
                </a:path>
              </a:pathLst>
            </a:custGeom>
            <a:solidFill>
              <a:srgbClr val="4E52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Shape 2016"/>
        <p:cNvGrpSpPr/>
        <p:nvPr/>
      </p:nvGrpSpPr>
      <p:grpSpPr>
        <a:xfrm>
          <a:off x="0" y="0"/>
          <a:ext cx="0" cy="0"/>
          <a:chOff x="0" y="0"/>
          <a:chExt cx="0" cy="0"/>
        </a:xfrm>
      </p:grpSpPr>
      <p:sp>
        <p:nvSpPr>
          <p:cNvPr id="2017" name="Google Shape;2017;p72"/>
          <p:cNvSpPr txBox="1">
            <a:spLocks noGrp="1"/>
          </p:cNvSpPr>
          <p:nvPr>
            <p:ph type="title"/>
          </p:nvPr>
        </p:nvSpPr>
        <p:spPr>
          <a:xfrm>
            <a:off x="726225" y="441350"/>
            <a:ext cx="7691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Alternative Resources</a:t>
            </a:r>
            <a:endParaRPr/>
          </a:p>
        </p:txBody>
      </p:sp>
      <p:sp>
        <p:nvSpPr>
          <p:cNvPr id="2018" name="Google Shape;2018;p72"/>
          <p:cNvSpPr/>
          <p:nvPr/>
        </p:nvSpPr>
        <p:spPr>
          <a:xfrm>
            <a:off x="3002427" y="3177613"/>
            <a:ext cx="52690" cy="52690"/>
          </a:xfrm>
          <a:custGeom>
            <a:avLst/>
            <a:gdLst/>
            <a:ahLst/>
            <a:cxnLst/>
            <a:rect l="l" t="t" r="r" b="b"/>
            <a:pathLst>
              <a:path w="914" h="914" extrusionOk="0">
                <a:moveTo>
                  <a:pt x="457" y="1"/>
                </a:moveTo>
                <a:cubicBezTo>
                  <a:pt x="206" y="1"/>
                  <a:pt x="0" y="206"/>
                  <a:pt x="0" y="457"/>
                </a:cubicBezTo>
                <a:cubicBezTo>
                  <a:pt x="0" y="708"/>
                  <a:pt x="206" y="914"/>
                  <a:pt x="457" y="914"/>
                </a:cubicBezTo>
                <a:cubicBezTo>
                  <a:pt x="708" y="914"/>
                  <a:pt x="913" y="708"/>
                  <a:pt x="913" y="457"/>
                </a:cubicBezTo>
                <a:cubicBezTo>
                  <a:pt x="913" y="206"/>
                  <a:pt x="708" y="1"/>
                  <a:pt x="457" y="1"/>
                </a:cubicBezTo>
                <a:close/>
              </a:path>
            </a:pathLst>
          </a:custGeom>
          <a:solidFill>
            <a:srgbClr val="F9FA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72"/>
          <p:cNvSpPr/>
          <p:nvPr/>
        </p:nvSpPr>
        <p:spPr>
          <a:xfrm>
            <a:off x="3002427" y="3177613"/>
            <a:ext cx="52690" cy="52690"/>
          </a:xfrm>
          <a:custGeom>
            <a:avLst/>
            <a:gdLst/>
            <a:ahLst/>
            <a:cxnLst/>
            <a:rect l="l" t="t" r="r" b="b"/>
            <a:pathLst>
              <a:path w="914" h="914" fill="none" extrusionOk="0">
                <a:moveTo>
                  <a:pt x="913" y="457"/>
                </a:moveTo>
                <a:cubicBezTo>
                  <a:pt x="913" y="708"/>
                  <a:pt x="708" y="914"/>
                  <a:pt x="457" y="914"/>
                </a:cubicBezTo>
                <a:cubicBezTo>
                  <a:pt x="206" y="914"/>
                  <a:pt x="0" y="708"/>
                  <a:pt x="0" y="457"/>
                </a:cubicBezTo>
                <a:cubicBezTo>
                  <a:pt x="0" y="206"/>
                  <a:pt x="206" y="1"/>
                  <a:pt x="457" y="1"/>
                </a:cubicBezTo>
                <a:cubicBezTo>
                  <a:pt x="708" y="1"/>
                  <a:pt x="913" y="206"/>
                  <a:pt x="913" y="457"/>
                </a:cubicBezTo>
                <a:close/>
              </a:path>
            </a:pathLst>
          </a:custGeom>
          <a:noFill/>
          <a:ln w="11975" cap="flat" cmpd="sng">
            <a:solidFill>
              <a:srgbClr val="E04F73"/>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20" name="Google Shape;2020;p72"/>
          <p:cNvGrpSpPr/>
          <p:nvPr/>
        </p:nvGrpSpPr>
        <p:grpSpPr>
          <a:xfrm>
            <a:off x="1112098" y="2060352"/>
            <a:ext cx="1914273" cy="2505062"/>
            <a:chOff x="1135282" y="2234211"/>
            <a:chExt cx="1829040" cy="2393524"/>
          </a:xfrm>
        </p:grpSpPr>
        <p:sp>
          <p:nvSpPr>
            <p:cNvPr id="2021" name="Google Shape;2021;p72"/>
            <p:cNvSpPr/>
            <p:nvPr/>
          </p:nvSpPr>
          <p:spPr>
            <a:xfrm>
              <a:off x="2119498" y="2480251"/>
              <a:ext cx="844824" cy="594807"/>
            </a:xfrm>
            <a:custGeom>
              <a:avLst/>
              <a:gdLst/>
              <a:ahLst/>
              <a:cxnLst/>
              <a:rect l="l" t="t" r="r" b="b"/>
              <a:pathLst>
                <a:path w="14655" h="10318" fill="none" extrusionOk="0">
                  <a:moveTo>
                    <a:pt x="14654" y="10318"/>
                  </a:moveTo>
                  <a:lnTo>
                    <a:pt x="1" y="10318"/>
                  </a:lnTo>
                  <a:lnTo>
                    <a:pt x="1" y="0"/>
                  </a:lnTo>
                  <a:lnTo>
                    <a:pt x="14654" y="0"/>
                  </a:lnTo>
                  <a:close/>
                </a:path>
              </a:pathLst>
            </a:custGeom>
            <a:noFill/>
            <a:ln w="2850" cap="flat" cmpd="sng">
              <a:solidFill>
                <a:srgbClr val="1D2B4A"/>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72"/>
            <p:cNvSpPr/>
            <p:nvPr/>
          </p:nvSpPr>
          <p:spPr>
            <a:xfrm>
              <a:off x="2231334" y="2584189"/>
              <a:ext cx="619826" cy="58"/>
            </a:xfrm>
            <a:custGeom>
              <a:avLst/>
              <a:gdLst/>
              <a:ahLst/>
              <a:cxnLst/>
              <a:rect l="l" t="t" r="r" b="b"/>
              <a:pathLst>
                <a:path w="10752" h="1" fill="none" extrusionOk="0">
                  <a:moveTo>
                    <a:pt x="1" y="1"/>
                  </a:moveTo>
                  <a:lnTo>
                    <a:pt x="10751" y="1"/>
                  </a:lnTo>
                </a:path>
              </a:pathLst>
            </a:custGeom>
            <a:noFill/>
            <a:ln w="2850" cap="flat" cmpd="sng">
              <a:solidFill>
                <a:srgbClr val="1D2B4A"/>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72"/>
            <p:cNvSpPr/>
            <p:nvPr/>
          </p:nvSpPr>
          <p:spPr>
            <a:xfrm>
              <a:off x="2231334" y="2809187"/>
              <a:ext cx="619826" cy="58"/>
            </a:xfrm>
            <a:custGeom>
              <a:avLst/>
              <a:gdLst/>
              <a:ahLst/>
              <a:cxnLst/>
              <a:rect l="l" t="t" r="r" b="b"/>
              <a:pathLst>
                <a:path w="10752" h="1" fill="none" extrusionOk="0">
                  <a:moveTo>
                    <a:pt x="1" y="1"/>
                  </a:moveTo>
                  <a:lnTo>
                    <a:pt x="10751" y="1"/>
                  </a:lnTo>
                </a:path>
              </a:pathLst>
            </a:custGeom>
            <a:noFill/>
            <a:ln w="2850" cap="flat" cmpd="sng">
              <a:solidFill>
                <a:srgbClr val="1D2B4A"/>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72"/>
            <p:cNvSpPr/>
            <p:nvPr/>
          </p:nvSpPr>
          <p:spPr>
            <a:xfrm>
              <a:off x="2231334" y="2881593"/>
              <a:ext cx="619826" cy="58"/>
            </a:xfrm>
            <a:custGeom>
              <a:avLst/>
              <a:gdLst/>
              <a:ahLst/>
              <a:cxnLst/>
              <a:rect l="l" t="t" r="r" b="b"/>
              <a:pathLst>
                <a:path w="10752" h="1" fill="none" extrusionOk="0">
                  <a:moveTo>
                    <a:pt x="1" y="0"/>
                  </a:moveTo>
                  <a:lnTo>
                    <a:pt x="10751" y="0"/>
                  </a:lnTo>
                </a:path>
              </a:pathLst>
            </a:custGeom>
            <a:noFill/>
            <a:ln w="2850" cap="flat" cmpd="sng">
              <a:solidFill>
                <a:srgbClr val="1D2B4A"/>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72"/>
            <p:cNvSpPr/>
            <p:nvPr/>
          </p:nvSpPr>
          <p:spPr>
            <a:xfrm>
              <a:off x="2231334" y="2955266"/>
              <a:ext cx="619826" cy="58"/>
            </a:xfrm>
            <a:custGeom>
              <a:avLst/>
              <a:gdLst/>
              <a:ahLst/>
              <a:cxnLst/>
              <a:rect l="l" t="t" r="r" b="b"/>
              <a:pathLst>
                <a:path w="10752" h="1" fill="none" extrusionOk="0">
                  <a:moveTo>
                    <a:pt x="1" y="0"/>
                  </a:moveTo>
                  <a:lnTo>
                    <a:pt x="10751" y="0"/>
                  </a:lnTo>
                </a:path>
              </a:pathLst>
            </a:custGeom>
            <a:noFill/>
            <a:ln w="2850" cap="flat" cmpd="sng">
              <a:solidFill>
                <a:srgbClr val="1D2B4A"/>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72"/>
            <p:cNvSpPr/>
            <p:nvPr/>
          </p:nvSpPr>
          <p:spPr>
            <a:xfrm>
              <a:off x="1135282" y="4588189"/>
              <a:ext cx="927721" cy="38220"/>
            </a:xfrm>
            <a:custGeom>
              <a:avLst/>
              <a:gdLst/>
              <a:ahLst/>
              <a:cxnLst/>
              <a:rect l="l" t="t" r="r" b="b"/>
              <a:pathLst>
                <a:path w="16093" h="663" extrusionOk="0">
                  <a:moveTo>
                    <a:pt x="9290" y="1"/>
                  </a:moveTo>
                  <a:cubicBezTo>
                    <a:pt x="5410" y="1"/>
                    <a:pt x="0" y="69"/>
                    <a:pt x="0" y="297"/>
                  </a:cubicBezTo>
                  <a:cubicBezTo>
                    <a:pt x="0" y="526"/>
                    <a:pt x="4930" y="662"/>
                    <a:pt x="8834" y="662"/>
                  </a:cubicBezTo>
                  <a:cubicBezTo>
                    <a:pt x="12737" y="662"/>
                    <a:pt x="16092" y="548"/>
                    <a:pt x="16092" y="320"/>
                  </a:cubicBezTo>
                  <a:cubicBezTo>
                    <a:pt x="16092" y="115"/>
                    <a:pt x="13193" y="1"/>
                    <a:pt x="9290" y="1"/>
                  </a:cubicBezTo>
                  <a:close/>
                </a:path>
              </a:pathLst>
            </a:custGeom>
            <a:solidFill>
              <a:srgbClr val="0004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72"/>
            <p:cNvSpPr/>
            <p:nvPr/>
          </p:nvSpPr>
          <p:spPr>
            <a:xfrm>
              <a:off x="1844519" y="2717874"/>
              <a:ext cx="550072" cy="527936"/>
            </a:xfrm>
            <a:custGeom>
              <a:avLst/>
              <a:gdLst/>
              <a:ahLst/>
              <a:cxnLst/>
              <a:rect l="l" t="t" r="r" b="b"/>
              <a:pathLst>
                <a:path w="9542" h="9158" extrusionOk="0">
                  <a:moveTo>
                    <a:pt x="968" y="1"/>
                  </a:moveTo>
                  <a:cubicBezTo>
                    <a:pt x="723" y="1"/>
                    <a:pt x="450" y="187"/>
                    <a:pt x="228" y="832"/>
                  </a:cubicBezTo>
                  <a:cubicBezTo>
                    <a:pt x="0" y="1539"/>
                    <a:pt x="2374" y="4141"/>
                    <a:pt x="2374" y="4141"/>
                  </a:cubicBezTo>
                  <a:cubicBezTo>
                    <a:pt x="2374" y="4187"/>
                    <a:pt x="2374" y="4438"/>
                    <a:pt x="2374" y="4758"/>
                  </a:cubicBezTo>
                  <a:cubicBezTo>
                    <a:pt x="1780" y="8250"/>
                    <a:pt x="2967" y="9094"/>
                    <a:pt x="2967" y="9094"/>
                  </a:cubicBezTo>
                  <a:cubicBezTo>
                    <a:pt x="3027" y="9137"/>
                    <a:pt x="3098" y="9157"/>
                    <a:pt x="3179" y="9157"/>
                  </a:cubicBezTo>
                  <a:cubicBezTo>
                    <a:pt x="4515" y="9157"/>
                    <a:pt x="8514" y="3616"/>
                    <a:pt x="8514" y="3616"/>
                  </a:cubicBezTo>
                  <a:cubicBezTo>
                    <a:pt x="8879" y="3342"/>
                    <a:pt x="9541" y="2589"/>
                    <a:pt x="9495" y="2475"/>
                  </a:cubicBezTo>
                  <a:cubicBezTo>
                    <a:pt x="9473" y="2384"/>
                    <a:pt x="9290" y="2270"/>
                    <a:pt x="9244" y="2110"/>
                  </a:cubicBezTo>
                  <a:cubicBezTo>
                    <a:pt x="9221" y="1927"/>
                    <a:pt x="9130" y="1836"/>
                    <a:pt x="9016" y="1790"/>
                  </a:cubicBezTo>
                  <a:cubicBezTo>
                    <a:pt x="8879" y="1722"/>
                    <a:pt x="8833" y="1608"/>
                    <a:pt x="8833" y="1608"/>
                  </a:cubicBezTo>
                  <a:cubicBezTo>
                    <a:pt x="8833" y="1608"/>
                    <a:pt x="9495" y="603"/>
                    <a:pt x="9336" y="398"/>
                  </a:cubicBezTo>
                  <a:cubicBezTo>
                    <a:pt x="9332" y="395"/>
                    <a:pt x="9328" y="394"/>
                    <a:pt x="9323" y="394"/>
                  </a:cubicBezTo>
                  <a:cubicBezTo>
                    <a:pt x="9116" y="394"/>
                    <a:pt x="7487" y="2566"/>
                    <a:pt x="7487" y="2566"/>
                  </a:cubicBezTo>
                  <a:cubicBezTo>
                    <a:pt x="7487" y="2566"/>
                    <a:pt x="4292" y="5672"/>
                    <a:pt x="4180" y="5672"/>
                  </a:cubicBezTo>
                  <a:cubicBezTo>
                    <a:pt x="4178" y="5672"/>
                    <a:pt x="4177" y="5672"/>
                    <a:pt x="4177" y="5671"/>
                  </a:cubicBezTo>
                  <a:cubicBezTo>
                    <a:pt x="3724" y="3770"/>
                    <a:pt x="3352" y="318"/>
                    <a:pt x="1864" y="318"/>
                  </a:cubicBezTo>
                  <a:cubicBezTo>
                    <a:pt x="1779" y="318"/>
                    <a:pt x="1690" y="329"/>
                    <a:pt x="1598" y="352"/>
                  </a:cubicBezTo>
                  <a:cubicBezTo>
                    <a:pt x="1585" y="352"/>
                    <a:pt x="1304" y="1"/>
                    <a:pt x="968" y="1"/>
                  </a:cubicBezTo>
                  <a:close/>
                </a:path>
              </a:pathLst>
            </a:custGeom>
            <a:solidFill>
              <a:srgbClr val="FFBD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72"/>
            <p:cNvSpPr/>
            <p:nvPr/>
          </p:nvSpPr>
          <p:spPr>
            <a:xfrm>
              <a:off x="2278720" y="2809187"/>
              <a:ext cx="73731" cy="70733"/>
            </a:xfrm>
            <a:custGeom>
              <a:avLst/>
              <a:gdLst/>
              <a:ahLst/>
              <a:cxnLst/>
              <a:rect l="l" t="t" r="r" b="b"/>
              <a:pathLst>
                <a:path w="1279" h="1227" extrusionOk="0">
                  <a:moveTo>
                    <a:pt x="498" y="0"/>
                  </a:moveTo>
                  <a:cubicBezTo>
                    <a:pt x="357" y="0"/>
                    <a:pt x="0" y="959"/>
                    <a:pt x="0" y="959"/>
                  </a:cubicBezTo>
                  <a:cubicBezTo>
                    <a:pt x="0" y="959"/>
                    <a:pt x="196" y="1226"/>
                    <a:pt x="430" y="1226"/>
                  </a:cubicBezTo>
                  <a:cubicBezTo>
                    <a:pt x="461" y="1226"/>
                    <a:pt x="493" y="1221"/>
                    <a:pt x="525" y="1211"/>
                  </a:cubicBezTo>
                  <a:cubicBezTo>
                    <a:pt x="799" y="1142"/>
                    <a:pt x="708" y="594"/>
                    <a:pt x="708" y="594"/>
                  </a:cubicBezTo>
                  <a:lnTo>
                    <a:pt x="708" y="594"/>
                  </a:lnTo>
                  <a:cubicBezTo>
                    <a:pt x="708" y="594"/>
                    <a:pt x="919" y="673"/>
                    <a:pt x="1085" y="673"/>
                  </a:cubicBezTo>
                  <a:cubicBezTo>
                    <a:pt x="1186" y="673"/>
                    <a:pt x="1270" y="644"/>
                    <a:pt x="1279" y="549"/>
                  </a:cubicBezTo>
                  <a:cubicBezTo>
                    <a:pt x="1279" y="298"/>
                    <a:pt x="640" y="24"/>
                    <a:pt x="503" y="1"/>
                  </a:cubicBezTo>
                  <a:cubicBezTo>
                    <a:pt x="501" y="1"/>
                    <a:pt x="499" y="0"/>
                    <a:pt x="498" y="0"/>
                  </a:cubicBezTo>
                  <a:close/>
                </a:path>
              </a:pathLst>
            </a:custGeom>
            <a:solidFill>
              <a:srgbClr val="FFBD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72"/>
            <p:cNvSpPr/>
            <p:nvPr/>
          </p:nvSpPr>
          <p:spPr>
            <a:xfrm>
              <a:off x="2320803" y="2813165"/>
              <a:ext cx="42198" cy="54016"/>
            </a:xfrm>
            <a:custGeom>
              <a:avLst/>
              <a:gdLst/>
              <a:ahLst/>
              <a:cxnLst/>
              <a:rect l="l" t="t" r="r" b="b"/>
              <a:pathLst>
                <a:path w="732" h="937" extrusionOk="0">
                  <a:moveTo>
                    <a:pt x="1" y="0"/>
                  </a:moveTo>
                  <a:lnTo>
                    <a:pt x="389" y="206"/>
                  </a:lnTo>
                  <a:cubicBezTo>
                    <a:pt x="457" y="251"/>
                    <a:pt x="526" y="274"/>
                    <a:pt x="571" y="320"/>
                  </a:cubicBezTo>
                  <a:cubicBezTo>
                    <a:pt x="640" y="343"/>
                    <a:pt x="686" y="434"/>
                    <a:pt x="617" y="480"/>
                  </a:cubicBezTo>
                  <a:cubicBezTo>
                    <a:pt x="503" y="571"/>
                    <a:pt x="343" y="594"/>
                    <a:pt x="206" y="594"/>
                  </a:cubicBezTo>
                  <a:cubicBezTo>
                    <a:pt x="183" y="594"/>
                    <a:pt x="138" y="594"/>
                    <a:pt x="92" y="617"/>
                  </a:cubicBezTo>
                  <a:cubicBezTo>
                    <a:pt x="69" y="639"/>
                    <a:pt x="92" y="685"/>
                    <a:pt x="92" y="708"/>
                  </a:cubicBezTo>
                  <a:lnTo>
                    <a:pt x="138" y="936"/>
                  </a:lnTo>
                  <a:lnTo>
                    <a:pt x="138" y="708"/>
                  </a:lnTo>
                  <a:cubicBezTo>
                    <a:pt x="123" y="647"/>
                    <a:pt x="117" y="637"/>
                    <a:pt x="143" y="637"/>
                  </a:cubicBezTo>
                  <a:cubicBezTo>
                    <a:pt x="156" y="637"/>
                    <a:pt x="176" y="639"/>
                    <a:pt x="206" y="639"/>
                  </a:cubicBezTo>
                  <a:cubicBezTo>
                    <a:pt x="343" y="639"/>
                    <a:pt x="526" y="639"/>
                    <a:pt x="663" y="525"/>
                  </a:cubicBezTo>
                  <a:cubicBezTo>
                    <a:pt x="708" y="502"/>
                    <a:pt x="731" y="434"/>
                    <a:pt x="708" y="388"/>
                  </a:cubicBezTo>
                  <a:cubicBezTo>
                    <a:pt x="686" y="320"/>
                    <a:pt x="640" y="297"/>
                    <a:pt x="617" y="274"/>
                  </a:cubicBezTo>
                  <a:cubicBezTo>
                    <a:pt x="549" y="229"/>
                    <a:pt x="480" y="206"/>
                    <a:pt x="412" y="160"/>
                  </a:cubicBezTo>
                  <a:cubicBezTo>
                    <a:pt x="275" y="92"/>
                    <a:pt x="138" y="46"/>
                    <a:pt x="1" y="0"/>
                  </a:cubicBezTo>
                  <a:close/>
                </a:path>
              </a:pathLst>
            </a:custGeom>
            <a:solidFill>
              <a:srgbClr val="EC71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72"/>
            <p:cNvSpPr/>
            <p:nvPr/>
          </p:nvSpPr>
          <p:spPr>
            <a:xfrm>
              <a:off x="2341902" y="2809187"/>
              <a:ext cx="13201" cy="13259"/>
            </a:xfrm>
            <a:custGeom>
              <a:avLst/>
              <a:gdLst/>
              <a:ahLst/>
              <a:cxnLst/>
              <a:rect l="l" t="t" r="r" b="b"/>
              <a:pathLst>
                <a:path w="229" h="230" extrusionOk="0">
                  <a:moveTo>
                    <a:pt x="228" y="1"/>
                  </a:moveTo>
                  <a:cubicBezTo>
                    <a:pt x="137" y="69"/>
                    <a:pt x="69" y="138"/>
                    <a:pt x="0" y="229"/>
                  </a:cubicBezTo>
                  <a:cubicBezTo>
                    <a:pt x="69" y="229"/>
                    <a:pt x="91" y="183"/>
                    <a:pt x="160" y="161"/>
                  </a:cubicBezTo>
                  <a:cubicBezTo>
                    <a:pt x="183" y="92"/>
                    <a:pt x="228" y="69"/>
                    <a:pt x="228" y="1"/>
                  </a:cubicBezTo>
                  <a:close/>
                </a:path>
              </a:pathLst>
            </a:custGeom>
            <a:solidFill>
              <a:srgbClr val="EC71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72"/>
            <p:cNvSpPr/>
            <p:nvPr/>
          </p:nvSpPr>
          <p:spPr>
            <a:xfrm>
              <a:off x="2330027" y="2830286"/>
              <a:ext cx="42198" cy="28997"/>
            </a:xfrm>
            <a:custGeom>
              <a:avLst/>
              <a:gdLst/>
              <a:ahLst/>
              <a:cxnLst/>
              <a:rect l="l" t="t" r="r" b="b"/>
              <a:pathLst>
                <a:path w="732" h="503" extrusionOk="0">
                  <a:moveTo>
                    <a:pt x="708" y="0"/>
                  </a:moveTo>
                  <a:cubicBezTo>
                    <a:pt x="617" y="114"/>
                    <a:pt x="503" y="228"/>
                    <a:pt x="389" y="320"/>
                  </a:cubicBezTo>
                  <a:cubicBezTo>
                    <a:pt x="320" y="365"/>
                    <a:pt x="275" y="411"/>
                    <a:pt x="206" y="434"/>
                  </a:cubicBezTo>
                  <a:cubicBezTo>
                    <a:pt x="172" y="457"/>
                    <a:pt x="132" y="468"/>
                    <a:pt x="95" y="468"/>
                  </a:cubicBezTo>
                  <a:cubicBezTo>
                    <a:pt x="58" y="468"/>
                    <a:pt x="23" y="457"/>
                    <a:pt x="1" y="434"/>
                  </a:cubicBezTo>
                  <a:lnTo>
                    <a:pt x="1" y="434"/>
                  </a:lnTo>
                  <a:cubicBezTo>
                    <a:pt x="1" y="479"/>
                    <a:pt x="46" y="502"/>
                    <a:pt x="92" y="502"/>
                  </a:cubicBezTo>
                  <a:cubicBezTo>
                    <a:pt x="138" y="502"/>
                    <a:pt x="183" y="502"/>
                    <a:pt x="229" y="479"/>
                  </a:cubicBezTo>
                  <a:cubicBezTo>
                    <a:pt x="297" y="434"/>
                    <a:pt x="366" y="411"/>
                    <a:pt x="434" y="365"/>
                  </a:cubicBezTo>
                  <a:cubicBezTo>
                    <a:pt x="548" y="251"/>
                    <a:pt x="663" y="160"/>
                    <a:pt x="731" y="0"/>
                  </a:cubicBezTo>
                  <a:close/>
                </a:path>
              </a:pathLst>
            </a:custGeom>
            <a:solidFill>
              <a:srgbClr val="EC71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72"/>
            <p:cNvSpPr/>
            <p:nvPr/>
          </p:nvSpPr>
          <p:spPr>
            <a:xfrm>
              <a:off x="2339250" y="2846024"/>
              <a:ext cx="42140" cy="26172"/>
            </a:xfrm>
            <a:custGeom>
              <a:avLst/>
              <a:gdLst/>
              <a:ahLst/>
              <a:cxnLst/>
              <a:rect l="l" t="t" r="r" b="b"/>
              <a:pathLst>
                <a:path w="731" h="454" extrusionOk="0">
                  <a:moveTo>
                    <a:pt x="708" y="1"/>
                  </a:moveTo>
                  <a:cubicBezTo>
                    <a:pt x="639" y="47"/>
                    <a:pt x="571" y="92"/>
                    <a:pt x="503" y="161"/>
                  </a:cubicBezTo>
                  <a:cubicBezTo>
                    <a:pt x="457" y="229"/>
                    <a:pt x="388" y="298"/>
                    <a:pt x="320" y="343"/>
                  </a:cubicBezTo>
                  <a:cubicBezTo>
                    <a:pt x="270" y="377"/>
                    <a:pt x="220" y="398"/>
                    <a:pt x="179" y="398"/>
                  </a:cubicBezTo>
                  <a:cubicBezTo>
                    <a:pt x="163" y="398"/>
                    <a:pt x="150" y="395"/>
                    <a:pt x="137" y="389"/>
                  </a:cubicBezTo>
                  <a:cubicBezTo>
                    <a:pt x="69" y="366"/>
                    <a:pt x="23" y="275"/>
                    <a:pt x="0" y="206"/>
                  </a:cubicBezTo>
                  <a:lnTo>
                    <a:pt x="0" y="206"/>
                  </a:lnTo>
                  <a:cubicBezTo>
                    <a:pt x="0" y="298"/>
                    <a:pt x="23" y="389"/>
                    <a:pt x="115" y="435"/>
                  </a:cubicBezTo>
                  <a:cubicBezTo>
                    <a:pt x="135" y="448"/>
                    <a:pt x="159" y="454"/>
                    <a:pt x="184" y="454"/>
                  </a:cubicBezTo>
                  <a:cubicBezTo>
                    <a:pt x="246" y="454"/>
                    <a:pt x="317" y="421"/>
                    <a:pt x="366" y="389"/>
                  </a:cubicBezTo>
                  <a:cubicBezTo>
                    <a:pt x="434" y="343"/>
                    <a:pt x="480" y="252"/>
                    <a:pt x="548" y="206"/>
                  </a:cubicBezTo>
                  <a:lnTo>
                    <a:pt x="731" y="1"/>
                  </a:lnTo>
                  <a:close/>
                </a:path>
              </a:pathLst>
            </a:custGeom>
            <a:solidFill>
              <a:srgbClr val="EC71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72"/>
            <p:cNvSpPr/>
            <p:nvPr/>
          </p:nvSpPr>
          <p:spPr>
            <a:xfrm>
              <a:off x="2356372" y="2867123"/>
              <a:ext cx="26345" cy="14527"/>
            </a:xfrm>
            <a:custGeom>
              <a:avLst/>
              <a:gdLst/>
              <a:ahLst/>
              <a:cxnLst/>
              <a:rect l="l" t="t" r="r" b="b"/>
              <a:pathLst>
                <a:path w="457" h="252" extrusionOk="0">
                  <a:moveTo>
                    <a:pt x="0" y="0"/>
                  </a:moveTo>
                  <a:cubicBezTo>
                    <a:pt x="0" y="46"/>
                    <a:pt x="23" y="114"/>
                    <a:pt x="23" y="160"/>
                  </a:cubicBezTo>
                  <a:cubicBezTo>
                    <a:pt x="46" y="206"/>
                    <a:pt x="91" y="251"/>
                    <a:pt x="160" y="251"/>
                  </a:cubicBezTo>
                  <a:cubicBezTo>
                    <a:pt x="206" y="251"/>
                    <a:pt x="274" y="251"/>
                    <a:pt x="320" y="228"/>
                  </a:cubicBezTo>
                  <a:cubicBezTo>
                    <a:pt x="365" y="206"/>
                    <a:pt x="411" y="183"/>
                    <a:pt x="457" y="137"/>
                  </a:cubicBezTo>
                  <a:lnTo>
                    <a:pt x="457" y="137"/>
                  </a:lnTo>
                  <a:cubicBezTo>
                    <a:pt x="388" y="160"/>
                    <a:pt x="365" y="160"/>
                    <a:pt x="297" y="183"/>
                  </a:cubicBezTo>
                  <a:lnTo>
                    <a:pt x="160" y="183"/>
                  </a:lnTo>
                  <a:cubicBezTo>
                    <a:pt x="152" y="190"/>
                    <a:pt x="145" y="193"/>
                    <a:pt x="138" y="193"/>
                  </a:cubicBezTo>
                  <a:cubicBezTo>
                    <a:pt x="124" y="193"/>
                    <a:pt x="114" y="183"/>
                    <a:pt x="114" y="183"/>
                  </a:cubicBezTo>
                  <a:cubicBezTo>
                    <a:pt x="91" y="183"/>
                    <a:pt x="91" y="160"/>
                    <a:pt x="69" y="137"/>
                  </a:cubicBezTo>
                  <a:cubicBezTo>
                    <a:pt x="46" y="91"/>
                    <a:pt x="23" y="46"/>
                    <a:pt x="0" y="0"/>
                  </a:cubicBezTo>
                  <a:close/>
                </a:path>
              </a:pathLst>
            </a:custGeom>
            <a:solidFill>
              <a:srgbClr val="EC71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72"/>
            <p:cNvSpPr/>
            <p:nvPr/>
          </p:nvSpPr>
          <p:spPr>
            <a:xfrm>
              <a:off x="1857721" y="2704961"/>
              <a:ext cx="243388" cy="283280"/>
            </a:xfrm>
            <a:custGeom>
              <a:avLst/>
              <a:gdLst/>
              <a:ahLst/>
              <a:cxnLst/>
              <a:rect l="l" t="t" r="r" b="b"/>
              <a:pathLst>
                <a:path w="4222" h="4914" extrusionOk="0">
                  <a:moveTo>
                    <a:pt x="1274" y="1"/>
                  </a:moveTo>
                  <a:cubicBezTo>
                    <a:pt x="660" y="1"/>
                    <a:pt x="0" y="627"/>
                    <a:pt x="22" y="1603"/>
                  </a:cubicBezTo>
                  <a:cubicBezTo>
                    <a:pt x="113" y="3658"/>
                    <a:pt x="479" y="4913"/>
                    <a:pt x="479" y="4913"/>
                  </a:cubicBezTo>
                  <a:cubicBezTo>
                    <a:pt x="479" y="4913"/>
                    <a:pt x="4222" y="3429"/>
                    <a:pt x="4154" y="3338"/>
                  </a:cubicBezTo>
                  <a:cubicBezTo>
                    <a:pt x="2807" y="1193"/>
                    <a:pt x="2601" y="211"/>
                    <a:pt x="1369" y="6"/>
                  </a:cubicBezTo>
                  <a:cubicBezTo>
                    <a:pt x="1338" y="2"/>
                    <a:pt x="1306" y="1"/>
                    <a:pt x="127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72"/>
            <p:cNvSpPr/>
            <p:nvPr/>
          </p:nvSpPr>
          <p:spPr>
            <a:xfrm>
              <a:off x="1261588" y="2395624"/>
              <a:ext cx="706643" cy="787292"/>
            </a:xfrm>
            <a:custGeom>
              <a:avLst/>
              <a:gdLst/>
              <a:ahLst/>
              <a:cxnLst/>
              <a:rect l="l" t="t" r="r" b="b"/>
              <a:pathLst>
                <a:path w="12258" h="13657" extrusionOk="0">
                  <a:moveTo>
                    <a:pt x="9992" y="1"/>
                  </a:moveTo>
                  <a:cubicBezTo>
                    <a:pt x="9718" y="1"/>
                    <a:pt x="9443" y="29"/>
                    <a:pt x="9176" y="76"/>
                  </a:cubicBezTo>
                  <a:cubicBezTo>
                    <a:pt x="8765" y="145"/>
                    <a:pt x="8355" y="259"/>
                    <a:pt x="8012" y="464"/>
                  </a:cubicBezTo>
                  <a:cubicBezTo>
                    <a:pt x="7670" y="670"/>
                    <a:pt x="2192" y="4847"/>
                    <a:pt x="0" y="9252"/>
                  </a:cubicBezTo>
                  <a:cubicBezTo>
                    <a:pt x="0" y="9252"/>
                    <a:pt x="3608" y="13657"/>
                    <a:pt x="8309" y="13657"/>
                  </a:cubicBezTo>
                  <a:cubicBezTo>
                    <a:pt x="8639" y="13657"/>
                    <a:pt x="8974" y="13635"/>
                    <a:pt x="9313" y="13589"/>
                  </a:cubicBezTo>
                  <a:lnTo>
                    <a:pt x="9633" y="6513"/>
                  </a:lnTo>
                  <a:cubicBezTo>
                    <a:pt x="9846" y="6389"/>
                    <a:pt x="10017" y="6375"/>
                    <a:pt x="10083" y="6375"/>
                  </a:cubicBezTo>
                  <a:cubicBezTo>
                    <a:pt x="10102" y="6375"/>
                    <a:pt x="10112" y="6376"/>
                    <a:pt x="10112" y="6376"/>
                  </a:cubicBezTo>
                  <a:lnTo>
                    <a:pt x="12235" y="1491"/>
                  </a:lnTo>
                  <a:cubicBezTo>
                    <a:pt x="12258" y="1195"/>
                    <a:pt x="11733" y="510"/>
                    <a:pt x="11482" y="373"/>
                  </a:cubicBezTo>
                  <a:cubicBezTo>
                    <a:pt x="11032" y="103"/>
                    <a:pt x="10514" y="1"/>
                    <a:pt x="9992" y="1"/>
                  </a:cubicBezTo>
                  <a:close/>
                </a:path>
              </a:pathLst>
            </a:custGeom>
            <a:solidFill>
              <a:srgbClr val="4E52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72"/>
            <p:cNvSpPr/>
            <p:nvPr/>
          </p:nvSpPr>
          <p:spPr>
            <a:xfrm>
              <a:off x="1217949" y="2406462"/>
              <a:ext cx="566041" cy="507586"/>
            </a:xfrm>
            <a:custGeom>
              <a:avLst/>
              <a:gdLst/>
              <a:ahLst/>
              <a:cxnLst/>
              <a:rect l="l" t="t" r="r" b="b"/>
              <a:pathLst>
                <a:path w="9819" h="8805" extrusionOk="0">
                  <a:moveTo>
                    <a:pt x="9722" y="1"/>
                  </a:moveTo>
                  <a:cubicBezTo>
                    <a:pt x="9717" y="1"/>
                    <a:pt x="9711" y="1"/>
                    <a:pt x="9705" y="2"/>
                  </a:cubicBezTo>
                  <a:cubicBezTo>
                    <a:pt x="8176" y="116"/>
                    <a:pt x="6601" y="1737"/>
                    <a:pt x="5528" y="2650"/>
                  </a:cubicBezTo>
                  <a:cubicBezTo>
                    <a:pt x="3451" y="4385"/>
                    <a:pt x="1465" y="6348"/>
                    <a:pt x="50" y="8653"/>
                  </a:cubicBezTo>
                  <a:cubicBezTo>
                    <a:pt x="1" y="8735"/>
                    <a:pt x="69" y="8804"/>
                    <a:pt x="136" y="8804"/>
                  </a:cubicBezTo>
                  <a:cubicBezTo>
                    <a:pt x="163" y="8804"/>
                    <a:pt x="190" y="8793"/>
                    <a:pt x="210" y="8767"/>
                  </a:cubicBezTo>
                  <a:cubicBezTo>
                    <a:pt x="1465" y="6736"/>
                    <a:pt x="3154" y="5001"/>
                    <a:pt x="4912" y="3426"/>
                  </a:cubicBezTo>
                  <a:cubicBezTo>
                    <a:pt x="6099" y="2376"/>
                    <a:pt x="8016" y="345"/>
                    <a:pt x="9705" y="185"/>
                  </a:cubicBezTo>
                  <a:cubicBezTo>
                    <a:pt x="9813" y="185"/>
                    <a:pt x="9819" y="1"/>
                    <a:pt x="97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72"/>
            <p:cNvSpPr/>
            <p:nvPr/>
          </p:nvSpPr>
          <p:spPr>
            <a:xfrm>
              <a:off x="1749747" y="2427676"/>
              <a:ext cx="246097" cy="343637"/>
            </a:xfrm>
            <a:custGeom>
              <a:avLst/>
              <a:gdLst/>
              <a:ahLst/>
              <a:cxnLst/>
              <a:rect l="l" t="t" r="r" b="b"/>
              <a:pathLst>
                <a:path w="4269" h="5961" extrusionOk="0">
                  <a:moveTo>
                    <a:pt x="2345" y="0"/>
                  </a:moveTo>
                  <a:cubicBezTo>
                    <a:pt x="2219" y="0"/>
                    <a:pt x="2117" y="13"/>
                    <a:pt x="2055" y="22"/>
                  </a:cubicBezTo>
                  <a:cubicBezTo>
                    <a:pt x="1827" y="68"/>
                    <a:pt x="663" y="182"/>
                    <a:pt x="708" y="2077"/>
                  </a:cubicBezTo>
                  <a:cubicBezTo>
                    <a:pt x="708" y="2122"/>
                    <a:pt x="685" y="2145"/>
                    <a:pt x="640" y="2145"/>
                  </a:cubicBezTo>
                  <a:cubicBezTo>
                    <a:pt x="480" y="2145"/>
                    <a:pt x="115" y="2191"/>
                    <a:pt x="46" y="2624"/>
                  </a:cubicBezTo>
                  <a:cubicBezTo>
                    <a:pt x="1" y="3035"/>
                    <a:pt x="594" y="3127"/>
                    <a:pt x="845" y="3127"/>
                  </a:cubicBezTo>
                  <a:cubicBezTo>
                    <a:pt x="914" y="3127"/>
                    <a:pt x="959" y="3172"/>
                    <a:pt x="1028" y="3218"/>
                  </a:cubicBezTo>
                  <a:cubicBezTo>
                    <a:pt x="1165" y="3378"/>
                    <a:pt x="1507" y="3720"/>
                    <a:pt x="1621" y="4154"/>
                  </a:cubicBezTo>
                  <a:cubicBezTo>
                    <a:pt x="1872" y="5112"/>
                    <a:pt x="1119" y="5546"/>
                    <a:pt x="1119" y="5546"/>
                  </a:cubicBezTo>
                  <a:cubicBezTo>
                    <a:pt x="1119" y="5546"/>
                    <a:pt x="2173" y="5960"/>
                    <a:pt x="3016" y="5960"/>
                  </a:cubicBezTo>
                  <a:cubicBezTo>
                    <a:pt x="3310" y="5960"/>
                    <a:pt x="3578" y="5910"/>
                    <a:pt x="3767" y="5774"/>
                  </a:cubicBezTo>
                  <a:cubicBezTo>
                    <a:pt x="3767" y="5774"/>
                    <a:pt x="2991" y="3606"/>
                    <a:pt x="3265" y="3492"/>
                  </a:cubicBezTo>
                  <a:cubicBezTo>
                    <a:pt x="3721" y="3332"/>
                    <a:pt x="4269" y="3012"/>
                    <a:pt x="3927" y="1392"/>
                  </a:cubicBezTo>
                  <a:cubicBezTo>
                    <a:pt x="3655" y="181"/>
                    <a:pt x="2826" y="0"/>
                    <a:pt x="2345" y="0"/>
                  </a:cubicBezTo>
                  <a:close/>
                </a:path>
              </a:pathLst>
            </a:custGeom>
            <a:solidFill>
              <a:srgbClr val="FFBD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72"/>
            <p:cNvSpPr/>
            <p:nvPr/>
          </p:nvSpPr>
          <p:spPr>
            <a:xfrm>
              <a:off x="1447098" y="4430293"/>
              <a:ext cx="126421" cy="135241"/>
            </a:xfrm>
            <a:custGeom>
              <a:avLst/>
              <a:gdLst/>
              <a:ahLst/>
              <a:cxnLst/>
              <a:rect l="l" t="t" r="r" b="b"/>
              <a:pathLst>
                <a:path w="2193" h="2346" extrusionOk="0">
                  <a:moveTo>
                    <a:pt x="412" y="1"/>
                  </a:moveTo>
                  <a:lnTo>
                    <a:pt x="1" y="1210"/>
                  </a:lnTo>
                  <a:cubicBezTo>
                    <a:pt x="1" y="1210"/>
                    <a:pt x="268" y="2346"/>
                    <a:pt x="502" y="2346"/>
                  </a:cubicBezTo>
                  <a:cubicBezTo>
                    <a:pt x="542" y="2346"/>
                    <a:pt x="581" y="2313"/>
                    <a:pt x="617" y="2237"/>
                  </a:cubicBezTo>
                  <a:cubicBezTo>
                    <a:pt x="868" y="1712"/>
                    <a:pt x="1416" y="1530"/>
                    <a:pt x="1416" y="1530"/>
                  </a:cubicBezTo>
                  <a:lnTo>
                    <a:pt x="2192" y="46"/>
                  </a:lnTo>
                  <a:lnTo>
                    <a:pt x="412" y="1"/>
                  </a:lnTo>
                  <a:close/>
                </a:path>
              </a:pathLst>
            </a:custGeom>
            <a:solidFill>
              <a:srgbClr val="FFBD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72"/>
            <p:cNvSpPr/>
            <p:nvPr/>
          </p:nvSpPr>
          <p:spPr>
            <a:xfrm>
              <a:off x="1481340" y="4436864"/>
              <a:ext cx="89527" cy="96098"/>
            </a:xfrm>
            <a:custGeom>
              <a:avLst/>
              <a:gdLst/>
              <a:ahLst/>
              <a:cxnLst/>
              <a:rect l="l" t="t" r="r" b="b"/>
              <a:pathLst>
                <a:path w="1553" h="1667" extrusionOk="0">
                  <a:moveTo>
                    <a:pt x="0" y="1"/>
                  </a:moveTo>
                  <a:lnTo>
                    <a:pt x="160" y="1667"/>
                  </a:lnTo>
                  <a:lnTo>
                    <a:pt x="936" y="1325"/>
                  </a:lnTo>
                  <a:lnTo>
                    <a:pt x="1552" y="1"/>
                  </a:lnTo>
                  <a:close/>
                </a:path>
              </a:pathLst>
            </a:custGeom>
            <a:solidFill>
              <a:srgbClr val="FFA6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72"/>
            <p:cNvSpPr/>
            <p:nvPr/>
          </p:nvSpPr>
          <p:spPr>
            <a:xfrm>
              <a:off x="1416833" y="4497279"/>
              <a:ext cx="230359" cy="93620"/>
            </a:xfrm>
            <a:custGeom>
              <a:avLst/>
              <a:gdLst/>
              <a:ahLst/>
              <a:cxnLst/>
              <a:rect l="l" t="t" r="r" b="b"/>
              <a:pathLst>
                <a:path w="3996" h="1624" extrusionOk="0">
                  <a:moveTo>
                    <a:pt x="529" y="1"/>
                  </a:moveTo>
                  <a:cubicBezTo>
                    <a:pt x="528" y="1"/>
                    <a:pt x="527" y="1"/>
                    <a:pt x="526" y="3"/>
                  </a:cubicBezTo>
                  <a:cubicBezTo>
                    <a:pt x="503" y="254"/>
                    <a:pt x="161" y="1167"/>
                    <a:pt x="24" y="1486"/>
                  </a:cubicBezTo>
                  <a:cubicBezTo>
                    <a:pt x="1" y="1532"/>
                    <a:pt x="69" y="1600"/>
                    <a:pt x="138" y="1600"/>
                  </a:cubicBezTo>
                  <a:cubicBezTo>
                    <a:pt x="731" y="1600"/>
                    <a:pt x="3014" y="1623"/>
                    <a:pt x="3858" y="1623"/>
                  </a:cubicBezTo>
                  <a:cubicBezTo>
                    <a:pt x="3950" y="1623"/>
                    <a:pt x="3995" y="1509"/>
                    <a:pt x="3927" y="1441"/>
                  </a:cubicBezTo>
                  <a:lnTo>
                    <a:pt x="2078" y="277"/>
                  </a:lnTo>
                  <a:cubicBezTo>
                    <a:pt x="2075" y="274"/>
                    <a:pt x="2070" y="272"/>
                    <a:pt x="2063" y="272"/>
                  </a:cubicBezTo>
                  <a:cubicBezTo>
                    <a:pt x="1967" y="272"/>
                    <a:pt x="1515" y="555"/>
                    <a:pt x="1302" y="619"/>
                  </a:cubicBezTo>
                  <a:cubicBezTo>
                    <a:pt x="1288" y="624"/>
                    <a:pt x="1272" y="627"/>
                    <a:pt x="1256" y="627"/>
                  </a:cubicBezTo>
                  <a:cubicBezTo>
                    <a:pt x="1003" y="627"/>
                    <a:pt x="575" y="1"/>
                    <a:pt x="529" y="1"/>
                  </a:cubicBezTo>
                  <a:close/>
                </a:path>
              </a:pathLst>
            </a:custGeom>
            <a:solidFill>
              <a:srgbClr val="F87A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72"/>
            <p:cNvSpPr/>
            <p:nvPr/>
          </p:nvSpPr>
          <p:spPr>
            <a:xfrm>
              <a:off x="1416833" y="4538209"/>
              <a:ext cx="63239" cy="51364"/>
            </a:xfrm>
            <a:custGeom>
              <a:avLst/>
              <a:gdLst/>
              <a:ahLst/>
              <a:cxnLst/>
              <a:rect l="l" t="t" r="r" b="b"/>
              <a:pathLst>
                <a:path w="1097" h="891" extrusionOk="0">
                  <a:moveTo>
                    <a:pt x="320" y="0"/>
                  </a:moveTo>
                  <a:cubicBezTo>
                    <a:pt x="206" y="297"/>
                    <a:pt x="92" y="594"/>
                    <a:pt x="24" y="753"/>
                  </a:cubicBezTo>
                  <a:cubicBezTo>
                    <a:pt x="1" y="822"/>
                    <a:pt x="46" y="868"/>
                    <a:pt x="138" y="868"/>
                  </a:cubicBezTo>
                  <a:cubicBezTo>
                    <a:pt x="320" y="890"/>
                    <a:pt x="663" y="890"/>
                    <a:pt x="1096" y="890"/>
                  </a:cubicBezTo>
                  <a:lnTo>
                    <a:pt x="32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72"/>
            <p:cNvSpPr/>
            <p:nvPr/>
          </p:nvSpPr>
          <p:spPr>
            <a:xfrm>
              <a:off x="1416833" y="4538209"/>
              <a:ext cx="63239" cy="51364"/>
            </a:xfrm>
            <a:custGeom>
              <a:avLst/>
              <a:gdLst/>
              <a:ahLst/>
              <a:cxnLst/>
              <a:rect l="l" t="t" r="r" b="b"/>
              <a:pathLst>
                <a:path w="1097" h="891" fill="none" extrusionOk="0">
                  <a:moveTo>
                    <a:pt x="1096" y="890"/>
                  </a:moveTo>
                  <a:cubicBezTo>
                    <a:pt x="663" y="890"/>
                    <a:pt x="320" y="890"/>
                    <a:pt x="138" y="868"/>
                  </a:cubicBezTo>
                  <a:cubicBezTo>
                    <a:pt x="46" y="868"/>
                    <a:pt x="1" y="822"/>
                    <a:pt x="24" y="753"/>
                  </a:cubicBezTo>
                  <a:cubicBezTo>
                    <a:pt x="92" y="594"/>
                    <a:pt x="206" y="297"/>
                    <a:pt x="320" y="0"/>
                  </a:cubicBezTo>
                  <a:close/>
                </a:path>
              </a:pathLst>
            </a:custGeom>
            <a:noFill/>
            <a:ln w="1150" cap="flat" cmpd="sng">
              <a:solidFill>
                <a:srgbClr val="FFFFFF"/>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72"/>
            <p:cNvSpPr/>
            <p:nvPr/>
          </p:nvSpPr>
          <p:spPr>
            <a:xfrm>
              <a:off x="1565563" y="4552678"/>
              <a:ext cx="81629" cy="38220"/>
            </a:xfrm>
            <a:custGeom>
              <a:avLst/>
              <a:gdLst/>
              <a:ahLst/>
              <a:cxnLst/>
              <a:rect l="l" t="t" r="r" b="b"/>
              <a:pathLst>
                <a:path w="1416" h="663" extrusionOk="0">
                  <a:moveTo>
                    <a:pt x="548" y="0"/>
                  </a:moveTo>
                  <a:lnTo>
                    <a:pt x="0" y="662"/>
                  </a:lnTo>
                  <a:lnTo>
                    <a:pt x="1278" y="662"/>
                  </a:lnTo>
                  <a:cubicBezTo>
                    <a:pt x="1370" y="662"/>
                    <a:pt x="1415" y="548"/>
                    <a:pt x="1324" y="502"/>
                  </a:cubicBezTo>
                  <a:lnTo>
                    <a:pt x="54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72"/>
            <p:cNvSpPr/>
            <p:nvPr/>
          </p:nvSpPr>
          <p:spPr>
            <a:xfrm>
              <a:off x="1565563" y="4552678"/>
              <a:ext cx="81629" cy="38220"/>
            </a:xfrm>
            <a:custGeom>
              <a:avLst/>
              <a:gdLst/>
              <a:ahLst/>
              <a:cxnLst/>
              <a:rect l="l" t="t" r="r" b="b"/>
              <a:pathLst>
                <a:path w="1416" h="663" fill="none" extrusionOk="0">
                  <a:moveTo>
                    <a:pt x="0" y="662"/>
                  </a:moveTo>
                  <a:cubicBezTo>
                    <a:pt x="502" y="662"/>
                    <a:pt x="982" y="662"/>
                    <a:pt x="1278" y="662"/>
                  </a:cubicBezTo>
                  <a:cubicBezTo>
                    <a:pt x="1370" y="662"/>
                    <a:pt x="1415" y="548"/>
                    <a:pt x="1324" y="502"/>
                  </a:cubicBezTo>
                  <a:lnTo>
                    <a:pt x="548" y="0"/>
                  </a:lnTo>
                  <a:close/>
                </a:path>
              </a:pathLst>
            </a:custGeom>
            <a:noFill/>
            <a:ln w="1150" cap="flat" cmpd="sng">
              <a:solidFill>
                <a:srgbClr val="FFFFFF"/>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72"/>
            <p:cNvSpPr/>
            <p:nvPr/>
          </p:nvSpPr>
          <p:spPr>
            <a:xfrm>
              <a:off x="1415564" y="4589515"/>
              <a:ext cx="231628" cy="38220"/>
            </a:xfrm>
            <a:custGeom>
              <a:avLst/>
              <a:gdLst/>
              <a:ahLst/>
              <a:cxnLst/>
              <a:rect l="l" t="t" r="r" b="b"/>
              <a:pathLst>
                <a:path w="4018" h="663" extrusionOk="0">
                  <a:moveTo>
                    <a:pt x="114" y="0"/>
                  </a:moveTo>
                  <a:cubicBezTo>
                    <a:pt x="46" y="0"/>
                    <a:pt x="0" y="46"/>
                    <a:pt x="0" y="115"/>
                  </a:cubicBezTo>
                  <a:lnTo>
                    <a:pt x="0" y="411"/>
                  </a:lnTo>
                  <a:cubicBezTo>
                    <a:pt x="0" y="548"/>
                    <a:pt x="114" y="662"/>
                    <a:pt x="251" y="662"/>
                  </a:cubicBezTo>
                  <a:lnTo>
                    <a:pt x="3789" y="662"/>
                  </a:lnTo>
                  <a:cubicBezTo>
                    <a:pt x="3903" y="662"/>
                    <a:pt x="4017" y="548"/>
                    <a:pt x="4017" y="411"/>
                  </a:cubicBezTo>
                  <a:lnTo>
                    <a:pt x="4017" y="115"/>
                  </a:lnTo>
                  <a:cubicBezTo>
                    <a:pt x="4017" y="46"/>
                    <a:pt x="3972" y="0"/>
                    <a:pt x="3903" y="0"/>
                  </a:cubicBezTo>
                  <a:close/>
                </a:path>
              </a:pathLst>
            </a:custGeom>
            <a:solidFill>
              <a:srgbClr val="F9FA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72"/>
            <p:cNvSpPr/>
            <p:nvPr/>
          </p:nvSpPr>
          <p:spPr>
            <a:xfrm>
              <a:off x="1866887" y="4430293"/>
              <a:ext cx="103996" cy="135241"/>
            </a:xfrm>
            <a:custGeom>
              <a:avLst/>
              <a:gdLst/>
              <a:ahLst/>
              <a:cxnLst/>
              <a:rect l="l" t="t" r="r" b="b"/>
              <a:pathLst>
                <a:path w="1804" h="2346" extrusionOk="0">
                  <a:moveTo>
                    <a:pt x="46" y="1"/>
                  </a:moveTo>
                  <a:lnTo>
                    <a:pt x="0" y="1210"/>
                  </a:lnTo>
                  <a:cubicBezTo>
                    <a:pt x="0" y="1210"/>
                    <a:pt x="267" y="2346"/>
                    <a:pt x="502" y="2346"/>
                  </a:cubicBezTo>
                  <a:cubicBezTo>
                    <a:pt x="541" y="2346"/>
                    <a:pt x="580" y="2313"/>
                    <a:pt x="616" y="2237"/>
                  </a:cubicBezTo>
                  <a:cubicBezTo>
                    <a:pt x="867" y="1712"/>
                    <a:pt x="1415" y="1530"/>
                    <a:pt x="1415" y="1530"/>
                  </a:cubicBezTo>
                  <a:lnTo>
                    <a:pt x="1803" y="1"/>
                  </a:lnTo>
                  <a:close/>
                </a:path>
              </a:pathLst>
            </a:custGeom>
            <a:solidFill>
              <a:srgbClr val="FFBD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72"/>
            <p:cNvSpPr/>
            <p:nvPr/>
          </p:nvSpPr>
          <p:spPr>
            <a:xfrm>
              <a:off x="1905049" y="4436864"/>
              <a:ext cx="63182" cy="96098"/>
            </a:xfrm>
            <a:custGeom>
              <a:avLst/>
              <a:gdLst/>
              <a:ahLst/>
              <a:cxnLst/>
              <a:rect l="l" t="t" r="r" b="b"/>
              <a:pathLst>
                <a:path w="1096" h="1667" extrusionOk="0">
                  <a:moveTo>
                    <a:pt x="0" y="1"/>
                  </a:moveTo>
                  <a:lnTo>
                    <a:pt x="114" y="1667"/>
                  </a:lnTo>
                  <a:lnTo>
                    <a:pt x="890" y="1325"/>
                  </a:lnTo>
                  <a:lnTo>
                    <a:pt x="1096" y="1"/>
                  </a:lnTo>
                  <a:close/>
                </a:path>
              </a:pathLst>
            </a:custGeom>
            <a:solidFill>
              <a:srgbClr val="FFA6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72"/>
            <p:cNvSpPr/>
            <p:nvPr/>
          </p:nvSpPr>
          <p:spPr>
            <a:xfrm>
              <a:off x="1836622" y="4497279"/>
              <a:ext cx="230302" cy="93620"/>
            </a:xfrm>
            <a:custGeom>
              <a:avLst/>
              <a:gdLst/>
              <a:ahLst/>
              <a:cxnLst/>
              <a:rect l="l" t="t" r="r" b="b"/>
              <a:pathLst>
                <a:path w="3995" h="1624" extrusionOk="0">
                  <a:moveTo>
                    <a:pt x="528" y="1"/>
                  </a:moveTo>
                  <a:cubicBezTo>
                    <a:pt x="527" y="1"/>
                    <a:pt x="526" y="1"/>
                    <a:pt x="525" y="3"/>
                  </a:cubicBezTo>
                  <a:cubicBezTo>
                    <a:pt x="502" y="254"/>
                    <a:pt x="160" y="1167"/>
                    <a:pt x="23" y="1486"/>
                  </a:cubicBezTo>
                  <a:cubicBezTo>
                    <a:pt x="0" y="1532"/>
                    <a:pt x="46" y="1600"/>
                    <a:pt x="137" y="1600"/>
                  </a:cubicBezTo>
                  <a:cubicBezTo>
                    <a:pt x="731" y="1600"/>
                    <a:pt x="3013" y="1623"/>
                    <a:pt x="3858" y="1623"/>
                  </a:cubicBezTo>
                  <a:cubicBezTo>
                    <a:pt x="3949" y="1623"/>
                    <a:pt x="3995" y="1509"/>
                    <a:pt x="3903" y="1441"/>
                  </a:cubicBezTo>
                  <a:lnTo>
                    <a:pt x="2077" y="277"/>
                  </a:lnTo>
                  <a:cubicBezTo>
                    <a:pt x="2074" y="274"/>
                    <a:pt x="2069" y="272"/>
                    <a:pt x="2062" y="272"/>
                  </a:cubicBezTo>
                  <a:cubicBezTo>
                    <a:pt x="1966" y="272"/>
                    <a:pt x="1514" y="555"/>
                    <a:pt x="1301" y="619"/>
                  </a:cubicBezTo>
                  <a:cubicBezTo>
                    <a:pt x="1287" y="624"/>
                    <a:pt x="1272" y="627"/>
                    <a:pt x="1256" y="627"/>
                  </a:cubicBezTo>
                  <a:cubicBezTo>
                    <a:pt x="1002" y="627"/>
                    <a:pt x="574" y="1"/>
                    <a:pt x="528" y="1"/>
                  </a:cubicBezTo>
                  <a:close/>
                </a:path>
              </a:pathLst>
            </a:custGeom>
            <a:solidFill>
              <a:srgbClr val="F87A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72"/>
            <p:cNvSpPr/>
            <p:nvPr/>
          </p:nvSpPr>
          <p:spPr>
            <a:xfrm>
              <a:off x="1832644" y="4589515"/>
              <a:ext cx="231628" cy="38220"/>
            </a:xfrm>
            <a:custGeom>
              <a:avLst/>
              <a:gdLst/>
              <a:ahLst/>
              <a:cxnLst/>
              <a:rect l="l" t="t" r="r" b="b"/>
              <a:pathLst>
                <a:path w="4018" h="663" extrusionOk="0">
                  <a:moveTo>
                    <a:pt x="115" y="0"/>
                  </a:moveTo>
                  <a:cubicBezTo>
                    <a:pt x="69" y="0"/>
                    <a:pt x="1" y="46"/>
                    <a:pt x="1" y="115"/>
                  </a:cubicBezTo>
                  <a:lnTo>
                    <a:pt x="1" y="411"/>
                  </a:lnTo>
                  <a:cubicBezTo>
                    <a:pt x="1" y="548"/>
                    <a:pt x="115" y="662"/>
                    <a:pt x="252" y="662"/>
                  </a:cubicBezTo>
                  <a:lnTo>
                    <a:pt x="3790" y="662"/>
                  </a:lnTo>
                  <a:cubicBezTo>
                    <a:pt x="3904" y="662"/>
                    <a:pt x="4018" y="548"/>
                    <a:pt x="4018" y="411"/>
                  </a:cubicBezTo>
                  <a:lnTo>
                    <a:pt x="4018" y="115"/>
                  </a:lnTo>
                  <a:cubicBezTo>
                    <a:pt x="4018" y="46"/>
                    <a:pt x="3972" y="0"/>
                    <a:pt x="3904" y="0"/>
                  </a:cubicBezTo>
                  <a:close/>
                </a:path>
              </a:pathLst>
            </a:custGeom>
            <a:solidFill>
              <a:srgbClr val="F9FA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72"/>
            <p:cNvSpPr/>
            <p:nvPr/>
          </p:nvSpPr>
          <p:spPr>
            <a:xfrm>
              <a:off x="1836622" y="4538209"/>
              <a:ext cx="63182" cy="51364"/>
            </a:xfrm>
            <a:custGeom>
              <a:avLst/>
              <a:gdLst/>
              <a:ahLst/>
              <a:cxnLst/>
              <a:rect l="l" t="t" r="r" b="b"/>
              <a:pathLst>
                <a:path w="1096" h="891" extrusionOk="0">
                  <a:moveTo>
                    <a:pt x="320" y="0"/>
                  </a:moveTo>
                  <a:cubicBezTo>
                    <a:pt x="206" y="297"/>
                    <a:pt x="91" y="594"/>
                    <a:pt x="23" y="753"/>
                  </a:cubicBezTo>
                  <a:cubicBezTo>
                    <a:pt x="0" y="822"/>
                    <a:pt x="46" y="868"/>
                    <a:pt x="114" y="868"/>
                  </a:cubicBezTo>
                  <a:cubicBezTo>
                    <a:pt x="320" y="890"/>
                    <a:pt x="662" y="890"/>
                    <a:pt x="1096" y="890"/>
                  </a:cubicBezTo>
                  <a:lnTo>
                    <a:pt x="32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72"/>
            <p:cNvSpPr/>
            <p:nvPr/>
          </p:nvSpPr>
          <p:spPr>
            <a:xfrm>
              <a:off x="1836622" y="4538209"/>
              <a:ext cx="63182" cy="51364"/>
            </a:xfrm>
            <a:custGeom>
              <a:avLst/>
              <a:gdLst/>
              <a:ahLst/>
              <a:cxnLst/>
              <a:rect l="l" t="t" r="r" b="b"/>
              <a:pathLst>
                <a:path w="1096" h="891" fill="none" extrusionOk="0">
                  <a:moveTo>
                    <a:pt x="1096" y="890"/>
                  </a:moveTo>
                  <a:cubicBezTo>
                    <a:pt x="662" y="890"/>
                    <a:pt x="320" y="890"/>
                    <a:pt x="114" y="868"/>
                  </a:cubicBezTo>
                  <a:cubicBezTo>
                    <a:pt x="46" y="868"/>
                    <a:pt x="0" y="822"/>
                    <a:pt x="23" y="753"/>
                  </a:cubicBezTo>
                  <a:cubicBezTo>
                    <a:pt x="91" y="594"/>
                    <a:pt x="206" y="297"/>
                    <a:pt x="320" y="0"/>
                  </a:cubicBezTo>
                  <a:close/>
                </a:path>
              </a:pathLst>
            </a:custGeom>
            <a:noFill/>
            <a:ln w="1150" cap="flat" cmpd="sng">
              <a:solidFill>
                <a:srgbClr val="FFFFFF"/>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72"/>
            <p:cNvSpPr/>
            <p:nvPr/>
          </p:nvSpPr>
          <p:spPr>
            <a:xfrm>
              <a:off x="1985295" y="4552678"/>
              <a:ext cx="81629" cy="38220"/>
            </a:xfrm>
            <a:custGeom>
              <a:avLst/>
              <a:gdLst/>
              <a:ahLst/>
              <a:cxnLst/>
              <a:rect l="l" t="t" r="r" b="b"/>
              <a:pathLst>
                <a:path w="1416" h="663" extrusionOk="0">
                  <a:moveTo>
                    <a:pt x="548" y="0"/>
                  </a:moveTo>
                  <a:lnTo>
                    <a:pt x="0" y="662"/>
                  </a:lnTo>
                  <a:lnTo>
                    <a:pt x="1256" y="662"/>
                  </a:lnTo>
                  <a:cubicBezTo>
                    <a:pt x="1370" y="662"/>
                    <a:pt x="1416" y="548"/>
                    <a:pt x="1324" y="502"/>
                  </a:cubicBezTo>
                  <a:lnTo>
                    <a:pt x="54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72"/>
            <p:cNvSpPr/>
            <p:nvPr/>
          </p:nvSpPr>
          <p:spPr>
            <a:xfrm>
              <a:off x="1985295" y="4552678"/>
              <a:ext cx="81629" cy="38220"/>
            </a:xfrm>
            <a:custGeom>
              <a:avLst/>
              <a:gdLst/>
              <a:ahLst/>
              <a:cxnLst/>
              <a:rect l="l" t="t" r="r" b="b"/>
              <a:pathLst>
                <a:path w="1416" h="663" fill="none" extrusionOk="0">
                  <a:moveTo>
                    <a:pt x="0" y="662"/>
                  </a:moveTo>
                  <a:cubicBezTo>
                    <a:pt x="503" y="662"/>
                    <a:pt x="982" y="662"/>
                    <a:pt x="1256" y="662"/>
                  </a:cubicBezTo>
                  <a:cubicBezTo>
                    <a:pt x="1370" y="662"/>
                    <a:pt x="1416" y="548"/>
                    <a:pt x="1324" y="502"/>
                  </a:cubicBezTo>
                  <a:lnTo>
                    <a:pt x="548" y="0"/>
                  </a:lnTo>
                  <a:close/>
                </a:path>
              </a:pathLst>
            </a:custGeom>
            <a:noFill/>
            <a:ln w="1150" cap="flat" cmpd="sng">
              <a:solidFill>
                <a:srgbClr val="FFFFFF"/>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72"/>
            <p:cNvSpPr/>
            <p:nvPr/>
          </p:nvSpPr>
          <p:spPr>
            <a:xfrm>
              <a:off x="1810277" y="3141468"/>
              <a:ext cx="294809" cy="1284502"/>
            </a:xfrm>
            <a:custGeom>
              <a:avLst/>
              <a:gdLst/>
              <a:ahLst/>
              <a:cxnLst/>
              <a:rect l="l" t="t" r="r" b="b"/>
              <a:pathLst>
                <a:path w="5114" h="22282" extrusionOk="0">
                  <a:moveTo>
                    <a:pt x="3411" y="1"/>
                  </a:moveTo>
                  <a:cubicBezTo>
                    <a:pt x="3041" y="1"/>
                    <a:pt x="2570" y="304"/>
                    <a:pt x="2352" y="651"/>
                  </a:cubicBezTo>
                  <a:cubicBezTo>
                    <a:pt x="1507" y="2066"/>
                    <a:pt x="1" y="5786"/>
                    <a:pt x="1" y="5786"/>
                  </a:cubicBezTo>
                  <a:lnTo>
                    <a:pt x="1073" y="21992"/>
                  </a:lnTo>
                  <a:cubicBezTo>
                    <a:pt x="1246" y="22237"/>
                    <a:pt x="2142" y="22282"/>
                    <a:pt x="2783" y="22282"/>
                  </a:cubicBezTo>
                  <a:cubicBezTo>
                    <a:pt x="3159" y="22282"/>
                    <a:pt x="3447" y="22266"/>
                    <a:pt x="3447" y="22266"/>
                  </a:cubicBezTo>
                  <a:cubicBezTo>
                    <a:pt x="3447" y="22266"/>
                    <a:pt x="5022" y="12246"/>
                    <a:pt x="5068" y="9461"/>
                  </a:cubicBezTo>
                  <a:cubicBezTo>
                    <a:pt x="5113" y="6654"/>
                    <a:pt x="3927" y="674"/>
                    <a:pt x="3927" y="674"/>
                  </a:cubicBezTo>
                  <a:cubicBezTo>
                    <a:pt x="3927" y="184"/>
                    <a:pt x="3699" y="1"/>
                    <a:pt x="341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72"/>
            <p:cNvSpPr/>
            <p:nvPr/>
          </p:nvSpPr>
          <p:spPr>
            <a:xfrm>
              <a:off x="1857663" y="4380312"/>
              <a:ext cx="165852" cy="56610"/>
            </a:xfrm>
            <a:custGeom>
              <a:avLst/>
              <a:gdLst/>
              <a:ahLst/>
              <a:cxnLst/>
              <a:rect l="l" t="t" r="r" b="b"/>
              <a:pathLst>
                <a:path w="2877" h="982" extrusionOk="0">
                  <a:moveTo>
                    <a:pt x="0" y="0"/>
                  </a:moveTo>
                  <a:lnTo>
                    <a:pt x="0" y="982"/>
                  </a:lnTo>
                  <a:lnTo>
                    <a:pt x="2876" y="982"/>
                  </a:lnTo>
                  <a:lnTo>
                    <a:pt x="287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72"/>
            <p:cNvSpPr/>
            <p:nvPr/>
          </p:nvSpPr>
          <p:spPr>
            <a:xfrm>
              <a:off x="1470791" y="3120541"/>
              <a:ext cx="561948" cy="1303179"/>
            </a:xfrm>
            <a:custGeom>
              <a:avLst/>
              <a:gdLst/>
              <a:ahLst/>
              <a:cxnLst/>
              <a:rect l="l" t="t" r="r" b="b"/>
              <a:pathLst>
                <a:path w="9748" h="22606" extrusionOk="0">
                  <a:moveTo>
                    <a:pt x="8063" y="1"/>
                  </a:moveTo>
                  <a:cubicBezTo>
                    <a:pt x="7138" y="1"/>
                    <a:pt x="6080" y="324"/>
                    <a:pt x="5547" y="808"/>
                  </a:cubicBezTo>
                  <a:cubicBezTo>
                    <a:pt x="4840" y="1425"/>
                    <a:pt x="3653" y="3319"/>
                    <a:pt x="3265" y="4848"/>
                  </a:cubicBezTo>
                  <a:cubicBezTo>
                    <a:pt x="2808" y="6629"/>
                    <a:pt x="2580" y="8569"/>
                    <a:pt x="2260" y="10463"/>
                  </a:cubicBezTo>
                  <a:cubicBezTo>
                    <a:pt x="2192" y="10874"/>
                    <a:pt x="1872" y="12495"/>
                    <a:pt x="1690" y="13317"/>
                  </a:cubicBezTo>
                  <a:cubicBezTo>
                    <a:pt x="1073" y="16078"/>
                    <a:pt x="206" y="19068"/>
                    <a:pt x="1" y="22287"/>
                  </a:cubicBezTo>
                  <a:cubicBezTo>
                    <a:pt x="398" y="22386"/>
                    <a:pt x="1287" y="22605"/>
                    <a:pt x="1807" y="22605"/>
                  </a:cubicBezTo>
                  <a:cubicBezTo>
                    <a:pt x="2004" y="22605"/>
                    <a:pt x="2148" y="22574"/>
                    <a:pt x="2192" y="22492"/>
                  </a:cubicBezTo>
                  <a:cubicBezTo>
                    <a:pt x="6004" y="15485"/>
                    <a:pt x="7305" y="9642"/>
                    <a:pt x="8126" y="7747"/>
                  </a:cubicBezTo>
                  <a:cubicBezTo>
                    <a:pt x="8218" y="7542"/>
                    <a:pt x="8286" y="7313"/>
                    <a:pt x="8332" y="7085"/>
                  </a:cubicBezTo>
                  <a:lnTo>
                    <a:pt x="9747" y="877"/>
                  </a:lnTo>
                  <a:cubicBezTo>
                    <a:pt x="9597" y="255"/>
                    <a:pt x="8882" y="1"/>
                    <a:pt x="80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72"/>
            <p:cNvSpPr/>
            <p:nvPr/>
          </p:nvSpPr>
          <p:spPr>
            <a:xfrm>
              <a:off x="1437932" y="4380312"/>
              <a:ext cx="188219" cy="56610"/>
            </a:xfrm>
            <a:custGeom>
              <a:avLst/>
              <a:gdLst/>
              <a:ahLst/>
              <a:cxnLst/>
              <a:rect l="l" t="t" r="r" b="b"/>
              <a:pathLst>
                <a:path w="3265" h="982" extrusionOk="0">
                  <a:moveTo>
                    <a:pt x="388" y="0"/>
                  </a:moveTo>
                  <a:lnTo>
                    <a:pt x="0" y="982"/>
                  </a:lnTo>
                  <a:lnTo>
                    <a:pt x="2899" y="982"/>
                  </a:lnTo>
                  <a:lnTo>
                    <a:pt x="326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72"/>
            <p:cNvSpPr/>
            <p:nvPr/>
          </p:nvSpPr>
          <p:spPr>
            <a:xfrm>
              <a:off x="1831549" y="2722947"/>
              <a:ext cx="18274" cy="15277"/>
            </a:xfrm>
            <a:custGeom>
              <a:avLst/>
              <a:gdLst/>
              <a:ahLst/>
              <a:cxnLst/>
              <a:rect l="l" t="t" r="r" b="b"/>
              <a:pathLst>
                <a:path w="317" h="265" extrusionOk="0">
                  <a:moveTo>
                    <a:pt x="44" y="1"/>
                  </a:moveTo>
                  <a:cubicBezTo>
                    <a:pt x="14" y="1"/>
                    <a:pt x="0" y="10"/>
                    <a:pt x="20" y="36"/>
                  </a:cubicBezTo>
                  <a:cubicBezTo>
                    <a:pt x="65" y="104"/>
                    <a:pt x="202" y="196"/>
                    <a:pt x="316" y="264"/>
                  </a:cubicBezTo>
                  <a:lnTo>
                    <a:pt x="294" y="59"/>
                  </a:lnTo>
                  <a:cubicBezTo>
                    <a:pt x="294" y="59"/>
                    <a:pt x="119" y="1"/>
                    <a:pt x="44" y="1"/>
                  </a:cubicBezTo>
                  <a:close/>
                </a:path>
              </a:pathLst>
            </a:custGeom>
            <a:solidFill>
              <a:srgbClr val="BF1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72"/>
            <p:cNvSpPr/>
            <p:nvPr/>
          </p:nvSpPr>
          <p:spPr>
            <a:xfrm>
              <a:off x="1730032" y="2743412"/>
              <a:ext cx="371077" cy="439562"/>
            </a:xfrm>
            <a:custGeom>
              <a:avLst/>
              <a:gdLst/>
              <a:ahLst/>
              <a:cxnLst/>
              <a:rect l="l" t="t" r="r" b="b"/>
              <a:pathLst>
                <a:path w="6437" h="7625" extrusionOk="0">
                  <a:moveTo>
                    <a:pt x="4177" y="1"/>
                  </a:moveTo>
                  <a:lnTo>
                    <a:pt x="4177" y="1"/>
                  </a:lnTo>
                  <a:cubicBezTo>
                    <a:pt x="3652" y="356"/>
                    <a:pt x="3164" y="473"/>
                    <a:pt x="2747" y="473"/>
                  </a:cubicBezTo>
                  <a:cubicBezTo>
                    <a:pt x="1932" y="473"/>
                    <a:pt x="1393" y="23"/>
                    <a:pt x="1393" y="23"/>
                  </a:cubicBezTo>
                  <a:cubicBezTo>
                    <a:pt x="1050" y="46"/>
                    <a:pt x="411" y="343"/>
                    <a:pt x="411" y="343"/>
                  </a:cubicBezTo>
                  <a:cubicBezTo>
                    <a:pt x="0" y="1507"/>
                    <a:pt x="434" y="6643"/>
                    <a:pt x="411" y="7624"/>
                  </a:cubicBezTo>
                  <a:cubicBezTo>
                    <a:pt x="4497" y="7624"/>
                    <a:pt x="6437" y="7510"/>
                    <a:pt x="6437" y="7510"/>
                  </a:cubicBezTo>
                  <a:cubicBezTo>
                    <a:pt x="6414" y="7464"/>
                    <a:pt x="5798" y="4086"/>
                    <a:pt x="5638" y="3379"/>
                  </a:cubicBezTo>
                  <a:cubicBezTo>
                    <a:pt x="5433" y="2466"/>
                    <a:pt x="4154" y="92"/>
                    <a:pt x="4177" y="1"/>
                  </a:cubicBezTo>
                  <a:close/>
                </a:path>
              </a:pathLst>
            </a:custGeom>
            <a:solidFill>
              <a:srgbClr val="F87A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72"/>
            <p:cNvSpPr/>
            <p:nvPr/>
          </p:nvSpPr>
          <p:spPr>
            <a:xfrm>
              <a:off x="1757126" y="2416204"/>
              <a:ext cx="187412" cy="135702"/>
            </a:xfrm>
            <a:custGeom>
              <a:avLst/>
              <a:gdLst/>
              <a:ahLst/>
              <a:cxnLst/>
              <a:rect l="l" t="t" r="r" b="b"/>
              <a:pathLst>
                <a:path w="3251" h="2354" extrusionOk="0">
                  <a:moveTo>
                    <a:pt x="1876" y="1"/>
                  </a:moveTo>
                  <a:cubicBezTo>
                    <a:pt x="447" y="1"/>
                    <a:pt x="1" y="2021"/>
                    <a:pt x="557" y="2344"/>
                  </a:cubicBezTo>
                  <a:cubicBezTo>
                    <a:pt x="567" y="2350"/>
                    <a:pt x="580" y="2353"/>
                    <a:pt x="596" y="2353"/>
                  </a:cubicBezTo>
                  <a:cubicBezTo>
                    <a:pt x="994" y="2353"/>
                    <a:pt x="3251" y="518"/>
                    <a:pt x="3251" y="518"/>
                  </a:cubicBezTo>
                  <a:cubicBezTo>
                    <a:pt x="2721" y="149"/>
                    <a:pt x="2263" y="1"/>
                    <a:pt x="1876" y="1"/>
                  </a:cubicBezTo>
                  <a:close/>
                </a:path>
              </a:pathLst>
            </a:custGeom>
            <a:solidFill>
              <a:srgbClr val="4E52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72"/>
            <p:cNvSpPr/>
            <p:nvPr/>
          </p:nvSpPr>
          <p:spPr>
            <a:xfrm>
              <a:off x="1756031" y="2439725"/>
              <a:ext cx="183607" cy="118581"/>
            </a:xfrm>
            <a:custGeom>
              <a:avLst/>
              <a:gdLst/>
              <a:ahLst/>
              <a:cxnLst/>
              <a:rect l="l" t="t" r="r" b="b"/>
              <a:pathLst>
                <a:path w="3185" h="2057" extrusionOk="0">
                  <a:moveTo>
                    <a:pt x="3028" y="0"/>
                  </a:moveTo>
                  <a:cubicBezTo>
                    <a:pt x="3009" y="0"/>
                    <a:pt x="2990" y="6"/>
                    <a:pt x="2973" y="19"/>
                  </a:cubicBezTo>
                  <a:cubicBezTo>
                    <a:pt x="2585" y="361"/>
                    <a:pt x="2243" y="703"/>
                    <a:pt x="1923" y="1092"/>
                  </a:cubicBezTo>
                  <a:cubicBezTo>
                    <a:pt x="1786" y="1274"/>
                    <a:pt x="1672" y="1457"/>
                    <a:pt x="1512" y="1617"/>
                  </a:cubicBezTo>
                  <a:cubicBezTo>
                    <a:pt x="1347" y="1772"/>
                    <a:pt x="1168" y="1832"/>
                    <a:pt x="985" y="1832"/>
                  </a:cubicBezTo>
                  <a:cubicBezTo>
                    <a:pt x="713" y="1832"/>
                    <a:pt x="434" y="1698"/>
                    <a:pt x="188" y="1548"/>
                  </a:cubicBezTo>
                  <a:cubicBezTo>
                    <a:pt x="171" y="1538"/>
                    <a:pt x="154" y="1533"/>
                    <a:pt x="138" y="1533"/>
                  </a:cubicBezTo>
                  <a:cubicBezTo>
                    <a:pt x="51" y="1533"/>
                    <a:pt x="0" y="1673"/>
                    <a:pt x="97" y="1731"/>
                  </a:cubicBezTo>
                  <a:cubicBezTo>
                    <a:pt x="384" y="1903"/>
                    <a:pt x="689" y="2057"/>
                    <a:pt x="995" y="2057"/>
                  </a:cubicBezTo>
                  <a:cubicBezTo>
                    <a:pt x="1176" y="2057"/>
                    <a:pt x="1357" y="2003"/>
                    <a:pt x="1535" y="1868"/>
                  </a:cubicBezTo>
                  <a:cubicBezTo>
                    <a:pt x="1786" y="1662"/>
                    <a:pt x="1969" y="1343"/>
                    <a:pt x="2174" y="1092"/>
                  </a:cubicBezTo>
                  <a:cubicBezTo>
                    <a:pt x="2471" y="772"/>
                    <a:pt x="2768" y="452"/>
                    <a:pt x="3110" y="179"/>
                  </a:cubicBezTo>
                  <a:cubicBezTo>
                    <a:pt x="3184" y="104"/>
                    <a:pt x="3108" y="0"/>
                    <a:pt x="30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72"/>
            <p:cNvSpPr/>
            <p:nvPr/>
          </p:nvSpPr>
          <p:spPr>
            <a:xfrm>
              <a:off x="1730032" y="2743412"/>
              <a:ext cx="430339" cy="439562"/>
            </a:xfrm>
            <a:custGeom>
              <a:avLst/>
              <a:gdLst/>
              <a:ahLst/>
              <a:cxnLst/>
              <a:rect l="l" t="t" r="r" b="b"/>
              <a:pathLst>
                <a:path w="7465" h="7625" extrusionOk="0">
                  <a:moveTo>
                    <a:pt x="4177" y="1"/>
                  </a:moveTo>
                  <a:lnTo>
                    <a:pt x="4177" y="1"/>
                  </a:lnTo>
                  <a:cubicBezTo>
                    <a:pt x="3652" y="356"/>
                    <a:pt x="3164" y="473"/>
                    <a:pt x="2747" y="473"/>
                  </a:cubicBezTo>
                  <a:cubicBezTo>
                    <a:pt x="1932" y="473"/>
                    <a:pt x="1393" y="23"/>
                    <a:pt x="1393" y="23"/>
                  </a:cubicBezTo>
                  <a:cubicBezTo>
                    <a:pt x="1050" y="46"/>
                    <a:pt x="411" y="343"/>
                    <a:pt x="411" y="343"/>
                  </a:cubicBezTo>
                  <a:cubicBezTo>
                    <a:pt x="0" y="1507"/>
                    <a:pt x="434" y="6643"/>
                    <a:pt x="411" y="7624"/>
                  </a:cubicBezTo>
                  <a:cubicBezTo>
                    <a:pt x="4497" y="7624"/>
                    <a:pt x="7464" y="7510"/>
                    <a:pt x="7464" y="7510"/>
                  </a:cubicBezTo>
                  <a:cubicBezTo>
                    <a:pt x="7441" y="7464"/>
                    <a:pt x="5798" y="4086"/>
                    <a:pt x="5638" y="3379"/>
                  </a:cubicBezTo>
                  <a:cubicBezTo>
                    <a:pt x="5433" y="2466"/>
                    <a:pt x="4154" y="92"/>
                    <a:pt x="417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72"/>
            <p:cNvSpPr/>
            <p:nvPr/>
          </p:nvSpPr>
          <p:spPr>
            <a:xfrm>
              <a:off x="1810277" y="2702597"/>
              <a:ext cx="135587" cy="117428"/>
            </a:xfrm>
            <a:custGeom>
              <a:avLst/>
              <a:gdLst/>
              <a:ahLst/>
              <a:cxnLst/>
              <a:rect l="l" t="t" r="r" b="b"/>
              <a:pathLst>
                <a:path w="2352" h="2037" extrusionOk="0">
                  <a:moveTo>
                    <a:pt x="594" y="1"/>
                  </a:moveTo>
                  <a:lnTo>
                    <a:pt x="1" y="731"/>
                  </a:lnTo>
                  <a:lnTo>
                    <a:pt x="1781" y="1964"/>
                  </a:lnTo>
                  <a:cubicBezTo>
                    <a:pt x="1850" y="2014"/>
                    <a:pt x="1925" y="2037"/>
                    <a:pt x="1997" y="2037"/>
                  </a:cubicBezTo>
                  <a:cubicBezTo>
                    <a:pt x="2184" y="2037"/>
                    <a:pt x="2352" y="1882"/>
                    <a:pt x="2352" y="1667"/>
                  </a:cubicBezTo>
                  <a:lnTo>
                    <a:pt x="2306" y="982"/>
                  </a:lnTo>
                  <a:lnTo>
                    <a:pt x="59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72"/>
            <p:cNvSpPr/>
            <p:nvPr/>
          </p:nvSpPr>
          <p:spPr>
            <a:xfrm>
              <a:off x="1943154" y="2702597"/>
              <a:ext cx="32974" cy="99961"/>
            </a:xfrm>
            <a:custGeom>
              <a:avLst/>
              <a:gdLst/>
              <a:ahLst/>
              <a:cxnLst/>
              <a:rect l="l" t="t" r="r" b="b"/>
              <a:pathLst>
                <a:path w="572" h="1734" extrusionOk="0">
                  <a:moveTo>
                    <a:pt x="138" y="1"/>
                  </a:moveTo>
                  <a:lnTo>
                    <a:pt x="1" y="982"/>
                  </a:lnTo>
                  <a:lnTo>
                    <a:pt x="343" y="1667"/>
                  </a:lnTo>
                  <a:cubicBezTo>
                    <a:pt x="371" y="1713"/>
                    <a:pt x="414" y="1733"/>
                    <a:pt x="454" y="1733"/>
                  </a:cubicBezTo>
                  <a:cubicBezTo>
                    <a:pt x="515" y="1733"/>
                    <a:pt x="572" y="1690"/>
                    <a:pt x="572" y="1622"/>
                  </a:cubicBezTo>
                  <a:lnTo>
                    <a:pt x="526" y="503"/>
                  </a:lnTo>
                  <a:lnTo>
                    <a:pt x="13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72"/>
            <p:cNvSpPr/>
            <p:nvPr/>
          </p:nvSpPr>
          <p:spPr>
            <a:xfrm>
              <a:off x="1956356" y="2815529"/>
              <a:ext cx="11875" cy="22655"/>
            </a:xfrm>
            <a:custGeom>
              <a:avLst/>
              <a:gdLst/>
              <a:ahLst/>
              <a:cxnLst/>
              <a:rect l="l" t="t" r="r" b="b"/>
              <a:pathLst>
                <a:path w="206" h="393" extrusionOk="0">
                  <a:moveTo>
                    <a:pt x="41" y="1"/>
                  </a:moveTo>
                  <a:cubicBezTo>
                    <a:pt x="35" y="1"/>
                    <a:pt x="29" y="2"/>
                    <a:pt x="23" y="5"/>
                  </a:cubicBezTo>
                  <a:cubicBezTo>
                    <a:pt x="0" y="5"/>
                    <a:pt x="0" y="96"/>
                    <a:pt x="46" y="210"/>
                  </a:cubicBezTo>
                  <a:cubicBezTo>
                    <a:pt x="69" y="324"/>
                    <a:pt x="137" y="393"/>
                    <a:pt x="160" y="393"/>
                  </a:cubicBezTo>
                  <a:cubicBezTo>
                    <a:pt x="206" y="370"/>
                    <a:pt x="206" y="279"/>
                    <a:pt x="160" y="165"/>
                  </a:cubicBezTo>
                  <a:cubicBezTo>
                    <a:pt x="120" y="65"/>
                    <a:pt x="80" y="1"/>
                    <a:pt x="4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72"/>
            <p:cNvSpPr/>
            <p:nvPr/>
          </p:nvSpPr>
          <p:spPr>
            <a:xfrm>
              <a:off x="1658952" y="2742893"/>
              <a:ext cx="231628" cy="253245"/>
            </a:xfrm>
            <a:custGeom>
              <a:avLst/>
              <a:gdLst/>
              <a:ahLst/>
              <a:cxnLst/>
              <a:rect l="l" t="t" r="r" b="b"/>
              <a:pathLst>
                <a:path w="4018" h="4393" extrusionOk="0">
                  <a:moveTo>
                    <a:pt x="2465" y="0"/>
                  </a:moveTo>
                  <a:cubicBezTo>
                    <a:pt x="1968" y="0"/>
                    <a:pt x="1391" y="319"/>
                    <a:pt x="1096" y="991"/>
                  </a:cubicBezTo>
                  <a:cubicBezTo>
                    <a:pt x="229" y="2840"/>
                    <a:pt x="1" y="4141"/>
                    <a:pt x="1" y="4141"/>
                  </a:cubicBezTo>
                  <a:cubicBezTo>
                    <a:pt x="1" y="4141"/>
                    <a:pt x="2952" y="4392"/>
                    <a:pt x="3795" y="4392"/>
                  </a:cubicBezTo>
                  <a:cubicBezTo>
                    <a:pt x="3936" y="4392"/>
                    <a:pt x="4018" y="4385"/>
                    <a:pt x="4018" y="4369"/>
                  </a:cubicBezTo>
                  <a:cubicBezTo>
                    <a:pt x="3744" y="1858"/>
                    <a:pt x="3995" y="900"/>
                    <a:pt x="2991" y="147"/>
                  </a:cubicBezTo>
                  <a:cubicBezTo>
                    <a:pt x="2843" y="50"/>
                    <a:pt x="2660" y="0"/>
                    <a:pt x="246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72"/>
            <p:cNvSpPr/>
            <p:nvPr/>
          </p:nvSpPr>
          <p:spPr>
            <a:xfrm>
              <a:off x="1568157" y="2984205"/>
              <a:ext cx="290889" cy="671305"/>
            </a:xfrm>
            <a:custGeom>
              <a:avLst/>
              <a:gdLst/>
              <a:ahLst/>
              <a:cxnLst/>
              <a:rect l="l" t="t" r="r" b="b"/>
              <a:pathLst>
                <a:path w="5046" h="11645" extrusionOk="0">
                  <a:moveTo>
                    <a:pt x="1827" y="1"/>
                  </a:moveTo>
                  <a:cubicBezTo>
                    <a:pt x="1827" y="1"/>
                    <a:pt x="1096" y="8195"/>
                    <a:pt x="982" y="8811"/>
                  </a:cubicBezTo>
                  <a:cubicBezTo>
                    <a:pt x="845" y="9427"/>
                    <a:pt x="914" y="9952"/>
                    <a:pt x="868" y="10226"/>
                  </a:cubicBezTo>
                  <a:cubicBezTo>
                    <a:pt x="822" y="10523"/>
                    <a:pt x="1" y="11573"/>
                    <a:pt x="229" y="11641"/>
                  </a:cubicBezTo>
                  <a:cubicBezTo>
                    <a:pt x="238" y="11643"/>
                    <a:pt x="247" y="11644"/>
                    <a:pt x="257" y="11644"/>
                  </a:cubicBezTo>
                  <a:cubicBezTo>
                    <a:pt x="475" y="11644"/>
                    <a:pt x="941" y="11160"/>
                    <a:pt x="2055" y="10112"/>
                  </a:cubicBezTo>
                  <a:cubicBezTo>
                    <a:pt x="3196" y="8994"/>
                    <a:pt x="5045" y="206"/>
                    <a:pt x="5045" y="206"/>
                  </a:cubicBezTo>
                  <a:lnTo>
                    <a:pt x="1827" y="1"/>
                  </a:lnTo>
                  <a:close/>
                </a:path>
              </a:pathLst>
            </a:custGeom>
            <a:solidFill>
              <a:srgbClr val="FFBD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72"/>
            <p:cNvSpPr/>
            <p:nvPr/>
          </p:nvSpPr>
          <p:spPr>
            <a:xfrm>
              <a:off x="2051070" y="2250929"/>
              <a:ext cx="460604" cy="428436"/>
            </a:xfrm>
            <a:custGeom>
              <a:avLst/>
              <a:gdLst/>
              <a:ahLst/>
              <a:cxnLst/>
              <a:rect l="l" t="t" r="r" b="b"/>
              <a:pathLst>
                <a:path w="7990" h="7432" extrusionOk="0">
                  <a:moveTo>
                    <a:pt x="3950" y="1"/>
                  </a:moveTo>
                  <a:cubicBezTo>
                    <a:pt x="2164" y="1"/>
                    <a:pt x="607" y="1310"/>
                    <a:pt x="320" y="3134"/>
                  </a:cubicBezTo>
                  <a:cubicBezTo>
                    <a:pt x="1" y="5165"/>
                    <a:pt x="1370" y="7060"/>
                    <a:pt x="3402" y="7379"/>
                  </a:cubicBezTo>
                  <a:cubicBezTo>
                    <a:pt x="3609" y="7414"/>
                    <a:pt x="3815" y="7431"/>
                    <a:pt x="4018" y="7431"/>
                  </a:cubicBezTo>
                  <a:cubicBezTo>
                    <a:pt x="5807" y="7431"/>
                    <a:pt x="7383" y="6122"/>
                    <a:pt x="7670" y="4298"/>
                  </a:cubicBezTo>
                  <a:cubicBezTo>
                    <a:pt x="7990" y="2267"/>
                    <a:pt x="6597" y="372"/>
                    <a:pt x="4566" y="53"/>
                  </a:cubicBezTo>
                  <a:cubicBezTo>
                    <a:pt x="4359" y="18"/>
                    <a:pt x="4153" y="1"/>
                    <a:pt x="3950" y="1"/>
                  </a:cubicBezTo>
                  <a:close/>
                </a:path>
              </a:pathLst>
            </a:custGeom>
            <a:solidFill>
              <a:srgbClr val="E86B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72"/>
            <p:cNvSpPr/>
            <p:nvPr/>
          </p:nvSpPr>
          <p:spPr>
            <a:xfrm>
              <a:off x="2281372" y="2234211"/>
              <a:ext cx="177670" cy="226382"/>
            </a:xfrm>
            <a:custGeom>
              <a:avLst/>
              <a:gdLst/>
              <a:ahLst/>
              <a:cxnLst/>
              <a:rect l="l" t="t" r="r" b="b"/>
              <a:pathLst>
                <a:path w="3082" h="3927" extrusionOk="0">
                  <a:moveTo>
                    <a:pt x="639" y="0"/>
                  </a:moveTo>
                  <a:lnTo>
                    <a:pt x="0" y="3926"/>
                  </a:lnTo>
                  <a:lnTo>
                    <a:pt x="3081" y="1552"/>
                  </a:lnTo>
                  <a:cubicBezTo>
                    <a:pt x="2534" y="753"/>
                    <a:pt x="1666" y="160"/>
                    <a:pt x="639" y="0"/>
                  </a:cubicBezTo>
                  <a:close/>
                </a:path>
              </a:pathLst>
            </a:custGeom>
            <a:solidFill>
              <a:srgbClr val="4E52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72"/>
            <p:cNvSpPr/>
            <p:nvPr/>
          </p:nvSpPr>
          <p:spPr>
            <a:xfrm>
              <a:off x="2069518" y="2250929"/>
              <a:ext cx="244771" cy="209664"/>
            </a:xfrm>
            <a:custGeom>
              <a:avLst/>
              <a:gdLst/>
              <a:ahLst/>
              <a:cxnLst/>
              <a:rect l="l" t="t" r="r" b="b"/>
              <a:pathLst>
                <a:path w="4246" h="3637" extrusionOk="0">
                  <a:moveTo>
                    <a:pt x="3630" y="1"/>
                  </a:moveTo>
                  <a:cubicBezTo>
                    <a:pt x="1844" y="1"/>
                    <a:pt x="287" y="1310"/>
                    <a:pt x="0" y="3134"/>
                  </a:cubicBezTo>
                  <a:lnTo>
                    <a:pt x="3675" y="3636"/>
                  </a:lnTo>
                  <a:lnTo>
                    <a:pt x="4246" y="53"/>
                  </a:lnTo>
                  <a:cubicBezTo>
                    <a:pt x="4039" y="18"/>
                    <a:pt x="3833" y="1"/>
                    <a:pt x="3630" y="1"/>
                  </a:cubicBezTo>
                  <a:close/>
                </a:path>
              </a:pathLst>
            </a:custGeom>
            <a:solidFill>
              <a:srgbClr val="201D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72"/>
            <p:cNvSpPr/>
            <p:nvPr/>
          </p:nvSpPr>
          <p:spPr>
            <a:xfrm>
              <a:off x="2559003" y="2294741"/>
              <a:ext cx="64508" cy="63182"/>
            </a:xfrm>
            <a:custGeom>
              <a:avLst/>
              <a:gdLst/>
              <a:ahLst/>
              <a:cxnLst/>
              <a:rect l="l" t="t" r="r" b="b"/>
              <a:pathLst>
                <a:path w="1119" h="1096" fill="none" extrusionOk="0">
                  <a:moveTo>
                    <a:pt x="1119" y="548"/>
                  </a:moveTo>
                  <a:cubicBezTo>
                    <a:pt x="1119" y="867"/>
                    <a:pt x="868" y="1096"/>
                    <a:pt x="571" y="1096"/>
                  </a:cubicBezTo>
                  <a:cubicBezTo>
                    <a:pt x="251" y="1096"/>
                    <a:pt x="0" y="867"/>
                    <a:pt x="0" y="548"/>
                  </a:cubicBezTo>
                  <a:cubicBezTo>
                    <a:pt x="0" y="228"/>
                    <a:pt x="251" y="0"/>
                    <a:pt x="571" y="0"/>
                  </a:cubicBezTo>
                  <a:cubicBezTo>
                    <a:pt x="868" y="0"/>
                    <a:pt x="1119" y="228"/>
                    <a:pt x="1119" y="548"/>
                  </a:cubicBezTo>
                  <a:close/>
                </a:path>
              </a:pathLst>
            </a:custGeom>
            <a:noFill/>
            <a:ln w="5125" cap="flat" cmpd="sng">
              <a:solidFill>
                <a:srgbClr val="E04F73"/>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72"/>
            <p:cNvSpPr/>
            <p:nvPr/>
          </p:nvSpPr>
          <p:spPr>
            <a:xfrm>
              <a:off x="1441852" y="2238131"/>
              <a:ext cx="132935" cy="132935"/>
            </a:xfrm>
            <a:custGeom>
              <a:avLst/>
              <a:gdLst/>
              <a:ahLst/>
              <a:cxnLst/>
              <a:rect l="l" t="t" r="r" b="b"/>
              <a:pathLst>
                <a:path w="2306" h="2306" fill="none" extrusionOk="0">
                  <a:moveTo>
                    <a:pt x="2306" y="1165"/>
                  </a:moveTo>
                  <a:cubicBezTo>
                    <a:pt x="2306" y="1804"/>
                    <a:pt x="1804" y="2306"/>
                    <a:pt x="1142" y="2306"/>
                  </a:cubicBezTo>
                  <a:cubicBezTo>
                    <a:pt x="503" y="2306"/>
                    <a:pt x="1" y="1804"/>
                    <a:pt x="1" y="1165"/>
                  </a:cubicBezTo>
                  <a:cubicBezTo>
                    <a:pt x="1" y="526"/>
                    <a:pt x="503" y="1"/>
                    <a:pt x="1142" y="1"/>
                  </a:cubicBezTo>
                  <a:cubicBezTo>
                    <a:pt x="1804" y="1"/>
                    <a:pt x="2306" y="526"/>
                    <a:pt x="2306" y="1165"/>
                  </a:cubicBezTo>
                  <a:close/>
                </a:path>
              </a:pathLst>
            </a:custGeom>
            <a:noFill/>
            <a:ln w="5125" cap="flat" cmpd="sng">
              <a:solidFill>
                <a:srgbClr val="E04F73"/>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72"/>
            <p:cNvSpPr/>
            <p:nvPr/>
          </p:nvSpPr>
          <p:spPr>
            <a:xfrm>
              <a:off x="2243210" y="3221079"/>
              <a:ext cx="110568" cy="111894"/>
            </a:xfrm>
            <a:custGeom>
              <a:avLst/>
              <a:gdLst/>
              <a:ahLst/>
              <a:cxnLst/>
              <a:rect l="l" t="t" r="r" b="b"/>
              <a:pathLst>
                <a:path w="1918" h="1941" extrusionOk="0">
                  <a:moveTo>
                    <a:pt x="959" y="0"/>
                  </a:moveTo>
                  <a:cubicBezTo>
                    <a:pt x="434" y="0"/>
                    <a:pt x="0" y="434"/>
                    <a:pt x="0" y="959"/>
                  </a:cubicBezTo>
                  <a:cubicBezTo>
                    <a:pt x="0" y="1507"/>
                    <a:pt x="434" y="1940"/>
                    <a:pt x="959" y="1940"/>
                  </a:cubicBezTo>
                  <a:cubicBezTo>
                    <a:pt x="1484" y="1940"/>
                    <a:pt x="1917" y="1507"/>
                    <a:pt x="1917" y="959"/>
                  </a:cubicBezTo>
                  <a:cubicBezTo>
                    <a:pt x="1917" y="434"/>
                    <a:pt x="1484" y="0"/>
                    <a:pt x="9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74" name="Google Shape;2074;p72"/>
          <p:cNvGrpSpPr/>
          <p:nvPr/>
        </p:nvGrpSpPr>
        <p:grpSpPr>
          <a:xfrm>
            <a:off x="6296534" y="1798736"/>
            <a:ext cx="1742976" cy="2723713"/>
            <a:chOff x="6088881" y="1984243"/>
            <a:chExt cx="1665369" cy="2602439"/>
          </a:xfrm>
        </p:grpSpPr>
        <p:sp>
          <p:nvSpPr>
            <p:cNvPr id="2075" name="Google Shape;2075;p72"/>
            <p:cNvSpPr/>
            <p:nvPr/>
          </p:nvSpPr>
          <p:spPr>
            <a:xfrm>
              <a:off x="6088881" y="4536334"/>
              <a:ext cx="1016975" cy="48145"/>
            </a:xfrm>
            <a:custGeom>
              <a:avLst/>
              <a:gdLst/>
              <a:ahLst/>
              <a:cxnLst/>
              <a:rect l="l" t="t" r="r" b="b"/>
              <a:pathLst>
                <a:path w="21229" h="1005" extrusionOk="0">
                  <a:moveTo>
                    <a:pt x="10409" y="0"/>
                  </a:moveTo>
                  <a:cubicBezTo>
                    <a:pt x="4429" y="0"/>
                    <a:pt x="1" y="160"/>
                    <a:pt x="1" y="502"/>
                  </a:cubicBezTo>
                  <a:cubicBezTo>
                    <a:pt x="1" y="845"/>
                    <a:pt x="5159" y="1004"/>
                    <a:pt x="11116" y="1004"/>
                  </a:cubicBezTo>
                  <a:cubicBezTo>
                    <a:pt x="17097" y="1004"/>
                    <a:pt x="21228" y="959"/>
                    <a:pt x="21228" y="616"/>
                  </a:cubicBezTo>
                  <a:cubicBezTo>
                    <a:pt x="21228" y="274"/>
                    <a:pt x="16389" y="0"/>
                    <a:pt x="10409" y="0"/>
                  </a:cubicBezTo>
                  <a:close/>
                </a:path>
              </a:pathLst>
            </a:custGeom>
            <a:solidFill>
              <a:srgbClr val="0004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72"/>
            <p:cNvSpPr/>
            <p:nvPr/>
          </p:nvSpPr>
          <p:spPr>
            <a:xfrm>
              <a:off x="6929757" y="4451015"/>
              <a:ext cx="124697" cy="108313"/>
            </a:xfrm>
            <a:custGeom>
              <a:avLst/>
              <a:gdLst/>
              <a:ahLst/>
              <a:cxnLst/>
              <a:rect l="l" t="t" r="r" b="b"/>
              <a:pathLst>
                <a:path w="2603" h="2261" extrusionOk="0">
                  <a:moveTo>
                    <a:pt x="2032" y="1"/>
                  </a:moveTo>
                  <a:lnTo>
                    <a:pt x="46" y="69"/>
                  </a:lnTo>
                  <a:lnTo>
                    <a:pt x="0" y="663"/>
                  </a:lnTo>
                  <a:lnTo>
                    <a:pt x="936" y="2260"/>
                  </a:lnTo>
                  <a:lnTo>
                    <a:pt x="2602" y="982"/>
                  </a:lnTo>
                  <a:lnTo>
                    <a:pt x="2351" y="663"/>
                  </a:lnTo>
                  <a:lnTo>
                    <a:pt x="2032" y="1"/>
                  </a:lnTo>
                  <a:close/>
                </a:path>
              </a:pathLst>
            </a:custGeom>
            <a:solidFill>
              <a:srgbClr val="CF65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72"/>
            <p:cNvSpPr/>
            <p:nvPr/>
          </p:nvSpPr>
          <p:spPr>
            <a:xfrm>
              <a:off x="6915529" y="4481579"/>
              <a:ext cx="287622" cy="105104"/>
            </a:xfrm>
            <a:custGeom>
              <a:avLst/>
              <a:gdLst/>
              <a:ahLst/>
              <a:cxnLst/>
              <a:rect l="l" t="t" r="r" b="b"/>
              <a:pathLst>
                <a:path w="6004" h="2194" extrusionOk="0">
                  <a:moveTo>
                    <a:pt x="284" y="1"/>
                  </a:moveTo>
                  <a:cubicBezTo>
                    <a:pt x="257" y="1"/>
                    <a:pt x="229" y="26"/>
                    <a:pt x="229" y="70"/>
                  </a:cubicBezTo>
                  <a:lnTo>
                    <a:pt x="0" y="2193"/>
                  </a:lnTo>
                  <a:lnTo>
                    <a:pt x="5867" y="2193"/>
                  </a:lnTo>
                  <a:cubicBezTo>
                    <a:pt x="5935" y="2193"/>
                    <a:pt x="6004" y="2125"/>
                    <a:pt x="6004" y="2033"/>
                  </a:cubicBezTo>
                  <a:lnTo>
                    <a:pt x="6004" y="1577"/>
                  </a:lnTo>
                  <a:cubicBezTo>
                    <a:pt x="6004" y="1508"/>
                    <a:pt x="5958" y="1463"/>
                    <a:pt x="5912" y="1440"/>
                  </a:cubicBezTo>
                  <a:lnTo>
                    <a:pt x="2785" y="2"/>
                  </a:lnTo>
                  <a:cubicBezTo>
                    <a:pt x="2785" y="2"/>
                    <a:pt x="2781" y="2"/>
                    <a:pt x="2774" y="2"/>
                  </a:cubicBezTo>
                  <a:cubicBezTo>
                    <a:pt x="2690" y="2"/>
                    <a:pt x="2139" y="21"/>
                    <a:pt x="1530" y="504"/>
                  </a:cubicBezTo>
                  <a:cubicBezTo>
                    <a:pt x="1452" y="560"/>
                    <a:pt x="1367" y="584"/>
                    <a:pt x="1279" y="584"/>
                  </a:cubicBezTo>
                  <a:cubicBezTo>
                    <a:pt x="901" y="584"/>
                    <a:pt x="468" y="154"/>
                    <a:pt x="320" y="25"/>
                  </a:cubicBezTo>
                  <a:cubicBezTo>
                    <a:pt x="312" y="9"/>
                    <a:pt x="298" y="1"/>
                    <a:pt x="284" y="1"/>
                  </a:cubicBezTo>
                  <a:close/>
                </a:path>
              </a:pathLst>
            </a:custGeom>
            <a:solidFill>
              <a:srgbClr val="4E52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72"/>
            <p:cNvSpPr/>
            <p:nvPr/>
          </p:nvSpPr>
          <p:spPr>
            <a:xfrm>
              <a:off x="6471594" y="4437889"/>
              <a:ext cx="124697" cy="121439"/>
            </a:xfrm>
            <a:custGeom>
              <a:avLst/>
              <a:gdLst/>
              <a:ahLst/>
              <a:cxnLst/>
              <a:rect l="l" t="t" r="r" b="b"/>
              <a:pathLst>
                <a:path w="2603" h="2535" extrusionOk="0">
                  <a:moveTo>
                    <a:pt x="206" y="1"/>
                  </a:moveTo>
                  <a:lnTo>
                    <a:pt x="0" y="937"/>
                  </a:lnTo>
                  <a:lnTo>
                    <a:pt x="936" y="2534"/>
                  </a:lnTo>
                  <a:lnTo>
                    <a:pt x="2602" y="1256"/>
                  </a:lnTo>
                  <a:lnTo>
                    <a:pt x="2351" y="937"/>
                  </a:lnTo>
                  <a:lnTo>
                    <a:pt x="2032" y="275"/>
                  </a:lnTo>
                  <a:lnTo>
                    <a:pt x="206" y="1"/>
                  </a:lnTo>
                  <a:close/>
                </a:path>
              </a:pathLst>
            </a:custGeom>
            <a:solidFill>
              <a:srgbClr val="CF65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72"/>
            <p:cNvSpPr/>
            <p:nvPr/>
          </p:nvSpPr>
          <p:spPr>
            <a:xfrm>
              <a:off x="6457366" y="4481579"/>
              <a:ext cx="286520" cy="105104"/>
            </a:xfrm>
            <a:custGeom>
              <a:avLst/>
              <a:gdLst/>
              <a:ahLst/>
              <a:cxnLst/>
              <a:rect l="l" t="t" r="r" b="b"/>
              <a:pathLst>
                <a:path w="5981" h="2194" extrusionOk="0">
                  <a:moveTo>
                    <a:pt x="284" y="1"/>
                  </a:moveTo>
                  <a:cubicBezTo>
                    <a:pt x="257" y="1"/>
                    <a:pt x="229" y="26"/>
                    <a:pt x="229" y="70"/>
                  </a:cubicBezTo>
                  <a:lnTo>
                    <a:pt x="1" y="2193"/>
                  </a:lnTo>
                  <a:lnTo>
                    <a:pt x="5867" y="2193"/>
                  </a:lnTo>
                  <a:cubicBezTo>
                    <a:pt x="5935" y="2193"/>
                    <a:pt x="5981" y="2125"/>
                    <a:pt x="5981" y="2033"/>
                  </a:cubicBezTo>
                  <a:lnTo>
                    <a:pt x="5981" y="1577"/>
                  </a:lnTo>
                  <a:cubicBezTo>
                    <a:pt x="5981" y="1508"/>
                    <a:pt x="5958" y="1463"/>
                    <a:pt x="5912" y="1440"/>
                  </a:cubicBezTo>
                  <a:lnTo>
                    <a:pt x="2785" y="2"/>
                  </a:lnTo>
                  <a:cubicBezTo>
                    <a:pt x="2785" y="2"/>
                    <a:pt x="2782" y="2"/>
                    <a:pt x="2774" y="2"/>
                  </a:cubicBezTo>
                  <a:cubicBezTo>
                    <a:pt x="2690" y="2"/>
                    <a:pt x="2139" y="21"/>
                    <a:pt x="1530" y="504"/>
                  </a:cubicBezTo>
                  <a:cubicBezTo>
                    <a:pt x="1452" y="560"/>
                    <a:pt x="1367" y="584"/>
                    <a:pt x="1279" y="584"/>
                  </a:cubicBezTo>
                  <a:cubicBezTo>
                    <a:pt x="901" y="584"/>
                    <a:pt x="468" y="154"/>
                    <a:pt x="320" y="25"/>
                  </a:cubicBezTo>
                  <a:cubicBezTo>
                    <a:pt x="312" y="9"/>
                    <a:pt x="298" y="1"/>
                    <a:pt x="284" y="1"/>
                  </a:cubicBezTo>
                  <a:close/>
                </a:path>
              </a:pathLst>
            </a:custGeom>
            <a:solidFill>
              <a:srgbClr val="4E52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72"/>
            <p:cNvSpPr/>
            <p:nvPr/>
          </p:nvSpPr>
          <p:spPr>
            <a:xfrm>
              <a:off x="6712125" y="2082209"/>
              <a:ext cx="240627" cy="246471"/>
            </a:xfrm>
            <a:custGeom>
              <a:avLst/>
              <a:gdLst/>
              <a:ahLst/>
              <a:cxnLst/>
              <a:rect l="l" t="t" r="r" b="b"/>
              <a:pathLst>
                <a:path w="5023" h="5145" extrusionOk="0">
                  <a:moveTo>
                    <a:pt x="3800" y="265"/>
                  </a:moveTo>
                  <a:cubicBezTo>
                    <a:pt x="3930" y="265"/>
                    <a:pt x="4061" y="300"/>
                    <a:pt x="4178" y="374"/>
                  </a:cubicBezTo>
                  <a:cubicBezTo>
                    <a:pt x="4429" y="534"/>
                    <a:pt x="4543" y="785"/>
                    <a:pt x="4543" y="1082"/>
                  </a:cubicBezTo>
                  <a:cubicBezTo>
                    <a:pt x="4451" y="620"/>
                    <a:pt x="4089" y="352"/>
                    <a:pt x="3675" y="352"/>
                  </a:cubicBezTo>
                  <a:cubicBezTo>
                    <a:pt x="3579" y="352"/>
                    <a:pt x="3479" y="367"/>
                    <a:pt x="3379" y="397"/>
                  </a:cubicBezTo>
                  <a:cubicBezTo>
                    <a:pt x="3501" y="312"/>
                    <a:pt x="3650" y="265"/>
                    <a:pt x="3800" y="265"/>
                  </a:cubicBezTo>
                  <a:close/>
                  <a:moveTo>
                    <a:pt x="754" y="4780"/>
                  </a:moveTo>
                  <a:cubicBezTo>
                    <a:pt x="846" y="4803"/>
                    <a:pt x="960" y="4848"/>
                    <a:pt x="1051" y="4962"/>
                  </a:cubicBezTo>
                  <a:lnTo>
                    <a:pt x="914" y="4871"/>
                  </a:lnTo>
                  <a:lnTo>
                    <a:pt x="754" y="4780"/>
                  </a:lnTo>
                  <a:close/>
                  <a:moveTo>
                    <a:pt x="3781" y="0"/>
                  </a:moveTo>
                  <a:cubicBezTo>
                    <a:pt x="3542" y="0"/>
                    <a:pt x="3309" y="82"/>
                    <a:pt x="3128" y="238"/>
                  </a:cubicBezTo>
                  <a:cubicBezTo>
                    <a:pt x="2968" y="374"/>
                    <a:pt x="937" y="922"/>
                    <a:pt x="298" y="1972"/>
                  </a:cubicBezTo>
                  <a:cubicBezTo>
                    <a:pt x="47" y="2703"/>
                    <a:pt x="1" y="3068"/>
                    <a:pt x="526" y="4757"/>
                  </a:cubicBezTo>
                  <a:lnTo>
                    <a:pt x="526" y="4780"/>
                  </a:lnTo>
                  <a:lnTo>
                    <a:pt x="1211" y="5145"/>
                  </a:lnTo>
                  <a:lnTo>
                    <a:pt x="1234" y="5099"/>
                  </a:lnTo>
                  <a:lnTo>
                    <a:pt x="1256" y="5076"/>
                  </a:lnTo>
                  <a:lnTo>
                    <a:pt x="1211" y="5031"/>
                  </a:lnTo>
                  <a:lnTo>
                    <a:pt x="1895" y="2794"/>
                  </a:lnTo>
                  <a:cubicBezTo>
                    <a:pt x="1966" y="2759"/>
                    <a:pt x="2326" y="2517"/>
                    <a:pt x="2622" y="2517"/>
                  </a:cubicBezTo>
                  <a:cubicBezTo>
                    <a:pt x="2707" y="2517"/>
                    <a:pt x="2788" y="2537"/>
                    <a:pt x="2854" y="2589"/>
                  </a:cubicBezTo>
                  <a:cubicBezTo>
                    <a:pt x="3115" y="2794"/>
                    <a:pt x="3392" y="2984"/>
                    <a:pt x="3634" y="2984"/>
                  </a:cubicBezTo>
                  <a:cubicBezTo>
                    <a:pt x="3688" y="2984"/>
                    <a:pt x="3740" y="2975"/>
                    <a:pt x="3790" y="2954"/>
                  </a:cubicBezTo>
                  <a:cubicBezTo>
                    <a:pt x="3927" y="2908"/>
                    <a:pt x="4018" y="2771"/>
                    <a:pt x="4110" y="2657"/>
                  </a:cubicBezTo>
                  <a:cubicBezTo>
                    <a:pt x="4292" y="2566"/>
                    <a:pt x="4406" y="2383"/>
                    <a:pt x="4475" y="2201"/>
                  </a:cubicBezTo>
                  <a:cubicBezTo>
                    <a:pt x="4886" y="1539"/>
                    <a:pt x="5023" y="580"/>
                    <a:pt x="4315" y="146"/>
                  </a:cubicBezTo>
                  <a:cubicBezTo>
                    <a:pt x="4147" y="48"/>
                    <a:pt x="3962" y="0"/>
                    <a:pt x="3781" y="0"/>
                  </a:cubicBezTo>
                  <a:close/>
                </a:path>
              </a:pathLst>
            </a:custGeom>
            <a:solidFill>
              <a:srgbClr val="4E52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72"/>
            <p:cNvSpPr/>
            <p:nvPr/>
          </p:nvSpPr>
          <p:spPr>
            <a:xfrm>
              <a:off x="6642183" y="3251522"/>
              <a:ext cx="426498" cy="1207206"/>
            </a:xfrm>
            <a:custGeom>
              <a:avLst/>
              <a:gdLst/>
              <a:ahLst/>
              <a:cxnLst/>
              <a:rect l="l" t="t" r="r" b="b"/>
              <a:pathLst>
                <a:path w="8903" h="25200" extrusionOk="0">
                  <a:moveTo>
                    <a:pt x="7989" y="0"/>
                  </a:moveTo>
                  <a:lnTo>
                    <a:pt x="0" y="503"/>
                  </a:lnTo>
                  <a:cubicBezTo>
                    <a:pt x="3059" y="6529"/>
                    <a:pt x="5866" y="25200"/>
                    <a:pt x="5866" y="25200"/>
                  </a:cubicBezTo>
                  <a:lnTo>
                    <a:pt x="8400" y="25131"/>
                  </a:lnTo>
                  <a:cubicBezTo>
                    <a:pt x="8400" y="25131"/>
                    <a:pt x="8902" y="14015"/>
                    <a:pt x="8834" y="11527"/>
                  </a:cubicBezTo>
                  <a:cubicBezTo>
                    <a:pt x="8742" y="9016"/>
                    <a:pt x="7989" y="0"/>
                    <a:pt x="798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72"/>
            <p:cNvSpPr/>
            <p:nvPr/>
          </p:nvSpPr>
          <p:spPr>
            <a:xfrm>
              <a:off x="6467234" y="3251522"/>
              <a:ext cx="532560" cy="1213769"/>
            </a:xfrm>
            <a:custGeom>
              <a:avLst/>
              <a:gdLst/>
              <a:ahLst/>
              <a:cxnLst/>
              <a:rect l="l" t="t" r="r" b="b"/>
              <a:pathLst>
                <a:path w="11117" h="25337" extrusionOk="0">
                  <a:moveTo>
                    <a:pt x="11116" y="0"/>
                  </a:moveTo>
                  <a:lnTo>
                    <a:pt x="2808" y="229"/>
                  </a:lnTo>
                  <a:cubicBezTo>
                    <a:pt x="3013" y="3447"/>
                    <a:pt x="3538" y="8514"/>
                    <a:pt x="3378" y="11002"/>
                  </a:cubicBezTo>
                  <a:cubicBezTo>
                    <a:pt x="3333" y="11687"/>
                    <a:pt x="3218" y="12326"/>
                    <a:pt x="3059" y="12965"/>
                  </a:cubicBezTo>
                  <a:lnTo>
                    <a:pt x="0" y="25314"/>
                  </a:lnTo>
                  <a:lnTo>
                    <a:pt x="2945" y="25337"/>
                  </a:lnTo>
                  <a:cubicBezTo>
                    <a:pt x="2945" y="25337"/>
                    <a:pt x="6711" y="17142"/>
                    <a:pt x="8126" y="12851"/>
                  </a:cubicBezTo>
                  <a:cubicBezTo>
                    <a:pt x="9906" y="7510"/>
                    <a:pt x="11116" y="1"/>
                    <a:pt x="1111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72"/>
            <p:cNvSpPr/>
            <p:nvPr/>
          </p:nvSpPr>
          <p:spPr>
            <a:xfrm>
              <a:off x="6789252" y="2290404"/>
              <a:ext cx="726623" cy="456870"/>
            </a:xfrm>
            <a:custGeom>
              <a:avLst/>
              <a:gdLst/>
              <a:ahLst/>
              <a:cxnLst/>
              <a:rect l="l" t="t" r="r" b="b"/>
              <a:pathLst>
                <a:path w="15168" h="9537" extrusionOk="0">
                  <a:moveTo>
                    <a:pt x="14802" y="0"/>
                  </a:moveTo>
                  <a:cubicBezTo>
                    <a:pt x="12862" y="23"/>
                    <a:pt x="9986" y="160"/>
                    <a:pt x="10169" y="639"/>
                  </a:cubicBezTo>
                  <a:cubicBezTo>
                    <a:pt x="10306" y="1027"/>
                    <a:pt x="9256" y="6026"/>
                    <a:pt x="9256" y="6026"/>
                  </a:cubicBezTo>
                  <a:cubicBezTo>
                    <a:pt x="6219" y="4987"/>
                    <a:pt x="4276" y="4746"/>
                    <a:pt x="3039" y="4746"/>
                  </a:cubicBezTo>
                  <a:cubicBezTo>
                    <a:pt x="2184" y="4746"/>
                    <a:pt x="1666" y="4861"/>
                    <a:pt x="1358" y="4908"/>
                  </a:cubicBezTo>
                  <a:cubicBezTo>
                    <a:pt x="605" y="5044"/>
                    <a:pt x="719" y="5843"/>
                    <a:pt x="719" y="5843"/>
                  </a:cubicBezTo>
                  <a:cubicBezTo>
                    <a:pt x="1" y="7921"/>
                    <a:pt x="7576" y="9537"/>
                    <a:pt x="10359" y="9537"/>
                  </a:cubicBezTo>
                  <a:cubicBezTo>
                    <a:pt x="10847" y="9537"/>
                    <a:pt x="11187" y="9487"/>
                    <a:pt x="11310" y="9381"/>
                  </a:cubicBezTo>
                  <a:cubicBezTo>
                    <a:pt x="12155" y="8674"/>
                    <a:pt x="11584" y="1690"/>
                    <a:pt x="11584" y="1689"/>
                  </a:cubicBezTo>
                  <a:lnTo>
                    <a:pt x="11584" y="1689"/>
                  </a:lnTo>
                  <a:cubicBezTo>
                    <a:pt x="11595" y="1744"/>
                    <a:pt x="11642" y="1770"/>
                    <a:pt x="11727" y="1770"/>
                  </a:cubicBezTo>
                  <a:cubicBezTo>
                    <a:pt x="11999" y="1770"/>
                    <a:pt x="12653" y="1507"/>
                    <a:pt x="13730" y="1073"/>
                  </a:cubicBezTo>
                  <a:cubicBezTo>
                    <a:pt x="14072" y="936"/>
                    <a:pt x="15168" y="0"/>
                    <a:pt x="14802" y="0"/>
                  </a:cubicBezTo>
                  <a:close/>
                </a:path>
              </a:pathLst>
            </a:custGeom>
            <a:solidFill>
              <a:srgbClr val="CF65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72"/>
            <p:cNvSpPr/>
            <p:nvPr/>
          </p:nvSpPr>
          <p:spPr>
            <a:xfrm>
              <a:off x="6764150" y="2345064"/>
              <a:ext cx="665353" cy="475649"/>
            </a:xfrm>
            <a:custGeom>
              <a:avLst/>
              <a:gdLst/>
              <a:ahLst/>
              <a:cxnLst/>
              <a:rect l="l" t="t" r="r" b="b"/>
              <a:pathLst>
                <a:path w="13889" h="9929" extrusionOk="0">
                  <a:moveTo>
                    <a:pt x="10373" y="0"/>
                  </a:moveTo>
                  <a:lnTo>
                    <a:pt x="9848" y="4657"/>
                  </a:lnTo>
                  <a:lnTo>
                    <a:pt x="7726" y="4155"/>
                  </a:lnTo>
                  <a:cubicBezTo>
                    <a:pt x="7726" y="4155"/>
                    <a:pt x="4590" y="3364"/>
                    <a:pt x="2323" y="3364"/>
                  </a:cubicBezTo>
                  <a:cubicBezTo>
                    <a:pt x="1018" y="3364"/>
                    <a:pt x="0" y="3626"/>
                    <a:pt x="33" y="4451"/>
                  </a:cubicBezTo>
                  <a:cubicBezTo>
                    <a:pt x="113" y="6429"/>
                    <a:pt x="8797" y="9929"/>
                    <a:pt x="11589" y="9929"/>
                  </a:cubicBezTo>
                  <a:cubicBezTo>
                    <a:pt x="11987" y="9929"/>
                    <a:pt x="12265" y="9858"/>
                    <a:pt x="12382" y="9701"/>
                  </a:cubicBezTo>
                  <a:cubicBezTo>
                    <a:pt x="13888" y="7692"/>
                    <a:pt x="12245" y="822"/>
                    <a:pt x="12245" y="822"/>
                  </a:cubicBezTo>
                  <a:lnTo>
                    <a:pt x="10373" y="0"/>
                  </a:lnTo>
                  <a:close/>
                </a:path>
              </a:pathLst>
            </a:custGeom>
            <a:solidFill>
              <a:srgbClr val="4E52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72"/>
            <p:cNvSpPr/>
            <p:nvPr/>
          </p:nvSpPr>
          <p:spPr>
            <a:xfrm>
              <a:off x="6485822" y="2479533"/>
              <a:ext cx="571890" cy="848589"/>
            </a:xfrm>
            <a:custGeom>
              <a:avLst/>
              <a:gdLst/>
              <a:ahLst/>
              <a:cxnLst/>
              <a:rect l="l" t="t" r="r" b="b"/>
              <a:pathLst>
                <a:path w="11938" h="17714" extrusionOk="0">
                  <a:moveTo>
                    <a:pt x="5318" y="1"/>
                  </a:moveTo>
                  <a:lnTo>
                    <a:pt x="4451" y="412"/>
                  </a:lnTo>
                  <a:cubicBezTo>
                    <a:pt x="4451" y="412"/>
                    <a:pt x="502" y="823"/>
                    <a:pt x="251" y="4087"/>
                  </a:cubicBezTo>
                  <a:cubicBezTo>
                    <a:pt x="0" y="7351"/>
                    <a:pt x="2032" y="17553"/>
                    <a:pt x="2032" y="17553"/>
                  </a:cubicBezTo>
                  <a:lnTo>
                    <a:pt x="11938" y="17713"/>
                  </a:lnTo>
                  <a:lnTo>
                    <a:pt x="11390" y="4840"/>
                  </a:lnTo>
                  <a:cubicBezTo>
                    <a:pt x="11344" y="4018"/>
                    <a:pt x="11093" y="3219"/>
                    <a:pt x="10637" y="2512"/>
                  </a:cubicBezTo>
                  <a:cubicBezTo>
                    <a:pt x="10226" y="1873"/>
                    <a:pt x="9747" y="1142"/>
                    <a:pt x="9473" y="1096"/>
                  </a:cubicBezTo>
                  <a:lnTo>
                    <a:pt x="5318" y="1"/>
                  </a:lnTo>
                  <a:close/>
                </a:path>
              </a:pathLst>
            </a:custGeom>
            <a:solidFill>
              <a:srgbClr val="4E52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72"/>
            <p:cNvSpPr/>
            <p:nvPr/>
          </p:nvSpPr>
          <p:spPr>
            <a:xfrm>
              <a:off x="6738377" y="2339602"/>
              <a:ext cx="134565" cy="215429"/>
            </a:xfrm>
            <a:custGeom>
              <a:avLst/>
              <a:gdLst/>
              <a:ahLst/>
              <a:cxnLst/>
              <a:rect l="l" t="t" r="r" b="b"/>
              <a:pathLst>
                <a:path w="2809" h="4497" extrusionOk="0">
                  <a:moveTo>
                    <a:pt x="777" y="0"/>
                  </a:moveTo>
                  <a:cubicBezTo>
                    <a:pt x="777" y="0"/>
                    <a:pt x="503" y="206"/>
                    <a:pt x="457" y="274"/>
                  </a:cubicBezTo>
                  <a:cubicBezTo>
                    <a:pt x="434" y="365"/>
                    <a:pt x="412" y="365"/>
                    <a:pt x="412" y="365"/>
                  </a:cubicBezTo>
                  <a:lnTo>
                    <a:pt x="1" y="2922"/>
                  </a:lnTo>
                  <a:lnTo>
                    <a:pt x="2466" y="4497"/>
                  </a:lnTo>
                  <a:lnTo>
                    <a:pt x="2808" y="3515"/>
                  </a:lnTo>
                  <a:lnTo>
                    <a:pt x="2626" y="1689"/>
                  </a:lnTo>
                  <a:lnTo>
                    <a:pt x="777" y="0"/>
                  </a:lnTo>
                  <a:close/>
                </a:path>
              </a:pathLst>
            </a:custGeom>
            <a:solidFill>
              <a:srgbClr val="CF65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72"/>
            <p:cNvSpPr/>
            <p:nvPr/>
          </p:nvSpPr>
          <p:spPr>
            <a:xfrm>
              <a:off x="6999028" y="2574241"/>
              <a:ext cx="372222" cy="475936"/>
            </a:xfrm>
            <a:custGeom>
              <a:avLst/>
              <a:gdLst/>
              <a:ahLst/>
              <a:cxnLst/>
              <a:rect l="l" t="t" r="r" b="b"/>
              <a:pathLst>
                <a:path w="7770" h="9935" extrusionOk="0">
                  <a:moveTo>
                    <a:pt x="7556" y="1"/>
                  </a:moveTo>
                  <a:cubicBezTo>
                    <a:pt x="7538" y="1"/>
                    <a:pt x="7520" y="4"/>
                    <a:pt x="7502" y="10"/>
                  </a:cubicBezTo>
                  <a:lnTo>
                    <a:pt x="3005" y="1950"/>
                  </a:lnTo>
                  <a:cubicBezTo>
                    <a:pt x="2640" y="2110"/>
                    <a:pt x="2366" y="2429"/>
                    <a:pt x="2229" y="2817"/>
                  </a:cubicBezTo>
                  <a:lnTo>
                    <a:pt x="38" y="9710"/>
                  </a:lnTo>
                  <a:cubicBezTo>
                    <a:pt x="1" y="9822"/>
                    <a:pt x="85" y="9934"/>
                    <a:pt x="192" y="9934"/>
                  </a:cubicBezTo>
                  <a:cubicBezTo>
                    <a:pt x="216" y="9934"/>
                    <a:pt x="241" y="9928"/>
                    <a:pt x="266" y="9916"/>
                  </a:cubicBezTo>
                  <a:lnTo>
                    <a:pt x="4786" y="7816"/>
                  </a:lnTo>
                  <a:cubicBezTo>
                    <a:pt x="5128" y="7656"/>
                    <a:pt x="5379" y="7359"/>
                    <a:pt x="5493" y="6994"/>
                  </a:cubicBezTo>
                  <a:lnTo>
                    <a:pt x="7730" y="238"/>
                  </a:lnTo>
                  <a:cubicBezTo>
                    <a:pt x="7770" y="119"/>
                    <a:pt x="7672" y="1"/>
                    <a:pt x="755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72"/>
            <p:cNvSpPr/>
            <p:nvPr/>
          </p:nvSpPr>
          <p:spPr>
            <a:xfrm>
              <a:off x="7017615" y="2593499"/>
              <a:ext cx="371024" cy="476319"/>
            </a:xfrm>
            <a:custGeom>
              <a:avLst/>
              <a:gdLst/>
              <a:ahLst/>
              <a:cxnLst/>
              <a:rect l="l" t="t" r="r" b="b"/>
              <a:pathLst>
                <a:path w="7745" h="9943" extrusionOk="0">
                  <a:moveTo>
                    <a:pt x="7553" y="0"/>
                  </a:moveTo>
                  <a:cubicBezTo>
                    <a:pt x="7529" y="0"/>
                    <a:pt x="7504" y="6"/>
                    <a:pt x="7479" y="19"/>
                  </a:cubicBezTo>
                  <a:lnTo>
                    <a:pt x="2982" y="1959"/>
                  </a:lnTo>
                  <a:cubicBezTo>
                    <a:pt x="2617" y="2118"/>
                    <a:pt x="2343" y="2415"/>
                    <a:pt x="2229" y="2803"/>
                  </a:cubicBezTo>
                  <a:lnTo>
                    <a:pt x="38" y="9696"/>
                  </a:lnTo>
                  <a:cubicBezTo>
                    <a:pt x="1" y="9827"/>
                    <a:pt x="86" y="9943"/>
                    <a:pt x="193" y="9943"/>
                  </a:cubicBezTo>
                  <a:cubicBezTo>
                    <a:pt x="216" y="9943"/>
                    <a:pt x="241" y="9937"/>
                    <a:pt x="266" y="9925"/>
                  </a:cubicBezTo>
                  <a:lnTo>
                    <a:pt x="4763" y="7802"/>
                  </a:lnTo>
                  <a:cubicBezTo>
                    <a:pt x="5105" y="7642"/>
                    <a:pt x="5379" y="7345"/>
                    <a:pt x="5493" y="7003"/>
                  </a:cubicBezTo>
                  <a:lnTo>
                    <a:pt x="7707" y="224"/>
                  </a:lnTo>
                  <a:cubicBezTo>
                    <a:pt x="7744" y="112"/>
                    <a:pt x="7660" y="0"/>
                    <a:pt x="755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72"/>
            <p:cNvSpPr/>
            <p:nvPr/>
          </p:nvSpPr>
          <p:spPr>
            <a:xfrm>
              <a:off x="6566733" y="2758388"/>
              <a:ext cx="614573" cy="429373"/>
            </a:xfrm>
            <a:custGeom>
              <a:avLst/>
              <a:gdLst/>
              <a:ahLst/>
              <a:cxnLst/>
              <a:rect l="l" t="t" r="r" b="b"/>
              <a:pathLst>
                <a:path w="12829" h="8963" extrusionOk="0">
                  <a:moveTo>
                    <a:pt x="3470" y="0"/>
                  </a:moveTo>
                  <a:lnTo>
                    <a:pt x="0" y="2716"/>
                  </a:lnTo>
                  <a:lnTo>
                    <a:pt x="2602" y="7784"/>
                  </a:lnTo>
                  <a:cubicBezTo>
                    <a:pt x="2961" y="8382"/>
                    <a:pt x="3425" y="8963"/>
                    <a:pt x="4039" y="8963"/>
                  </a:cubicBezTo>
                  <a:cubicBezTo>
                    <a:pt x="4127" y="8963"/>
                    <a:pt x="4219" y="8951"/>
                    <a:pt x="4314" y="8925"/>
                  </a:cubicBezTo>
                  <a:cubicBezTo>
                    <a:pt x="6916" y="8240"/>
                    <a:pt x="12006" y="2648"/>
                    <a:pt x="12235" y="2420"/>
                  </a:cubicBezTo>
                  <a:cubicBezTo>
                    <a:pt x="12394" y="2306"/>
                    <a:pt x="12828" y="1826"/>
                    <a:pt x="12805" y="1758"/>
                  </a:cubicBezTo>
                  <a:cubicBezTo>
                    <a:pt x="12805" y="1747"/>
                    <a:pt x="12799" y="1742"/>
                    <a:pt x="12788" y="1742"/>
                  </a:cubicBezTo>
                  <a:cubicBezTo>
                    <a:pt x="12710" y="1742"/>
                    <a:pt x="12400" y="1967"/>
                    <a:pt x="12373" y="1967"/>
                  </a:cubicBezTo>
                  <a:cubicBezTo>
                    <a:pt x="12371" y="1967"/>
                    <a:pt x="12370" y="1966"/>
                    <a:pt x="12372" y="1963"/>
                  </a:cubicBezTo>
                  <a:cubicBezTo>
                    <a:pt x="12394" y="1918"/>
                    <a:pt x="12782" y="1644"/>
                    <a:pt x="12760" y="1507"/>
                  </a:cubicBezTo>
                  <a:cubicBezTo>
                    <a:pt x="12753" y="1487"/>
                    <a:pt x="12737" y="1479"/>
                    <a:pt x="12715" y="1479"/>
                  </a:cubicBezTo>
                  <a:cubicBezTo>
                    <a:pt x="12580" y="1479"/>
                    <a:pt x="12208" y="1781"/>
                    <a:pt x="12189" y="1781"/>
                  </a:cubicBezTo>
                  <a:cubicBezTo>
                    <a:pt x="12166" y="1758"/>
                    <a:pt x="12645" y="1393"/>
                    <a:pt x="12623" y="1256"/>
                  </a:cubicBezTo>
                  <a:cubicBezTo>
                    <a:pt x="12619" y="1228"/>
                    <a:pt x="12599" y="1217"/>
                    <a:pt x="12568" y="1217"/>
                  </a:cubicBezTo>
                  <a:cubicBezTo>
                    <a:pt x="12421" y="1217"/>
                    <a:pt x="12025" y="1484"/>
                    <a:pt x="12006" y="1484"/>
                  </a:cubicBezTo>
                  <a:cubicBezTo>
                    <a:pt x="11983" y="1461"/>
                    <a:pt x="12189" y="1256"/>
                    <a:pt x="12349" y="1050"/>
                  </a:cubicBezTo>
                  <a:cubicBezTo>
                    <a:pt x="12531" y="868"/>
                    <a:pt x="12349" y="868"/>
                    <a:pt x="12349" y="868"/>
                  </a:cubicBezTo>
                  <a:lnTo>
                    <a:pt x="10317" y="2374"/>
                  </a:lnTo>
                  <a:cubicBezTo>
                    <a:pt x="10066" y="2328"/>
                    <a:pt x="10226" y="2237"/>
                    <a:pt x="10272" y="2100"/>
                  </a:cubicBezTo>
                  <a:lnTo>
                    <a:pt x="10545" y="1256"/>
                  </a:lnTo>
                  <a:lnTo>
                    <a:pt x="10545" y="1256"/>
                  </a:lnTo>
                  <a:cubicBezTo>
                    <a:pt x="10545" y="1256"/>
                    <a:pt x="9906" y="1781"/>
                    <a:pt x="9792" y="2192"/>
                  </a:cubicBezTo>
                  <a:cubicBezTo>
                    <a:pt x="9701" y="2397"/>
                    <a:pt x="9724" y="2945"/>
                    <a:pt x="9724" y="2945"/>
                  </a:cubicBezTo>
                  <a:lnTo>
                    <a:pt x="6528" y="4908"/>
                  </a:lnTo>
                  <a:cubicBezTo>
                    <a:pt x="6345" y="5020"/>
                    <a:pt x="6198" y="5091"/>
                    <a:pt x="6080" y="5091"/>
                  </a:cubicBezTo>
                  <a:cubicBezTo>
                    <a:pt x="5932" y="5091"/>
                    <a:pt x="5828" y="4981"/>
                    <a:pt x="5752" y="4702"/>
                  </a:cubicBezTo>
                  <a:cubicBezTo>
                    <a:pt x="5319" y="3127"/>
                    <a:pt x="3492" y="46"/>
                    <a:pt x="3470" y="0"/>
                  </a:cubicBezTo>
                  <a:close/>
                </a:path>
              </a:pathLst>
            </a:custGeom>
            <a:solidFill>
              <a:srgbClr val="CF65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72"/>
            <p:cNvSpPr/>
            <p:nvPr/>
          </p:nvSpPr>
          <p:spPr>
            <a:xfrm>
              <a:off x="6458468" y="2535917"/>
              <a:ext cx="602549" cy="670287"/>
            </a:xfrm>
            <a:custGeom>
              <a:avLst/>
              <a:gdLst/>
              <a:ahLst/>
              <a:cxnLst/>
              <a:rect l="l" t="t" r="r" b="b"/>
              <a:pathLst>
                <a:path w="12578" h="13992" extrusionOk="0">
                  <a:moveTo>
                    <a:pt x="2807" y="0"/>
                  </a:moveTo>
                  <a:cubicBezTo>
                    <a:pt x="2531" y="0"/>
                    <a:pt x="2226" y="83"/>
                    <a:pt x="1895" y="285"/>
                  </a:cubicBezTo>
                  <a:cubicBezTo>
                    <a:pt x="1" y="1472"/>
                    <a:pt x="1712" y="6972"/>
                    <a:pt x="2466" y="8365"/>
                  </a:cubicBezTo>
                  <a:cubicBezTo>
                    <a:pt x="3105" y="9506"/>
                    <a:pt x="3858" y="11766"/>
                    <a:pt x="4885" y="13249"/>
                  </a:cubicBezTo>
                  <a:cubicBezTo>
                    <a:pt x="5242" y="13762"/>
                    <a:pt x="5919" y="13992"/>
                    <a:pt x="6625" y="13992"/>
                  </a:cubicBezTo>
                  <a:cubicBezTo>
                    <a:pt x="7366" y="13992"/>
                    <a:pt x="8138" y="13739"/>
                    <a:pt x="8606" y="13295"/>
                  </a:cubicBezTo>
                  <a:lnTo>
                    <a:pt x="12577" y="9483"/>
                  </a:lnTo>
                  <a:lnTo>
                    <a:pt x="11641" y="7680"/>
                  </a:lnTo>
                  <a:lnTo>
                    <a:pt x="8332" y="9118"/>
                  </a:lnTo>
                  <a:lnTo>
                    <a:pt x="4817" y="1905"/>
                  </a:lnTo>
                  <a:cubicBezTo>
                    <a:pt x="4817" y="1905"/>
                    <a:pt x="4130" y="0"/>
                    <a:pt x="28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72"/>
            <p:cNvSpPr/>
            <p:nvPr/>
          </p:nvSpPr>
          <p:spPr>
            <a:xfrm>
              <a:off x="6727454" y="2191959"/>
              <a:ext cx="196890" cy="232627"/>
            </a:xfrm>
            <a:custGeom>
              <a:avLst/>
              <a:gdLst/>
              <a:ahLst/>
              <a:cxnLst/>
              <a:rect l="l" t="t" r="r" b="b"/>
              <a:pathLst>
                <a:path w="4110" h="4856" extrusionOk="0">
                  <a:moveTo>
                    <a:pt x="3926" y="1"/>
                  </a:moveTo>
                  <a:lnTo>
                    <a:pt x="3926" y="1"/>
                  </a:lnTo>
                  <a:cubicBezTo>
                    <a:pt x="3926" y="1"/>
                    <a:pt x="3744" y="389"/>
                    <a:pt x="3470" y="480"/>
                  </a:cubicBezTo>
                  <a:cubicBezTo>
                    <a:pt x="3439" y="490"/>
                    <a:pt x="3407" y="494"/>
                    <a:pt x="3373" y="494"/>
                  </a:cubicBezTo>
                  <a:cubicBezTo>
                    <a:pt x="3080" y="494"/>
                    <a:pt x="2684" y="174"/>
                    <a:pt x="2397" y="92"/>
                  </a:cubicBezTo>
                  <a:cubicBezTo>
                    <a:pt x="2309" y="68"/>
                    <a:pt x="2190" y="30"/>
                    <a:pt x="2060" y="30"/>
                  </a:cubicBezTo>
                  <a:cubicBezTo>
                    <a:pt x="1817" y="30"/>
                    <a:pt x="1532" y="161"/>
                    <a:pt x="1324" y="754"/>
                  </a:cubicBezTo>
                  <a:cubicBezTo>
                    <a:pt x="1187" y="1165"/>
                    <a:pt x="959" y="2124"/>
                    <a:pt x="822" y="2466"/>
                  </a:cubicBezTo>
                  <a:cubicBezTo>
                    <a:pt x="807" y="2510"/>
                    <a:pt x="774" y="2535"/>
                    <a:pt x="739" y="2535"/>
                  </a:cubicBezTo>
                  <a:cubicBezTo>
                    <a:pt x="720" y="2535"/>
                    <a:pt x="701" y="2528"/>
                    <a:pt x="685" y="2512"/>
                  </a:cubicBezTo>
                  <a:cubicBezTo>
                    <a:pt x="618" y="2433"/>
                    <a:pt x="512" y="2343"/>
                    <a:pt x="408" y="2343"/>
                  </a:cubicBezTo>
                  <a:cubicBezTo>
                    <a:pt x="300" y="2343"/>
                    <a:pt x="195" y="2439"/>
                    <a:pt x="137" y="2740"/>
                  </a:cubicBezTo>
                  <a:cubicBezTo>
                    <a:pt x="1" y="3539"/>
                    <a:pt x="822" y="3402"/>
                    <a:pt x="891" y="3516"/>
                  </a:cubicBezTo>
                  <a:cubicBezTo>
                    <a:pt x="1028" y="3721"/>
                    <a:pt x="1461" y="4452"/>
                    <a:pt x="2100" y="4748"/>
                  </a:cubicBezTo>
                  <a:cubicBezTo>
                    <a:pt x="2258" y="4813"/>
                    <a:pt x="2445" y="4855"/>
                    <a:pt x="2641" y="4855"/>
                  </a:cubicBezTo>
                  <a:cubicBezTo>
                    <a:pt x="2929" y="4855"/>
                    <a:pt x="3235" y="4765"/>
                    <a:pt x="3493" y="4520"/>
                  </a:cubicBezTo>
                  <a:cubicBezTo>
                    <a:pt x="3926" y="4109"/>
                    <a:pt x="4109" y="4406"/>
                    <a:pt x="3926" y="1"/>
                  </a:cubicBezTo>
                  <a:close/>
                </a:path>
              </a:pathLst>
            </a:custGeom>
            <a:solidFill>
              <a:srgbClr val="CF65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72"/>
            <p:cNvSpPr/>
            <p:nvPr/>
          </p:nvSpPr>
          <p:spPr>
            <a:xfrm>
              <a:off x="6707765" y="2442359"/>
              <a:ext cx="152050" cy="180458"/>
            </a:xfrm>
            <a:custGeom>
              <a:avLst/>
              <a:gdLst/>
              <a:ahLst/>
              <a:cxnLst/>
              <a:rect l="l" t="t" r="r" b="b"/>
              <a:pathLst>
                <a:path w="3174" h="3767" extrusionOk="0">
                  <a:moveTo>
                    <a:pt x="777" y="1"/>
                  </a:moveTo>
                  <a:lnTo>
                    <a:pt x="1" y="959"/>
                  </a:lnTo>
                  <a:lnTo>
                    <a:pt x="3128" y="3767"/>
                  </a:lnTo>
                  <a:lnTo>
                    <a:pt x="3173" y="1804"/>
                  </a:lnTo>
                  <a:lnTo>
                    <a:pt x="77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72"/>
            <p:cNvSpPr/>
            <p:nvPr/>
          </p:nvSpPr>
          <p:spPr>
            <a:xfrm>
              <a:off x="6861972" y="2464251"/>
              <a:ext cx="49246" cy="142182"/>
            </a:xfrm>
            <a:custGeom>
              <a:avLst/>
              <a:gdLst/>
              <a:ahLst/>
              <a:cxnLst/>
              <a:rect l="l" t="t" r="r" b="b"/>
              <a:pathLst>
                <a:path w="1028" h="2968" extrusionOk="0">
                  <a:moveTo>
                    <a:pt x="251" y="0"/>
                  </a:moveTo>
                  <a:lnTo>
                    <a:pt x="0" y="1415"/>
                  </a:lnTo>
                  <a:lnTo>
                    <a:pt x="457" y="2968"/>
                  </a:lnTo>
                  <a:lnTo>
                    <a:pt x="1027" y="1164"/>
                  </a:lnTo>
                  <a:lnTo>
                    <a:pt x="25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72"/>
            <p:cNvSpPr/>
            <p:nvPr/>
          </p:nvSpPr>
          <p:spPr>
            <a:xfrm>
              <a:off x="7465527" y="2022471"/>
              <a:ext cx="110469" cy="246088"/>
            </a:xfrm>
            <a:custGeom>
              <a:avLst/>
              <a:gdLst/>
              <a:ahLst/>
              <a:cxnLst/>
              <a:rect l="l" t="t" r="r" b="b"/>
              <a:pathLst>
                <a:path w="2306" h="5137" extrusionOk="0">
                  <a:moveTo>
                    <a:pt x="1" y="1"/>
                  </a:moveTo>
                  <a:lnTo>
                    <a:pt x="1" y="5137"/>
                  </a:lnTo>
                  <a:lnTo>
                    <a:pt x="2306" y="5137"/>
                  </a:lnTo>
                  <a:lnTo>
                    <a:pt x="2306" y="1"/>
                  </a:lnTo>
                  <a:close/>
                </a:path>
              </a:pathLst>
            </a:custGeom>
            <a:solidFill>
              <a:srgbClr val="4E52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72"/>
            <p:cNvSpPr/>
            <p:nvPr/>
          </p:nvSpPr>
          <p:spPr>
            <a:xfrm>
              <a:off x="7347441" y="2115455"/>
              <a:ext cx="109367" cy="152003"/>
            </a:xfrm>
            <a:custGeom>
              <a:avLst/>
              <a:gdLst/>
              <a:ahLst/>
              <a:cxnLst/>
              <a:rect l="l" t="t" r="r" b="b"/>
              <a:pathLst>
                <a:path w="2283" h="3173" extrusionOk="0">
                  <a:moveTo>
                    <a:pt x="0" y="0"/>
                  </a:moveTo>
                  <a:lnTo>
                    <a:pt x="0" y="3173"/>
                  </a:lnTo>
                  <a:lnTo>
                    <a:pt x="2283" y="3173"/>
                  </a:lnTo>
                  <a:lnTo>
                    <a:pt x="228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72"/>
            <p:cNvSpPr/>
            <p:nvPr/>
          </p:nvSpPr>
          <p:spPr>
            <a:xfrm>
              <a:off x="7224996" y="2154785"/>
              <a:ext cx="101702" cy="112673"/>
            </a:xfrm>
            <a:custGeom>
              <a:avLst/>
              <a:gdLst/>
              <a:ahLst/>
              <a:cxnLst/>
              <a:rect l="l" t="t" r="r" b="b"/>
              <a:pathLst>
                <a:path w="2123" h="2352" extrusionOk="0">
                  <a:moveTo>
                    <a:pt x="0" y="1"/>
                  </a:moveTo>
                  <a:lnTo>
                    <a:pt x="0" y="2352"/>
                  </a:lnTo>
                  <a:lnTo>
                    <a:pt x="2123" y="2352"/>
                  </a:lnTo>
                  <a:lnTo>
                    <a:pt x="2123" y="1"/>
                  </a:lnTo>
                  <a:close/>
                </a:path>
              </a:pathLst>
            </a:custGeom>
            <a:solidFill>
              <a:srgbClr val="F87A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72"/>
            <p:cNvSpPr/>
            <p:nvPr/>
          </p:nvSpPr>
          <p:spPr>
            <a:xfrm>
              <a:off x="7081712" y="2305686"/>
              <a:ext cx="36168" cy="36120"/>
            </a:xfrm>
            <a:custGeom>
              <a:avLst/>
              <a:gdLst/>
              <a:ahLst/>
              <a:cxnLst/>
              <a:rect l="l" t="t" r="r" b="b"/>
              <a:pathLst>
                <a:path w="755" h="754" fill="none" extrusionOk="0">
                  <a:moveTo>
                    <a:pt x="754" y="389"/>
                  </a:moveTo>
                  <a:cubicBezTo>
                    <a:pt x="754" y="594"/>
                    <a:pt x="594" y="754"/>
                    <a:pt x="389" y="754"/>
                  </a:cubicBezTo>
                  <a:cubicBezTo>
                    <a:pt x="161" y="754"/>
                    <a:pt x="1" y="594"/>
                    <a:pt x="1" y="389"/>
                  </a:cubicBezTo>
                  <a:cubicBezTo>
                    <a:pt x="1" y="160"/>
                    <a:pt x="161" y="1"/>
                    <a:pt x="389" y="1"/>
                  </a:cubicBezTo>
                  <a:cubicBezTo>
                    <a:pt x="594" y="1"/>
                    <a:pt x="754" y="160"/>
                    <a:pt x="754" y="389"/>
                  </a:cubicBezTo>
                  <a:close/>
                </a:path>
              </a:pathLst>
            </a:custGeom>
            <a:noFill/>
            <a:ln w="7425" cap="flat" cmpd="sng">
              <a:solidFill>
                <a:schemeClr val="lt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72"/>
            <p:cNvSpPr/>
            <p:nvPr/>
          </p:nvSpPr>
          <p:spPr>
            <a:xfrm>
              <a:off x="7651398" y="1984243"/>
              <a:ext cx="102852" cy="102804"/>
            </a:xfrm>
            <a:custGeom>
              <a:avLst/>
              <a:gdLst/>
              <a:ahLst/>
              <a:cxnLst/>
              <a:rect l="l" t="t" r="r" b="b"/>
              <a:pathLst>
                <a:path w="2147" h="2146" fill="none" extrusionOk="0">
                  <a:moveTo>
                    <a:pt x="2146" y="1073"/>
                  </a:moveTo>
                  <a:cubicBezTo>
                    <a:pt x="2146" y="1666"/>
                    <a:pt x="1667" y="2146"/>
                    <a:pt x="1074" y="2146"/>
                  </a:cubicBezTo>
                  <a:cubicBezTo>
                    <a:pt x="480" y="2146"/>
                    <a:pt x="1" y="1666"/>
                    <a:pt x="1" y="1073"/>
                  </a:cubicBezTo>
                  <a:cubicBezTo>
                    <a:pt x="1" y="479"/>
                    <a:pt x="480" y="0"/>
                    <a:pt x="1074" y="0"/>
                  </a:cubicBezTo>
                  <a:cubicBezTo>
                    <a:pt x="1667" y="0"/>
                    <a:pt x="2146" y="479"/>
                    <a:pt x="2146" y="1073"/>
                  </a:cubicBezTo>
                  <a:close/>
                </a:path>
              </a:pathLst>
            </a:custGeom>
            <a:noFill/>
            <a:ln w="5125" cap="flat" cmpd="sng">
              <a:solidFill>
                <a:srgbClr val="E04F73"/>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99" name="Google Shape;2099;p72"/>
          <p:cNvGrpSpPr/>
          <p:nvPr/>
        </p:nvGrpSpPr>
        <p:grpSpPr>
          <a:xfrm>
            <a:off x="4098739" y="1916211"/>
            <a:ext cx="1220441" cy="2649205"/>
            <a:chOff x="3988942" y="2096488"/>
            <a:chExt cx="1166100" cy="2531249"/>
          </a:xfrm>
        </p:grpSpPr>
        <p:sp>
          <p:nvSpPr>
            <p:cNvPr id="2100" name="Google Shape;2100;p72"/>
            <p:cNvSpPr/>
            <p:nvPr/>
          </p:nvSpPr>
          <p:spPr>
            <a:xfrm>
              <a:off x="4397786" y="2310800"/>
              <a:ext cx="359977" cy="240751"/>
            </a:xfrm>
            <a:custGeom>
              <a:avLst/>
              <a:gdLst/>
              <a:ahLst/>
              <a:cxnLst/>
              <a:rect l="l" t="t" r="r" b="b"/>
              <a:pathLst>
                <a:path w="9245" h="6183" extrusionOk="0">
                  <a:moveTo>
                    <a:pt x="3642" y="0"/>
                  </a:moveTo>
                  <a:cubicBezTo>
                    <a:pt x="2704" y="0"/>
                    <a:pt x="1768" y="224"/>
                    <a:pt x="1004" y="751"/>
                  </a:cubicBezTo>
                  <a:cubicBezTo>
                    <a:pt x="662" y="1002"/>
                    <a:pt x="0" y="2074"/>
                    <a:pt x="91" y="2485"/>
                  </a:cubicBezTo>
                  <a:lnTo>
                    <a:pt x="3561" y="6183"/>
                  </a:lnTo>
                  <a:cubicBezTo>
                    <a:pt x="9244" y="3056"/>
                    <a:pt x="4360" y="43"/>
                    <a:pt x="4360" y="43"/>
                  </a:cubicBezTo>
                  <a:cubicBezTo>
                    <a:pt x="4122" y="15"/>
                    <a:pt x="3882" y="0"/>
                    <a:pt x="3642" y="0"/>
                  </a:cubicBezTo>
                  <a:close/>
                </a:path>
              </a:pathLst>
            </a:custGeom>
            <a:solidFill>
              <a:srgbClr val="0015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72"/>
            <p:cNvSpPr/>
            <p:nvPr/>
          </p:nvSpPr>
          <p:spPr>
            <a:xfrm>
              <a:off x="4542634" y="2270383"/>
              <a:ext cx="202670" cy="368271"/>
            </a:xfrm>
            <a:custGeom>
              <a:avLst/>
              <a:gdLst/>
              <a:ahLst/>
              <a:cxnLst/>
              <a:rect l="l" t="t" r="r" b="b"/>
              <a:pathLst>
                <a:path w="5205" h="9458" extrusionOk="0">
                  <a:moveTo>
                    <a:pt x="2755" y="0"/>
                  </a:moveTo>
                  <a:cubicBezTo>
                    <a:pt x="2713" y="0"/>
                    <a:pt x="2670" y="3"/>
                    <a:pt x="2626" y="8"/>
                  </a:cubicBezTo>
                  <a:cubicBezTo>
                    <a:pt x="1" y="328"/>
                    <a:pt x="800" y="1766"/>
                    <a:pt x="800" y="1766"/>
                  </a:cubicBezTo>
                  <a:lnTo>
                    <a:pt x="1827" y="2017"/>
                  </a:lnTo>
                  <a:lnTo>
                    <a:pt x="2785" y="9458"/>
                  </a:lnTo>
                  <a:lnTo>
                    <a:pt x="3196" y="9047"/>
                  </a:lnTo>
                  <a:cubicBezTo>
                    <a:pt x="3196" y="9047"/>
                    <a:pt x="5204" y="0"/>
                    <a:pt x="2755" y="0"/>
                  </a:cubicBezTo>
                  <a:close/>
                </a:path>
              </a:pathLst>
            </a:custGeom>
            <a:solidFill>
              <a:srgbClr val="0015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72"/>
            <p:cNvSpPr/>
            <p:nvPr/>
          </p:nvSpPr>
          <p:spPr>
            <a:xfrm>
              <a:off x="4379992" y="2339536"/>
              <a:ext cx="226694" cy="348724"/>
            </a:xfrm>
            <a:custGeom>
              <a:avLst/>
              <a:gdLst/>
              <a:ahLst/>
              <a:cxnLst/>
              <a:rect l="l" t="t" r="r" b="b"/>
              <a:pathLst>
                <a:path w="5822" h="8956" extrusionOk="0">
                  <a:moveTo>
                    <a:pt x="2745" y="1"/>
                  </a:moveTo>
                  <a:cubicBezTo>
                    <a:pt x="2147" y="1"/>
                    <a:pt x="879" y="242"/>
                    <a:pt x="503" y="2181"/>
                  </a:cubicBezTo>
                  <a:cubicBezTo>
                    <a:pt x="1" y="4600"/>
                    <a:pt x="1119" y="4623"/>
                    <a:pt x="1439" y="4897"/>
                  </a:cubicBezTo>
                  <a:cubicBezTo>
                    <a:pt x="1439" y="4897"/>
                    <a:pt x="1461" y="8230"/>
                    <a:pt x="1461" y="8230"/>
                  </a:cubicBezTo>
                  <a:cubicBezTo>
                    <a:pt x="1496" y="8767"/>
                    <a:pt x="1830" y="8956"/>
                    <a:pt x="2282" y="8956"/>
                  </a:cubicBezTo>
                  <a:cubicBezTo>
                    <a:pt x="3347" y="8956"/>
                    <a:pt x="5068" y="7910"/>
                    <a:pt x="5068" y="7910"/>
                  </a:cubicBezTo>
                  <a:cubicBezTo>
                    <a:pt x="5068" y="7910"/>
                    <a:pt x="3904" y="7385"/>
                    <a:pt x="4155" y="5947"/>
                  </a:cubicBezTo>
                  <a:cubicBezTo>
                    <a:pt x="4269" y="5308"/>
                    <a:pt x="4315" y="4806"/>
                    <a:pt x="4497" y="4555"/>
                  </a:cubicBezTo>
                  <a:cubicBezTo>
                    <a:pt x="4566" y="4463"/>
                    <a:pt x="4794" y="4418"/>
                    <a:pt x="4908" y="4418"/>
                  </a:cubicBezTo>
                  <a:cubicBezTo>
                    <a:pt x="5250" y="4372"/>
                    <a:pt x="5821" y="3961"/>
                    <a:pt x="5684" y="3345"/>
                  </a:cubicBezTo>
                  <a:cubicBezTo>
                    <a:pt x="5587" y="2922"/>
                    <a:pt x="5292" y="2847"/>
                    <a:pt x="5048" y="2847"/>
                  </a:cubicBezTo>
                  <a:cubicBezTo>
                    <a:pt x="4950" y="2847"/>
                    <a:pt x="4860" y="2859"/>
                    <a:pt x="4794" y="2866"/>
                  </a:cubicBezTo>
                  <a:cubicBezTo>
                    <a:pt x="4726" y="2866"/>
                    <a:pt x="4680" y="2843"/>
                    <a:pt x="4680" y="2774"/>
                  </a:cubicBezTo>
                  <a:cubicBezTo>
                    <a:pt x="4520" y="13"/>
                    <a:pt x="3310" y="35"/>
                    <a:pt x="2968" y="13"/>
                  </a:cubicBezTo>
                  <a:cubicBezTo>
                    <a:pt x="2913" y="6"/>
                    <a:pt x="2837" y="1"/>
                    <a:pt x="2745" y="1"/>
                  </a:cubicBezTo>
                  <a:close/>
                </a:path>
              </a:pathLst>
            </a:custGeom>
            <a:solidFill>
              <a:srgbClr val="F59A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72"/>
            <p:cNvSpPr/>
            <p:nvPr/>
          </p:nvSpPr>
          <p:spPr>
            <a:xfrm>
              <a:off x="4451092" y="2330775"/>
              <a:ext cx="151817" cy="120356"/>
            </a:xfrm>
            <a:custGeom>
              <a:avLst/>
              <a:gdLst/>
              <a:ahLst/>
              <a:cxnLst/>
              <a:rect l="l" t="t" r="r" b="b"/>
              <a:pathLst>
                <a:path w="3899" h="3091" extrusionOk="0">
                  <a:moveTo>
                    <a:pt x="999" y="0"/>
                  </a:moveTo>
                  <a:cubicBezTo>
                    <a:pt x="707" y="0"/>
                    <a:pt x="376" y="32"/>
                    <a:pt x="1" y="101"/>
                  </a:cubicBezTo>
                  <a:cubicBezTo>
                    <a:pt x="1" y="101"/>
                    <a:pt x="2489" y="2862"/>
                    <a:pt x="2900" y="3091"/>
                  </a:cubicBezTo>
                  <a:cubicBezTo>
                    <a:pt x="2900" y="3091"/>
                    <a:pt x="3898" y="0"/>
                    <a:pt x="999" y="0"/>
                  </a:cubicBezTo>
                  <a:close/>
                </a:path>
              </a:pathLst>
            </a:custGeom>
            <a:solidFill>
              <a:srgbClr val="0015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72"/>
            <p:cNvSpPr/>
            <p:nvPr/>
          </p:nvSpPr>
          <p:spPr>
            <a:xfrm>
              <a:off x="4306244" y="4563685"/>
              <a:ext cx="848799" cy="48906"/>
            </a:xfrm>
            <a:custGeom>
              <a:avLst/>
              <a:gdLst/>
              <a:ahLst/>
              <a:cxnLst/>
              <a:rect l="l" t="t" r="r" b="b"/>
              <a:pathLst>
                <a:path w="21799" h="1256" extrusionOk="0">
                  <a:moveTo>
                    <a:pt x="10888" y="0"/>
                  </a:moveTo>
                  <a:cubicBezTo>
                    <a:pt x="4862" y="0"/>
                    <a:pt x="0" y="274"/>
                    <a:pt x="0" y="617"/>
                  </a:cubicBezTo>
                  <a:cubicBezTo>
                    <a:pt x="0" y="959"/>
                    <a:pt x="4862" y="1256"/>
                    <a:pt x="10888" y="1256"/>
                  </a:cubicBezTo>
                  <a:cubicBezTo>
                    <a:pt x="16914" y="1256"/>
                    <a:pt x="21798" y="959"/>
                    <a:pt x="21798" y="617"/>
                  </a:cubicBezTo>
                  <a:cubicBezTo>
                    <a:pt x="21798" y="274"/>
                    <a:pt x="16914" y="0"/>
                    <a:pt x="108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72"/>
            <p:cNvSpPr/>
            <p:nvPr/>
          </p:nvSpPr>
          <p:spPr>
            <a:xfrm>
              <a:off x="4354215" y="4404586"/>
              <a:ext cx="112023" cy="156334"/>
            </a:xfrm>
            <a:custGeom>
              <a:avLst/>
              <a:gdLst/>
              <a:ahLst/>
              <a:cxnLst/>
              <a:rect l="l" t="t" r="r" b="b"/>
              <a:pathLst>
                <a:path w="2877" h="4015" extrusionOk="0">
                  <a:moveTo>
                    <a:pt x="1" y="1"/>
                  </a:moveTo>
                  <a:lnTo>
                    <a:pt x="183" y="2808"/>
                  </a:lnTo>
                  <a:cubicBezTo>
                    <a:pt x="183" y="2808"/>
                    <a:pt x="754" y="3173"/>
                    <a:pt x="1302" y="3858"/>
                  </a:cubicBezTo>
                  <a:cubicBezTo>
                    <a:pt x="1394" y="3969"/>
                    <a:pt x="1487" y="4015"/>
                    <a:pt x="1579" y="4015"/>
                  </a:cubicBezTo>
                  <a:cubicBezTo>
                    <a:pt x="2055" y="4015"/>
                    <a:pt x="2489" y="2763"/>
                    <a:pt x="2489" y="2763"/>
                  </a:cubicBezTo>
                  <a:lnTo>
                    <a:pt x="2877" y="69"/>
                  </a:lnTo>
                  <a:lnTo>
                    <a:pt x="1" y="1"/>
                  </a:lnTo>
                  <a:close/>
                </a:path>
              </a:pathLst>
            </a:custGeom>
            <a:solidFill>
              <a:srgbClr val="F1BE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72"/>
            <p:cNvSpPr/>
            <p:nvPr/>
          </p:nvSpPr>
          <p:spPr>
            <a:xfrm>
              <a:off x="4817260" y="4399252"/>
              <a:ext cx="93372" cy="126235"/>
            </a:xfrm>
            <a:custGeom>
              <a:avLst/>
              <a:gdLst/>
              <a:ahLst/>
              <a:cxnLst/>
              <a:rect l="l" t="t" r="r" b="b"/>
              <a:pathLst>
                <a:path w="2398" h="3242" extrusionOk="0">
                  <a:moveTo>
                    <a:pt x="1" y="1"/>
                  </a:moveTo>
                  <a:lnTo>
                    <a:pt x="822" y="2694"/>
                  </a:lnTo>
                  <a:cubicBezTo>
                    <a:pt x="822" y="2694"/>
                    <a:pt x="1462" y="3242"/>
                    <a:pt x="1690" y="3242"/>
                  </a:cubicBezTo>
                  <a:cubicBezTo>
                    <a:pt x="2123" y="3219"/>
                    <a:pt x="2329" y="2489"/>
                    <a:pt x="2329" y="2489"/>
                  </a:cubicBezTo>
                  <a:lnTo>
                    <a:pt x="2397" y="1"/>
                  </a:lnTo>
                  <a:close/>
                </a:path>
              </a:pathLst>
            </a:custGeom>
            <a:solidFill>
              <a:srgbClr val="F1BE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72"/>
            <p:cNvSpPr/>
            <p:nvPr/>
          </p:nvSpPr>
          <p:spPr>
            <a:xfrm>
              <a:off x="4261778" y="4495778"/>
              <a:ext cx="201813" cy="99057"/>
            </a:xfrm>
            <a:custGeom>
              <a:avLst/>
              <a:gdLst/>
              <a:ahLst/>
              <a:cxnLst/>
              <a:rect l="l" t="t" r="r" b="b"/>
              <a:pathLst>
                <a:path w="5183" h="2544" extrusionOk="0">
                  <a:moveTo>
                    <a:pt x="4808" y="1"/>
                  </a:moveTo>
                  <a:cubicBezTo>
                    <a:pt x="4759" y="1"/>
                    <a:pt x="4714" y="22"/>
                    <a:pt x="4680" y="55"/>
                  </a:cubicBezTo>
                  <a:cubicBezTo>
                    <a:pt x="4473" y="242"/>
                    <a:pt x="3852" y="804"/>
                    <a:pt x="3449" y="804"/>
                  </a:cubicBezTo>
                  <a:cubicBezTo>
                    <a:pt x="3408" y="804"/>
                    <a:pt x="3369" y="798"/>
                    <a:pt x="3333" y="786"/>
                  </a:cubicBezTo>
                  <a:cubicBezTo>
                    <a:pt x="3082" y="694"/>
                    <a:pt x="2763" y="535"/>
                    <a:pt x="2649" y="443"/>
                  </a:cubicBezTo>
                  <a:cubicBezTo>
                    <a:pt x="2614" y="421"/>
                    <a:pt x="2563" y="409"/>
                    <a:pt x="2512" y="409"/>
                  </a:cubicBezTo>
                  <a:cubicBezTo>
                    <a:pt x="2460" y="409"/>
                    <a:pt x="2409" y="421"/>
                    <a:pt x="2375" y="443"/>
                  </a:cubicBezTo>
                  <a:lnTo>
                    <a:pt x="115" y="2269"/>
                  </a:lnTo>
                  <a:cubicBezTo>
                    <a:pt x="1" y="2361"/>
                    <a:pt x="92" y="2498"/>
                    <a:pt x="252" y="2520"/>
                  </a:cubicBezTo>
                  <a:lnTo>
                    <a:pt x="3584" y="2543"/>
                  </a:lnTo>
                  <a:cubicBezTo>
                    <a:pt x="3653" y="2543"/>
                    <a:pt x="3744" y="2498"/>
                    <a:pt x="3767" y="2452"/>
                  </a:cubicBezTo>
                  <a:lnTo>
                    <a:pt x="4018" y="1927"/>
                  </a:lnTo>
                  <a:cubicBezTo>
                    <a:pt x="4054" y="1856"/>
                    <a:pt x="4108" y="1816"/>
                    <a:pt x="4151" y="1816"/>
                  </a:cubicBezTo>
                  <a:cubicBezTo>
                    <a:pt x="4192" y="1816"/>
                    <a:pt x="4224" y="1850"/>
                    <a:pt x="4224" y="1927"/>
                  </a:cubicBezTo>
                  <a:lnTo>
                    <a:pt x="4338" y="2429"/>
                  </a:lnTo>
                  <a:cubicBezTo>
                    <a:pt x="4338" y="2458"/>
                    <a:pt x="4478" y="2470"/>
                    <a:pt x="4641" y="2470"/>
                  </a:cubicBezTo>
                  <a:cubicBezTo>
                    <a:pt x="4867" y="2470"/>
                    <a:pt x="5137" y="2446"/>
                    <a:pt x="5137" y="2406"/>
                  </a:cubicBezTo>
                  <a:cubicBezTo>
                    <a:pt x="5182" y="1973"/>
                    <a:pt x="5091" y="512"/>
                    <a:pt x="5000" y="124"/>
                  </a:cubicBezTo>
                  <a:cubicBezTo>
                    <a:pt x="5000" y="55"/>
                    <a:pt x="4931" y="10"/>
                    <a:pt x="4863" y="10"/>
                  </a:cubicBezTo>
                  <a:cubicBezTo>
                    <a:pt x="4844" y="4"/>
                    <a:pt x="4826" y="1"/>
                    <a:pt x="4808" y="1"/>
                  </a:cubicBezTo>
                  <a:close/>
                </a:path>
              </a:pathLst>
            </a:custGeom>
            <a:solidFill>
              <a:srgbClr val="FF64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72"/>
            <p:cNvSpPr/>
            <p:nvPr/>
          </p:nvSpPr>
          <p:spPr>
            <a:xfrm>
              <a:off x="4833263" y="4491923"/>
              <a:ext cx="131570" cy="135814"/>
            </a:xfrm>
            <a:custGeom>
              <a:avLst/>
              <a:gdLst/>
              <a:ahLst/>
              <a:cxnLst/>
              <a:rect l="l" t="t" r="r" b="b"/>
              <a:pathLst>
                <a:path w="3379" h="3488" extrusionOk="0">
                  <a:moveTo>
                    <a:pt x="1918" y="0"/>
                  </a:moveTo>
                  <a:cubicBezTo>
                    <a:pt x="1901" y="0"/>
                    <a:pt x="1884" y="6"/>
                    <a:pt x="1872" y="17"/>
                  </a:cubicBezTo>
                  <a:cubicBezTo>
                    <a:pt x="1872" y="17"/>
                    <a:pt x="1712" y="405"/>
                    <a:pt x="1621" y="542"/>
                  </a:cubicBezTo>
                  <a:cubicBezTo>
                    <a:pt x="1558" y="631"/>
                    <a:pt x="1395" y="678"/>
                    <a:pt x="1235" y="678"/>
                  </a:cubicBezTo>
                  <a:cubicBezTo>
                    <a:pt x="1109" y="678"/>
                    <a:pt x="984" y="649"/>
                    <a:pt x="914" y="588"/>
                  </a:cubicBezTo>
                  <a:lnTo>
                    <a:pt x="434" y="131"/>
                  </a:lnTo>
                  <a:cubicBezTo>
                    <a:pt x="428" y="125"/>
                    <a:pt x="419" y="122"/>
                    <a:pt x="409" y="122"/>
                  </a:cubicBezTo>
                  <a:cubicBezTo>
                    <a:pt x="387" y="122"/>
                    <a:pt x="359" y="138"/>
                    <a:pt x="343" y="154"/>
                  </a:cubicBezTo>
                  <a:lnTo>
                    <a:pt x="23" y="2300"/>
                  </a:lnTo>
                  <a:cubicBezTo>
                    <a:pt x="1" y="2551"/>
                    <a:pt x="206" y="2711"/>
                    <a:pt x="503" y="2848"/>
                  </a:cubicBezTo>
                  <a:cubicBezTo>
                    <a:pt x="904" y="3026"/>
                    <a:pt x="1589" y="3488"/>
                    <a:pt x="2046" y="3488"/>
                  </a:cubicBezTo>
                  <a:cubicBezTo>
                    <a:pt x="2056" y="3488"/>
                    <a:pt x="2067" y="3487"/>
                    <a:pt x="2078" y="3487"/>
                  </a:cubicBezTo>
                  <a:cubicBezTo>
                    <a:pt x="2329" y="3487"/>
                    <a:pt x="2648" y="3007"/>
                    <a:pt x="3059" y="2756"/>
                  </a:cubicBezTo>
                  <a:cubicBezTo>
                    <a:pt x="3310" y="2619"/>
                    <a:pt x="3379" y="2368"/>
                    <a:pt x="3242" y="2163"/>
                  </a:cubicBezTo>
                  <a:lnTo>
                    <a:pt x="1964" y="17"/>
                  </a:lnTo>
                  <a:cubicBezTo>
                    <a:pt x="1952" y="6"/>
                    <a:pt x="1935" y="0"/>
                    <a:pt x="1918" y="0"/>
                  </a:cubicBezTo>
                  <a:close/>
                </a:path>
              </a:pathLst>
            </a:custGeom>
            <a:solidFill>
              <a:srgbClr val="FF64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72"/>
            <p:cNvSpPr/>
            <p:nvPr/>
          </p:nvSpPr>
          <p:spPr>
            <a:xfrm>
              <a:off x="4211120" y="3008872"/>
              <a:ext cx="848838" cy="1421998"/>
            </a:xfrm>
            <a:custGeom>
              <a:avLst/>
              <a:gdLst/>
              <a:ahLst/>
              <a:cxnLst/>
              <a:rect l="l" t="t" r="r" b="b"/>
              <a:pathLst>
                <a:path w="21800" h="36520" extrusionOk="0">
                  <a:moveTo>
                    <a:pt x="6214" y="1"/>
                  </a:moveTo>
                  <a:cubicBezTo>
                    <a:pt x="5622" y="1"/>
                    <a:pt x="5044" y="28"/>
                    <a:pt x="4497" y="101"/>
                  </a:cubicBezTo>
                  <a:cubicBezTo>
                    <a:pt x="1" y="7542"/>
                    <a:pt x="2968" y="30413"/>
                    <a:pt x="3539" y="36462"/>
                  </a:cubicBezTo>
                  <a:cubicBezTo>
                    <a:pt x="3768" y="36493"/>
                    <a:pt x="5245" y="36520"/>
                    <a:pt x="6826" y="36520"/>
                  </a:cubicBezTo>
                  <a:cubicBezTo>
                    <a:pt x="8706" y="36520"/>
                    <a:pt x="10732" y="36482"/>
                    <a:pt x="10980" y="36371"/>
                  </a:cubicBezTo>
                  <a:cubicBezTo>
                    <a:pt x="9861" y="30938"/>
                    <a:pt x="7625" y="16079"/>
                    <a:pt x="7191" y="12564"/>
                  </a:cubicBezTo>
                  <a:cubicBezTo>
                    <a:pt x="7165" y="12296"/>
                    <a:pt x="7382" y="12142"/>
                    <a:pt x="7598" y="12142"/>
                  </a:cubicBezTo>
                  <a:cubicBezTo>
                    <a:pt x="7769" y="12142"/>
                    <a:pt x="7939" y="12238"/>
                    <a:pt x="7990" y="12450"/>
                  </a:cubicBezTo>
                  <a:cubicBezTo>
                    <a:pt x="8720" y="15531"/>
                    <a:pt x="13057" y="31440"/>
                    <a:pt x="14746" y="36348"/>
                  </a:cubicBezTo>
                  <a:cubicBezTo>
                    <a:pt x="14956" y="36357"/>
                    <a:pt x="15920" y="36369"/>
                    <a:pt x="17075" y="36369"/>
                  </a:cubicBezTo>
                  <a:cubicBezTo>
                    <a:pt x="18929" y="36369"/>
                    <a:pt x="21279" y="36337"/>
                    <a:pt x="21799" y="36211"/>
                  </a:cubicBezTo>
                  <a:cubicBezTo>
                    <a:pt x="21479" y="31303"/>
                    <a:pt x="13993" y="8455"/>
                    <a:pt x="13308" y="5762"/>
                  </a:cubicBezTo>
                  <a:cubicBezTo>
                    <a:pt x="12715" y="3434"/>
                    <a:pt x="12167" y="2087"/>
                    <a:pt x="11140" y="261"/>
                  </a:cubicBezTo>
                  <a:cubicBezTo>
                    <a:pt x="9599" y="211"/>
                    <a:pt x="7849" y="1"/>
                    <a:pt x="6214" y="1"/>
                  </a:cubicBezTo>
                  <a:close/>
                </a:path>
              </a:pathLst>
            </a:custGeom>
            <a:solidFill>
              <a:srgbClr val="4E52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72"/>
            <p:cNvSpPr/>
            <p:nvPr/>
          </p:nvSpPr>
          <p:spPr>
            <a:xfrm>
              <a:off x="4735491" y="3426087"/>
              <a:ext cx="8956" cy="26672"/>
            </a:xfrm>
            <a:custGeom>
              <a:avLst/>
              <a:gdLst/>
              <a:ahLst/>
              <a:cxnLst/>
              <a:rect l="l" t="t" r="r" b="b"/>
              <a:pathLst>
                <a:path w="230" h="685" extrusionOk="0">
                  <a:moveTo>
                    <a:pt x="229" y="0"/>
                  </a:moveTo>
                  <a:lnTo>
                    <a:pt x="1" y="685"/>
                  </a:lnTo>
                  <a:lnTo>
                    <a:pt x="183" y="525"/>
                  </a:lnTo>
                  <a:cubicBezTo>
                    <a:pt x="183" y="479"/>
                    <a:pt x="229" y="0"/>
                    <a:pt x="229" y="0"/>
                  </a:cubicBezTo>
                  <a:close/>
                </a:path>
              </a:pathLst>
            </a:custGeom>
            <a:solidFill>
              <a:srgbClr val="D143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72"/>
            <p:cNvSpPr/>
            <p:nvPr/>
          </p:nvSpPr>
          <p:spPr>
            <a:xfrm>
              <a:off x="3988942" y="2687520"/>
              <a:ext cx="495090" cy="394632"/>
            </a:xfrm>
            <a:custGeom>
              <a:avLst/>
              <a:gdLst/>
              <a:ahLst/>
              <a:cxnLst/>
              <a:rect l="l" t="t" r="r" b="b"/>
              <a:pathLst>
                <a:path w="12715" h="10135" extrusionOk="0">
                  <a:moveTo>
                    <a:pt x="389" y="0"/>
                  </a:moveTo>
                  <a:cubicBezTo>
                    <a:pt x="1" y="708"/>
                    <a:pt x="731" y="2055"/>
                    <a:pt x="1119" y="2625"/>
                  </a:cubicBezTo>
                  <a:cubicBezTo>
                    <a:pt x="1119" y="2625"/>
                    <a:pt x="6278" y="9815"/>
                    <a:pt x="8697" y="10135"/>
                  </a:cubicBezTo>
                  <a:cubicBezTo>
                    <a:pt x="8697" y="10135"/>
                    <a:pt x="11390" y="9381"/>
                    <a:pt x="11893" y="5958"/>
                  </a:cubicBezTo>
                  <a:cubicBezTo>
                    <a:pt x="12121" y="6026"/>
                    <a:pt x="12258" y="6049"/>
                    <a:pt x="12258" y="6049"/>
                  </a:cubicBezTo>
                  <a:cubicBezTo>
                    <a:pt x="12534" y="5704"/>
                    <a:pt x="12497" y="5580"/>
                    <a:pt x="12304" y="5580"/>
                  </a:cubicBezTo>
                  <a:cubicBezTo>
                    <a:pt x="12242" y="5580"/>
                    <a:pt x="12164" y="5593"/>
                    <a:pt x="12075" y="5615"/>
                  </a:cubicBezTo>
                  <a:cubicBezTo>
                    <a:pt x="12281" y="5204"/>
                    <a:pt x="12486" y="4748"/>
                    <a:pt x="12714" y="4269"/>
                  </a:cubicBezTo>
                  <a:lnTo>
                    <a:pt x="10706" y="2602"/>
                  </a:lnTo>
                  <a:cubicBezTo>
                    <a:pt x="10751" y="2100"/>
                    <a:pt x="10774" y="1666"/>
                    <a:pt x="10751" y="1393"/>
                  </a:cubicBezTo>
                  <a:cubicBezTo>
                    <a:pt x="10751" y="1210"/>
                    <a:pt x="10637" y="1050"/>
                    <a:pt x="10614" y="1050"/>
                  </a:cubicBezTo>
                  <a:cubicBezTo>
                    <a:pt x="10158" y="1301"/>
                    <a:pt x="8697" y="5798"/>
                    <a:pt x="8400" y="6437"/>
                  </a:cubicBezTo>
                  <a:cubicBezTo>
                    <a:pt x="8353" y="6543"/>
                    <a:pt x="8251" y="6588"/>
                    <a:pt x="8141" y="6588"/>
                  </a:cubicBezTo>
                  <a:cubicBezTo>
                    <a:pt x="8039" y="6588"/>
                    <a:pt x="7930" y="6549"/>
                    <a:pt x="7852" y="6483"/>
                  </a:cubicBezTo>
                  <a:lnTo>
                    <a:pt x="2945" y="2191"/>
                  </a:lnTo>
                  <a:cubicBezTo>
                    <a:pt x="2831" y="2055"/>
                    <a:pt x="1644" y="1461"/>
                    <a:pt x="389" y="0"/>
                  </a:cubicBezTo>
                  <a:close/>
                </a:path>
              </a:pathLst>
            </a:custGeom>
            <a:solidFill>
              <a:srgbClr val="F59A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72"/>
            <p:cNvSpPr/>
            <p:nvPr/>
          </p:nvSpPr>
          <p:spPr>
            <a:xfrm>
              <a:off x="4039211" y="2699864"/>
              <a:ext cx="63546" cy="73008"/>
            </a:xfrm>
            <a:custGeom>
              <a:avLst/>
              <a:gdLst/>
              <a:ahLst/>
              <a:cxnLst/>
              <a:rect l="l" t="t" r="r" b="b"/>
              <a:pathLst>
                <a:path w="1632" h="1875" extrusionOk="0">
                  <a:moveTo>
                    <a:pt x="156" y="0"/>
                  </a:moveTo>
                  <a:cubicBezTo>
                    <a:pt x="0" y="0"/>
                    <a:pt x="644" y="1213"/>
                    <a:pt x="444" y="1213"/>
                  </a:cubicBezTo>
                  <a:cubicBezTo>
                    <a:pt x="444" y="1213"/>
                    <a:pt x="1403" y="1829"/>
                    <a:pt x="1631" y="1874"/>
                  </a:cubicBezTo>
                  <a:cubicBezTo>
                    <a:pt x="1631" y="1874"/>
                    <a:pt x="399" y="71"/>
                    <a:pt x="170" y="3"/>
                  </a:cubicBezTo>
                  <a:cubicBezTo>
                    <a:pt x="165" y="1"/>
                    <a:pt x="160" y="0"/>
                    <a:pt x="156" y="0"/>
                  </a:cubicBezTo>
                  <a:close/>
                </a:path>
              </a:pathLst>
            </a:custGeom>
            <a:solidFill>
              <a:srgbClr val="F59A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72"/>
            <p:cNvSpPr/>
            <p:nvPr/>
          </p:nvSpPr>
          <p:spPr>
            <a:xfrm>
              <a:off x="4089362" y="2639472"/>
              <a:ext cx="345765" cy="460436"/>
            </a:xfrm>
            <a:custGeom>
              <a:avLst/>
              <a:gdLst/>
              <a:ahLst/>
              <a:cxnLst/>
              <a:rect l="l" t="t" r="r" b="b"/>
              <a:pathLst>
                <a:path w="8880" h="11825" extrusionOk="0">
                  <a:moveTo>
                    <a:pt x="8418" y="0"/>
                  </a:moveTo>
                  <a:cubicBezTo>
                    <a:pt x="7836" y="0"/>
                    <a:pt x="6838" y="120"/>
                    <a:pt x="6460" y="892"/>
                  </a:cubicBezTo>
                  <a:cubicBezTo>
                    <a:pt x="5913" y="2010"/>
                    <a:pt x="4680" y="7009"/>
                    <a:pt x="4680" y="7009"/>
                  </a:cubicBezTo>
                  <a:lnTo>
                    <a:pt x="1302" y="3768"/>
                  </a:lnTo>
                  <a:lnTo>
                    <a:pt x="1" y="6142"/>
                  </a:lnTo>
                  <a:cubicBezTo>
                    <a:pt x="1" y="6142"/>
                    <a:pt x="4492" y="11824"/>
                    <a:pt x="6033" y="11824"/>
                  </a:cubicBezTo>
                  <a:cubicBezTo>
                    <a:pt x="6088" y="11824"/>
                    <a:pt x="6139" y="11817"/>
                    <a:pt x="6186" y="11802"/>
                  </a:cubicBezTo>
                  <a:cubicBezTo>
                    <a:pt x="7579" y="11369"/>
                    <a:pt x="8880" y="1554"/>
                    <a:pt x="8857" y="25"/>
                  </a:cubicBezTo>
                  <a:cubicBezTo>
                    <a:pt x="8857" y="25"/>
                    <a:pt x="8680" y="0"/>
                    <a:pt x="8418" y="0"/>
                  </a:cubicBezTo>
                  <a:close/>
                </a:path>
              </a:pathLst>
            </a:custGeom>
            <a:solidFill>
              <a:srgbClr val="F87A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72"/>
            <p:cNvSpPr/>
            <p:nvPr/>
          </p:nvSpPr>
          <p:spPr>
            <a:xfrm>
              <a:off x="4340899" y="2647532"/>
              <a:ext cx="395527" cy="396189"/>
            </a:xfrm>
            <a:custGeom>
              <a:avLst/>
              <a:gdLst/>
              <a:ahLst/>
              <a:cxnLst/>
              <a:rect l="l" t="t" r="r" b="b"/>
              <a:pathLst>
                <a:path w="10158" h="10175" extrusionOk="0">
                  <a:moveTo>
                    <a:pt x="1689" y="0"/>
                  </a:moveTo>
                  <a:lnTo>
                    <a:pt x="1689" y="0"/>
                  </a:lnTo>
                  <a:cubicBezTo>
                    <a:pt x="1758" y="137"/>
                    <a:pt x="0" y="4337"/>
                    <a:pt x="69" y="5752"/>
                  </a:cubicBezTo>
                  <a:cubicBezTo>
                    <a:pt x="137" y="7190"/>
                    <a:pt x="1119" y="9587"/>
                    <a:pt x="1028" y="9815"/>
                  </a:cubicBezTo>
                  <a:cubicBezTo>
                    <a:pt x="1028" y="9815"/>
                    <a:pt x="1491" y="10175"/>
                    <a:pt x="3462" y="10175"/>
                  </a:cubicBezTo>
                  <a:cubicBezTo>
                    <a:pt x="4551" y="10175"/>
                    <a:pt x="6101" y="10065"/>
                    <a:pt x="8286" y="9724"/>
                  </a:cubicBezTo>
                  <a:cubicBezTo>
                    <a:pt x="10158" y="8080"/>
                    <a:pt x="8514" y="2465"/>
                    <a:pt x="7875" y="708"/>
                  </a:cubicBezTo>
                  <a:cubicBezTo>
                    <a:pt x="7875" y="708"/>
                    <a:pt x="6665" y="91"/>
                    <a:pt x="6140" y="46"/>
                  </a:cubicBezTo>
                  <a:cubicBezTo>
                    <a:pt x="6140" y="46"/>
                    <a:pt x="5278" y="327"/>
                    <a:pt x="4007" y="327"/>
                  </a:cubicBezTo>
                  <a:cubicBezTo>
                    <a:pt x="3328" y="327"/>
                    <a:pt x="2532" y="247"/>
                    <a:pt x="1689" y="0"/>
                  </a:cubicBezTo>
                  <a:close/>
                </a:path>
              </a:pathLst>
            </a:custGeom>
            <a:solidFill>
              <a:srgbClr val="F87A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72"/>
            <p:cNvSpPr/>
            <p:nvPr/>
          </p:nvSpPr>
          <p:spPr>
            <a:xfrm>
              <a:off x="4572849" y="2666066"/>
              <a:ext cx="243554" cy="821542"/>
            </a:xfrm>
            <a:custGeom>
              <a:avLst/>
              <a:gdLst/>
              <a:ahLst/>
              <a:cxnLst/>
              <a:rect l="l" t="t" r="r" b="b"/>
              <a:pathLst>
                <a:path w="6255" h="21099" extrusionOk="0">
                  <a:moveTo>
                    <a:pt x="1467" y="0"/>
                  </a:moveTo>
                  <a:cubicBezTo>
                    <a:pt x="1450" y="0"/>
                    <a:pt x="1433" y="1"/>
                    <a:pt x="1416" y="3"/>
                  </a:cubicBezTo>
                  <a:cubicBezTo>
                    <a:pt x="663" y="72"/>
                    <a:pt x="1" y="2537"/>
                    <a:pt x="526" y="4683"/>
                  </a:cubicBezTo>
                  <a:cubicBezTo>
                    <a:pt x="937" y="6258"/>
                    <a:pt x="3173" y="17008"/>
                    <a:pt x="3151" y="17328"/>
                  </a:cubicBezTo>
                  <a:cubicBezTo>
                    <a:pt x="3105" y="17898"/>
                    <a:pt x="2808" y="18515"/>
                    <a:pt x="2671" y="18834"/>
                  </a:cubicBezTo>
                  <a:cubicBezTo>
                    <a:pt x="2626" y="18903"/>
                    <a:pt x="2580" y="19085"/>
                    <a:pt x="2649" y="19382"/>
                  </a:cubicBezTo>
                  <a:cubicBezTo>
                    <a:pt x="2694" y="19588"/>
                    <a:pt x="2694" y="20227"/>
                    <a:pt x="3014" y="20364"/>
                  </a:cubicBezTo>
                  <a:lnTo>
                    <a:pt x="3059" y="19816"/>
                  </a:lnTo>
                  <a:cubicBezTo>
                    <a:pt x="3059" y="19587"/>
                    <a:pt x="3097" y="19093"/>
                    <a:pt x="3104" y="19093"/>
                  </a:cubicBezTo>
                  <a:cubicBezTo>
                    <a:pt x="3105" y="19093"/>
                    <a:pt x="3105" y="19098"/>
                    <a:pt x="3105" y="19108"/>
                  </a:cubicBezTo>
                  <a:cubicBezTo>
                    <a:pt x="3149" y="19815"/>
                    <a:pt x="2873" y="21098"/>
                    <a:pt x="3103" y="21098"/>
                  </a:cubicBezTo>
                  <a:cubicBezTo>
                    <a:pt x="3111" y="21098"/>
                    <a:pt x="3119" y="21097"/>
                    <a:pt x="3128" y="21094"/>
                  </a:cubicBezTo>
                  <a:cubicBezTo>
                    <a:pt x="3265" y="21048"/>
                    <a:pt x="4360" y="20021"/>
                    <a:pt x="4566" y="19907"/>
                  </a:cubicBezTo>
                  <a:cubicBezTo>
                    <a:pt x="4703" y="19793"/>
                    <a:pt x="6255" y="17282"/>
                    <a:pt x="3881" y="4066"/>
                  </a:cubicBezTo>
                  <a:cubicBezTo>
                    <a:pt x="3679" y="2991"/>
                    <a:pt x="2399" y="0"/>
                    <a:pt x="1467" y="0"/>
                  </a:cubicBezTo>
                  <a:close/>
                </a:path>
              </a:pathLst>
            </a:custGeom>
            <a:solidFill>
              <a:srgbClr val="F59A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72"/>
            <p:cNvSpPr/>
            <p:nvPr/>
          </p:nvSpPr>
          <p:spPr>
            <a:xfrm>
              <a:off x="4572849" y="2665910"/>
              <a:ext cx="232029" cy="658005"/>
            </a:xfrm>
            <a:custGeom>
              <a:avLst/>
              <a:gdLst/>
              <a:ahLst/>
              <a:cxnLst/>
              <a:rect l="l" t="t" r="r" b="b"/>
              <a:pathLst>
                <a:path w="5959" h="16899" extrusionOk="0">
                  <a:moveTo>
                    <a:pt x="1534" y="0"/>
                  </a:moveTo>
                  <a:cubicBezTo>
                    <a:pt x="1495" y="0"/>
                    <a:pt x="1455" y="3"/>
                    <a:pt x="1416" y="7"/>
                  </a:cubicBezTo>
                  <a:cubicBezTo>
                    <a:pt x="663" y="76"/>
                    <a:pt x="1" y="2541"/>
                    <a:pt x="526" y="4687"/>
                  </a:cubicBezTo>
                  <a:cubicBezTo>
                    <a:pt x="937" y="6262"/>
                    <a:pt x="1758" y="13315"/>
                    <a:pt x="2443" y="16898"/>
                  </a:cubicBezTo>
                  <a:lnTo>
                    <a:pt x="5547" y="16579"/>
                  </a:lnTo>
                  <a:cubicBezTo>
                    <a:pt x="5456" y="16168"/>
                    <a:pt x="5958" y="8453"/>
                    <a:pt x="4246" y="3408"/>
                  </a:cubicBezTo>
                  <a:cubicBezTo>
                    <a:pt x="3503" y="1243"/>
                    <a:pt x="2445" y="0"/>
                    <a:pt x="1534" y="0"/>
                  </a:cubicBezTo>
                  <a:close/>
                </a:path>
              </a:pathLst>
            </a:custGeom>
            <a:solidFill>
              <a:srgbClr val="F87A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72"/>
            <p:cNvSpPr/>
            <p:nvPr/>
          </p:nvSpPr>
          <p:spPr>
            <a:xfrm>
              <a:off x="4019158" y="2096488"/>
              <a:ext cx="319093" cy="211547"/>
            </a:xfrm>
            <a:custGeom>
              <a:avLst/>
              <a:gdLst/>
              <a:ahLst/>
              <a:cxnLst/>
              <a:rect l="l" t="t" r="r" b="b"/>
              <a:pathLst>
                <a:path w="8195" h="5433" extrusionOk="0">
                  <a:moveTo>
                    <a:pt x="1849" y="0"/>
                  </a:moveTo>
                  <a:cubicBezTo>
                    <a:pt x="845" y="0"/>
                    <a:pt x="1" y="822"/>
                    <a:pt x="1" y="1849"/>
                  </a:cubicBezTo>
                  <a:lnTo>
                    <a:pt x="1" y="2237"/>
                  </a:lnTo>
                  <a:cubicBezTo>
                    <a:pt x="1" y="3264"/>
                    <a:pt x="845" y="4086"/>
                    <a:pt x="1849" y="4086"/>
                  </a:cubicBezTo>
                  <a:lnTo>
                    <a:pt x="6871" y="4086"/>
                  </a:lnTo>
                  <a:lnTo>
                    <a:pt x="8195" y="5433"/>
                  </a:lnTo>
                  <a:lnTo>
                    <a:pt x="8195" y="1849"/>
                  </a:lnTo>
                  <a:cubicBezTo>
                    <a:pt x="8195" y="822"/>
                    <a:pt x="7373" y="0"/>
                    <a:pt x="6346" y="0"/>
                  </a:cubicBezTo>
                  <a:close/>
                </a:path>
              </a:pathLst>
            </a:custGeom>
            <a:solidFill>
              <a:srgbClr val="4E52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72"/>
            <p:cNvSpPr/>
            <p:nvPr/>
          </p:nvSpPr>
          <p:spPr>
            <a:xfrm>
              <a:off x="4087610" y="2156024"/>
              <a:ext cx="35589" cy="35589"/>
            </a:xfrm>
            <a:custGeom>
              <a:avLst/>
              <a:gdLst/>
              <a:ahLst/>
              <a:cxnLst/>
              <a:rect l="l" t="t" r="r" b="b"/>
              <a:pathLst>
                <a:path w="914" h="914" extrusionOk="0">
                  <a:moveTo>
                    <a:pt x="457" y="1"/>
                  </a:moveTo>
                  <a:cubicBezTo>
                    <a:pt x="206" y="1"/>
                    <a:pt x="0" y="206"/>
                    <a:pt x="0" y="457"/>
                  </a:cubicBezTo>
                  <a:cubicBezTo>
                    <a:pt x="0" y="708"/>
                    <a:pt x="206" y="914"/>
                    <a:pt x="457" y="914"/>
                  </a:cubicBezTo>
                  <a:cubicBezTo>
                    <a:pt x="708" y="914"/>
                    <a:pt x="913" y="708"/>
                    <a:pt x="913" y="457"/>
                  </a:cubicBezTo>
                  <a:cubicBezTo>
                    <a:pt x="913" y="206"/>
                    <a:pt x="708" y="1"/>
                    <a:pt x="457"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72"/>
            <p:cNvSpPr/>
            <p:nvPr/>
          </p:nvSpPr>
          <p:spPr>
            <a:xfrm>
              <a:off x="4153376" y="2156024"/>
              <a:ext cx="35589" cy="35589"/>
            </a:xfrm>
            <a:custGeom>
              <a:avLst/>
              <a:gdLst/>
              <a:ahLst/>
              <a:cxnLst/>
              <a:rect l="l" t="t" r="r" b="b"/>
              <a:pathLst>
                <a:path w="914" h="914" extrusionOk="0">
                  <a:moveTo>
                    <a:pt x="457" y="1"/>
                  </a:moveTo>
                  <a:cubicBezTo>
                    <a:pt x="206" y="1"/>
                    <a:pt x="0" y="206"/>
                    <a:pt x="0" y="457"/>
                  </a:cubicBezTo>
                  <a:cubicBezTo>
                    <a:pt x="0" y="708"/>
                    <a:pt x="206" y="914"/>
                    <a:pt x="457" y="914"/>
                  </a:cubicBezTo>
                  <a:cubicBezTo>
                    <a:pt x="708" y="914"/>
                    <a:pt x="913" y="708"/>
                    <a:pt x="913" y="457"/>
                  </a:cubicBezTo>
                  <a:cubicBezTo>
                    <a:pt x="913" y="206"/>
                    <a:pt x="708" y="1"/>
                    <a:pt x="457"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72"/>
            <p:cNvSpPr/>
            <p:nvPr/>
          </p:nvSpPr>
          <p:spPr>
            <a:xfrm>
              <a:off x="4219141" y="2156024"/>
              <a:ext cx="35589" cy="35589"/>
            </a:xfrm>
            <a:custGeom>
              <a:avLst/>
              <a:gdLst/>
              <a:ahLst/>
              <a:cxnLst/>
              <a:rect l="l" t="t" r="r" b="b"/>
              <a:pathLst>
                <a:path w="914" h="914" extrusionOk="0">
                  <a:moveTo>
                    <a:pt x="457" y="1"/>
                  </a:moveTo>
                  <a:cubicBezTo>
                    <a:pt x="206" y="1"/>
                    <a:pt x="0" y="206"/>
                    <a:pt x="0" y="457"/>
                  </a:cubicBezTo>
                  <a:cubicBezTo>
                    <a:pt x="0" y="708"/>
                    <a:pt x="206" y="914"/>
                    <a:pt x="457" y="914"/>
                  </a:cubicBezTo>
                  <a:cubicBezTo>
                    <a:pt x="708" y="914"/>
                    <a:pt x="913" y="708"/>
                    <a:pt x="913" y="457"/>
                  </a:cubicBezTo>
                  <a:cubicBezTo>
                    <a:pt x="913" y="206"/>
                    <a:pt x="708" y="1"/>
                    <a:pt x="457"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72"/>
            <p:cNvSpPr/>
            <p:nvPr/>
          </p:nvSpPr>
          <p:spPr>
            <a:xfrm>
              <a:off x="4194260" y="2323104"/>
              <a:ext cx="49801" cy="48944"/>
            </a:xfrm>
            <a:custGeom>
              <a:avLst/>
              <a:gdLst/>
              <a:ahLst/>
              <a:cxnLst/>
              <a:rect l="l" t="t" r="r" b="b"/>
              <a:pathLst>
                <a:path w="1279" h="1257" fill="none" extrusionOk="0">
                  <a:moveTo>
                    <a:pt x="1278" y="617"/>
                  </a:moveTo>
                  <a:cubicBezTo>
                    <a:pt x="1278" y="275"/>
                    <a:pt x="982" y="1"/>
                    <a:pt x="639" y="1"/>
                  </a:cubicBezTo>
                  <a:cubicBezTo>
                    <a:pt x="297" y="1"/>
                    <a:pt x="0" y="275"/>
                    <a:pt x="0" y="617"/>
                  </a:cubicBezTo>
                  <a:cubicBezTo>
                    <a:pt x="0" y="982"/>
                    <a:pt x="297" y="1256"/>
                    <a:pt x="639" y="1256"/>
                  </a:cubicBezTo>
                  <a:cubicBezTo>
                    <a:pt x="982" y="1256"/>
                    <a:pt x="1278" y="982"/>
                    <a:pt x="1278" y="617"/>
                  </a:cubicBezTo>
                  <a:close/>
                </a:path>
              </a:pathLst>
            </a:custGeom>
            <a:noFill/>
            <a:ln w="5125" cap="flat" cmpd="sng">
              <a:solidFill>
                <a:srgbClr val="E04F73"/>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72"/>
            <p:cNvSpPr/>
            <p:nvPr/>
          </p:nvSpPr>
          <p:spPr>
            <a:xfrm>
              <a:off x="4476868" y="2146250"/>
              <a:ext cx="77369" cy="77369"/>
            </a:xfrm>
            <a:custGeom>
              <a:avLst/>
              <a:gdLst/>
              <a:ahLst/>
              <a:cxnLst/>
              <a:rect l="l" t="t" r="r" b="b"/>
              <a:pathLst>
                <a:path w="1987" h="1987" extrusionOk="0">
                  <a:moveTo>
                    <a:pt x="982" y="1"/>
                  </a:moveTo>
                  <a:cubicBezTo>
                    <a:pt x="434" y="1"/>
                    <a:pt x="1" y="434"/>
                    <a:pt x="1" y="982"/>
                  </a:cubicBezTo>
                  <a:cubicBezTo>
                    <a:pt x="1" y="1530"/>
                    <a:pt x="434" y="1986"/>
                    <a:pt x="982" y="1986"/>
                  </a:cubicBezTo>
                  <a:cubicBezTo>
                    <a:pt x="1530" y="1986"/>
                    <a:pt x="1986" y="1530"/>
                    <a:pt x="1986" y="982"/>
                  </a:cubicBezTo>
                  <a:cubicBezTo>
                    <a:pt x="1986" y="434"/>
                    <a:pt x="1530" y="1"/>
                    <a:pt x="982" y="1"/>
                  </a:cubicBezTo>
                  <a:close/>
                </a:path>
              </a:pathLst>
            </a:custGeom>
            <a:solidFill>
              <a:srgbClr val="4E52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72"/>
            <p:cNvSpPr/>
            <p:nvPr/>
          </p:nvSpPr>
          <p:spPr>
            <a:xfrm>
              <a:off x="4512418" y="2132038"/>
              <a:ext cx="77369" cy="77369"/>
            </a:xfrm>
            <a:custGeom>
              <a:avLst/>
              <a:gdLst/>
              <a:ahLst/>
              <a:cxnLst/>
              <a:rect l="l" t="t" r="r" b="b"/>
              <a:pathLst>
                <a:path w="1987" h="1987" fill="none" extrusionOk="0">
                  <a:moveTo>
                    <a:pt x="1986" y="1005"/>
                  </a:moveTo>
                  <a:cubicBezTo>
                    <a:pt x="1986" y="1553"/>
                    <a:pt x="1530" y="1986"/>
                    <a:pt x="982" y="1986"/>
                  </a:cubicBezTo>
                  <a:cubicBezTo>
                    <a:pt x="434" y="1986"/>
                    <a:pt x="1" y="1553"/>
                    <a:pt x="1" y="1005"/>
                  </a:cubicBezTo>
                  <a:cubicBezTo>
                    <a:pt x="1" y="457"/>
                    <a:pt x="434" y="0"/>
                    <a:pt x="982" y="0"/>
                  </a:cubicBezTo>
                  <a:cubicBezTo>
                    <a:pt x="1530" y="0"/>
                    <a:pt x="1986" y="457"/>
                    <a:pt x="1986" y="1005"/>
                  </a:cubicBezTo>
                  <a:close/>
                </a:path>
              </a:pathLst>
            </a:custGeom>
            <a:noFill/>
            <a:ln w="7425" cap="flat" cmpd="sng">
              <a:solidFill>
                <a:srgbClr val="E04F73"/>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24" name="Google Shape;2124;p72"/>
          <p:cNvSpPr txBox="1">
            <a:spLocks noGrp="1"/>
          </p:cNvSpPr>
          <p:nvPr>
            <p:ph type="subTitle" idx="4294967295"/>
          </p:nvPr>
        </p:nvSpPr>
        <p:spPr>
          <a:xfrm>
            <a:off x="1989400" y="1068188"/>
            <a:ext cx="5165100" cy="623400"/>
          </a:xfrm>
          <a:prstGeom prst="rect">
            <a:avLst/>
          </a:prstGeom>
        </p:spPr>
        <p:txBody>
          <a:bodyPr spcFirstLastPara="1" wrap="square" lIns="91425" tIns="91425" rIns="91425" bIns="91425" anchor="ctr" anchorCtr="0">
            <a:noAutofit/>
          </a:bodyPr>
          <a:lstStyle/>
          <a:p>
            <a:pPr marL="0" lvl="0" indent="0" algn="ctr" rtl="0">
              <a:spcBef>
                <a:spcPts val="0"/>
              </a:spcBef>
              <a:spcAft>
                <a:spcPts val="1000"/>
              </a:spcAft>
              <a:buClr>
                <a:schemeClr val="dk1"/>
              </a:buClr>
              <a:buSzPts val="1100"/>
              <a:buFont typeface="Arial"/>
              <a:buNone/>
            </a:pPr>
            <a:r>
              <a:rPr lang="en" sz="1400">
                <a:latin typeface="Assistant"/>
                <a:ea typeface="Assistant"/>
                <a:cs typeface="Assistant"/>
                <a:sym typeface="Assistant"/>
              </a:rPr>
              <a:t>Here’s an assortment of alternative resources whose style fits the one of this template:</a:t>
            </a:r>
            <a:endParaRPr sz="14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Shape 744"/>
        <p:cNvGrpSpPr/>
        <p:nvPr/>
      </p:nvGrpSpPr>
      <p:grpSpPr>
        <a:xfrm>
          <a:off x="0" y="0"/>
          <a:ext cx="0" cy="0"/>
          <a:chOff x="0" y="0"/>
          <a:chExt cx="0" cy="0"/>
        </a:xfrm>
      </p:grpSpPr>
      <p:pic>
        <p:nvPicPr>
          <p:cNvPr id="6" name="Imagen 5">
            <a:extLst>
              <a:ext uri="{FF2B5EF4-FFF2-40B4-BE49-F238E27FC236}">
                <a16:creationId xmlns:a16="http://schemas.microsoft.com/office/drawing/2014/main" id="{72F186AA-2328-414D-81CE-14AD68BEBD86}"/>
              </a:ext>
            </a:extLst>
          </p:cNvPr>
          <p:cNvPicPr>
            <a:picLocks noChangeAspect="1"/>
          </p:cNvPicPr>
          <p:nvPr/>
        </p:nvPicPr>
        <p:blipFill>
          <a:blip r:embed="rId3"/>
          <a:stretch>
            <a:fillRect/>
          </a:stretch>
        </p:blipFill>
        <p:spPr>
          <a:xfrm>
            <a:off x="825370" y="1203619"/>
            <a:ext cx="2552312" cy="2736262"/>
          </a:xfrm>
          <a:prstGeom prst="rect">
            <a:avLst/>
          </a:prstGeom>
        </p:spPr>
      </p:pic>
      <p:pic>
        <p:nvPicPr>
          <p:cNvPr id="7" name="Imagen 6">
            <a:extLst>
              <a:ext uri="{FF2B5EF4-FFF2-40B4-BE49-F238E27FC236}">
                <a16:creationId xmlns:a16="http://schemas.microsoft.com/office/drawing/2014/main" id="{8A8F873D-D24A-7142-980D-0A904176A73B}"/>
              </a:ext>
            </a:extLst>
          </p:cNvPr>
          <p:cNvPicPr>
            <a:picLocks noChangeAspect="1"/>
          </p:cNvPicPr>
          <p:nvPr/>
        </p:nvPicPr>
        <p:blipFill>
          <a:blip r:embed="rId4"/>
          <a:stretch>
            <a:fillRect/>
          </a:stretch>
        </p:blipFill>
        <p:spPr>
          <a:xfrm>
            <a:off x="3928575" y="1416374"/>
            <a:ext cx="4704031" cy="2310752"/>
          </a:xfrm>
          <a:prstGeom prst="rect">
            <a:avLst/>
          </a:prstGeom>
        </p:spPr>
      </p:pic>
      <p:sp>
        <p:nvSpPr>
          <p:cNvPr id="8" name="Rectángulo 7">
            <a:extLst>
              <a:ext uri="{FF2B5EF4-FFF2-40B4-BE49-F238E27FC236}">
                <a16:creationId xmlns:a16="http://schemas.microsoft.com/office/drawing/2014/main" id="{783F20D3-B7F2-DC4C-877A-B24ECB4D1364}"/>
              </a:ext>
            </a:extLst>
          </p:cNvPr>
          <p:cNvSpPr/>
          <p:nvPr/>
        </p:nvSpPr>
        <p:spPr>
          <a:xfrm>
            <a:off x="713966" y="3939881"/>
            <a:ext cx="2775119" cy="523220"/>
          </a:xfrm>
          <a:prstGeom prst="rect">
            <a:avLst/>
          </a:prstGeom>
          <a:noFill/>
        </p:spPr>
        <p:txBody>
          <a:bodyPr wrap="none" lIns="91440" tIns="45720" rIns="91440" bIns="45720">
            <a:spAutoFit/>
          </a:bodyPr>
          <a:lstStyle/>
          <a:p>
            <a:pPr algn="ctr"/>
            <a:r>
              <a:rPr lang="es-MX" sz="2800" b="1" dirty="0">
                <a:ln w="0"/>
                <a:solidFill>
                  <a:schemeClr val="accent1"/>
                </a:solidFill>
                <a:effectLst>
                  <a:outerShdw blurRad="38100" dist="25400" dir="5400000" algn="ctr" rotWithShape="0">
                    <a:srgbClr val="6E747A">
                      <a:alpha val="43000"/>
                    </a:srgbClr>
                  </a:outerShdw>
                </a:effectLst>
              </a:rPr>
              <a:t>WAREHOUSES</a:t>
            </a:r>
            <a:endParaRPr lang="es-MX" sz="2800" b="1" cap="none" spc="0" dirty="0">
              <a:ln w="0"/>
              <a:solidFill>
                <a:schemeClr val="accent1"/>
              </a:solidFill>
              <a:effectLst>
                <a:outerShdw blurRad="38100" dist="25400" dir="5400000" algn="ctr" rotWithShape="0">
                  <a:srgbClr val="6E747A">
                    <a:alpha val="43000"/>
                  </a:srgbClr>
                </a:outerShdw>
              </a:effectLst>
            </a:endParaRPr>
          </a:p>
        </p:txBody>
      </p:sp>
      <p:sp>
        <p:nvSpPr>
          <p:cNvPr id="11" name="Rectángulo 10">
            <a:extLst>
              <a:ext uri="{FF2B5EF4-FFF2-40B4-BE49-F238E27FC236}">
                <a16:creationId xmlns:a16="http://schemas.microsoft.com/office/drawing/2014/main" id="{9BA4FF28-0B34-EE46-8958-D014660A61AA}"/>
              </a:ext>
            </a:extLst>
          </p:cNvPr>
          <p:cNvSpPr/>
          <p:nvPr/>
        </p:nvSpPr>
        <p:spPr>
          <a:xfrm>
            <a:off x="4622122" y="3837597"/>
            <a:ext cx="3316935" cy="523220"/>
          </a:xfrm>
          <a:prstGeom prst="rect">
            <a:avLst/>
          </a:prstGeom>
          <a:noFill/>
        </p:spPr>
        <p:txBody>
          <a:bodyPr wrap="none" lIns="91440" tIns="45720" rIns="91440" bIns="45720">
            <a:spAutoFit/>
          </a:bodyPr>
          <a:lstStyle/>
          <a:p>
            <a:pPr algn="ctr"/>
            <a:r>
              <a:rPr lang="es-MX" sz="2800" b="1" dirty="0">
                <a:ln w="0"/>
                <a:solidFill>
                  <a:schemeClr val="accent1"/>
                </a:solidFill>
                <a:effectLst>
                  <a:outerShdw blurRad="38100" dist="25400" dir="5400000" algn="ctr" rotWithShape="0">
                    <a:srgbClr val="6E747A">
                      <a:alpha val="43000"/>
                    </a:srgbClr>
                  </a:outerShdw>
                </a:effectLst>
              </a:rPr>
              <a:t>TRANSACCIONES</a:t>
            </a:r>
            <a:endParaRPr lang="es-MX" sz="2800" b="1" cap="none" spc="0" dirty="0">
              <a:ln w="0"/>
              <a:solidFill>
                <a:schemeClr val="accent1"/>
              </a:solidFill>
              <a:effectLst>
                <a:outerShdw blurRad="38100" dist="25400" dir="5400000" algn="ctr" rotWithShape="0">
                  <a:srgbClr val="6E747A">
                    <a:alpha val="43000"/>
                  </a:srgbClr>
                </a:outerShdw>
              </a:effectLst>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Shape 2128"/>
        <p:cNvGrpSpPr/>
        <p:nvPr/>
      </p:nvGrpSpPr>
      <p:grpSpPr>
        <a:xfrm>
          <a:off x="0" y="0"/>
          <a:ext cx="0" cy="0"/>
          <a:chOff x="0" y="0"/>
          <a:chExt cx="0" cy="0"/>
        </a:xfrm>
      </p:grpSpPr>
      <p:sp>
        <p:nvSpPr>
          <p:cNvPr id="2129" name="Google Shape;2129;p73"/>
          <p:cNvSpPr txBox="1">
            <a:spLocks noGrp="1"/>
          </p:cNvSpPr>
          <p:nvPr>
            <p:ph type="title"/>
          </p:nvPr>
        </p:nvSpPr>
        <p:spPr>
          <a:xfrm>
            <a:off x="726225" y="441350"/>
            <a:ext cx="7691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Resources</a:t>
            </a:r>
            <a:endParaRPr/>
          </a:p>
        </p:txBody>
      </p:sp>
      <p:sp>
        <p:nvSpPr>
          <p:cNvPr id="2130" name="Google Shape;2130;p73"/>
          <p:cNvSpPr txBox="1"/>
          <p:nvPr/>
        </p:nvSpPr>
        <p:spPr>
          <a:xfrm>
            <a:off x="4613625" y="1774825"/>
            <a:ext cx="3732900" cy="2080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a:solidFill>
                  <a:schemeClr val="accent1"/>
                </a:solidFill>
                <a:latin typeface="Carter One"/>
                <a:ea typeface="Carter One"/>
                <a:cs typeface="Carter One"/>
                <a:sym typeface="Carter One"/>
              </a:rPr>
              <a:t>Vectors</a:t>
            </a:r>
            <a:endParaRPr sz="2000">
              <a:solidFill>
                <a:schemeClr val="accent1"/>
              </a:solidFill>
              <a:latin typeface="Carter One"/>
              <a:ea typeface="Carter One"/>
              <a:cs typeface="Carter One"/>
              <a:sym typeface="Carter One"/>
            </a:endParaRPr>
          </a:p>
          <a:p>
            <a:pPr marL="457200" lvl="0" indent="-317500" algn="l" rtl="0">
              <a:spcBef>
                <a:spcPts val="1000"/>
              </a:spcBef>
              <a:spcAft>
                <a:spcPts val="0"/>
              </a:spcAft>
              <a:buSzPts val="1400"/>
              <a:buFont typeface="Assistant"/>
              <a:buChar char="●"/>
            </a:pPr>
            <a:r>
              <a:rPr lang="en">
                <a:solidFill>
                  <a:schemeClr val="hlink"/>
                </a:solidFill>
                <a:uFill>
                  <a:noFill/>
                </a:uFill>
                <a:latin typeface="Assistant"/>
                <a:ea typeface="Assistant"/>
                <a:cs typeface="Assistant"/>
                <a:sym typeface="Assistant"/>
                <a:hlinkClick r:id="rId3"/>
              </a:rPr>
              <a:t>Flat sale instagram stories</a:t>
            </a:r>
            <a:endParaRPr>
              <a:latin typeface="Assistant"/>
              <a:ea typeface="Assistant"/>
              <a:cs typeface="Assistant"/>
              <a:sym typeface="Assistant"/>
            </a:endParaRPr>
          </a:p>
          <a:p>
            <a:pPr marL="457200" lvl="0" indent="-317500" algn="l" rtl="0">
              <a:spcBef>
                <a:spcPts val="0"/>
              </a:spcBef>
              <a:spcAft>
                <a:spcPts val="0"/>
              </a:spcAft>
              <a:buSzPts val="1400"/>
              <a:buFont typeface="Assistant"/>
              <a:buChar char="●"/>
            </a:pPr>
            <a:r>
              <a:rPr lang="en">
                <a:solidFill>
                  <a:schemeClr val="hlink"/>
                </a:solidFill>
                <a:uFill>
                  <a:noFill/>
                </a:uFill>
                <a:latin typeface="Assistant"/>
                <a:ea typeface="Assistant"/>
                <a:cs typeface="Assistant"/>
                <a:sym typeface="Assistant"/>
                <a:hlinkClick r:id="rId4"/>
              </a:rPr>
              <a:t>Flat design sale instagram story collection</a:t>
            </a:r>
            <a:endParaRPr>
              <a:latin typeface="Assistant"/>
              <a:ea typeface="Assistant"/>
              <a:cs typeface="Assistant"/>
              <a:sym typeface="Assistant"/>
            </a:endParaRPr>
          </a:p>
          <a:p>
            <a:pPr marL="457200" lvl="0" indent="-317500" algn="l" rtl="0">
              <a:spcBef>
                <a:spcPts val="0"/>
              </a:spcBef>
              <a:spcAft>
                <a:spcPts val="0"/>
              </a:spcAft>
              <a:buSzPts val="1400"/>
              <a:buFont typeface="Assistant"/>
              <a:buChar char="●"/>
            </a:pPr>
            <a:r>
              <a:rPr lang="en">
                <a:solidFill>
                  <a:schemeClr val="hlink"/>
                </a:solidFill>
                <a:uFill>
                  <a:noFill/>
                </a:uFill>
                <a:latin typeface="Assistant"/>
                <a:ea typeface="Assistant"/>
                <a:cs typeface="Assistant"/>
                <a:sym typeface="Assistant"/>
                <a:hlinkClick r:id="rId5"/>
              </a:rPr>
              <a:t>Flat sale instagram story collection </a:t>
            </a:r>
            <a:endParaRPr>
              <a:latin typeface="Assistant"/>
              <a:ea typeface="Assistant"/>
              <a:cs typeface="Assistant"/>
              <a:sym typeface="Assistant"/>
            </a:endParaRPr>
          </a:p>
          <a:p>
            <a:pPr marL="457200" lvl="0" indent="-317500" algn="l" rtl="0">
              <a:spcBef>
                <a:spcPts val="0"/>
              </a:spcBef>
              <a:spcAft>
                <a:spcPts val="0"/>
              </a:spcAft>
              <a:buSzPts val="1400"/>
              <a:buFont typeface="Assistant"/>
              <a:buChar char="●"/>
            </a:pPr>
            <a:r>
              <a:rPr lang="en">
                <a:solidFill>
                  <a:schemeClr val="hlink"/>
                </a:solidFill>
                <a:uFill>
                  <a:noFill/>
                </a:uFill>
                <a:latin typeface="Assistant"/>
                <a:ea typeface="Assistant"/>
                <a:cs typeface="Assistant"/>
                <a:sym typeface="Assistant"/>
                <a:hlinkClick r:id="rId6"/>
              </a:rPr>
              <a:t>Flat design cash on delivery scene</a:t>
            </a:r>
            <a:endParaRPr>
              <a:latin typeface="Assistant"/>
              <a:ea typeface="Assistant"/>
              <a:cs typeface="Assistant"/>
              <a:sym typeface="Assistant"/>
            </a:endParaRPr>
          </a:p>
          <a:p>
            <a:pPr marL="457200" lvl="0" indent="-317500" algn="l" rtl="0">
              <a:spcBef>
                <a:spcPts val="0"/>
              </a:spcBef>
              <a:spcAft>
                <a:spcPts val="0"/>
              </a:spcAft>
              <a:buSzPts val="1400"/>
              <a:buFont typeface="Assistant"/>
              <a:buChar char="●"/>
            </a:pPr>
            <a:r>
              <a:rPr lang="en">
                <a:solidFill>
                  <a:schemeClr val="hlink"/>
                </a:solidFill>
                <a:uFill>
                  <a:noFill/>
                </a:uFill>
                <a:latin typeface="Assistant"/>
                <a:ea typeface="Assistant"/>
                <a:cs typeface="Assistant"/>
                <a:sym typeface="Assistant"/>
                <a:hlinkClick r:id="rId7"/>
              </a:rPr>
              <a:t>Flat dia do motorista illustration</a:t>
            </a:r>
            <a:endParaRPr>
              <a:latin typeface="Assistant"/>
              <a:ea typeface="Assistant"/>
              <a:cs typeface="Assistant"/>
              <a:sym typeface="Assistant"/>
            </a:endParaRPr>
          </a:p>
          <a:p>
            <a:pPr marL="457200" lvl="0" indent="-317500" algn="l" rtl="0">
              <a:spcBef>
                <a:spcPts val="0"/>
              </a:spcBef>
              <a:spcAft>
                <a:spcPts val="0"/>
              </a:spcAft>
              <a:buSzPts val="1400"/>
              <a:buFont typeface="Assistant"/>
              <a:buChar char="●"/>
            </a:pPr>
            <a:r>
              <a:rPr lang="en">
                <a:solidFill>
                  <a:schemeClr val="hlink"/>
                </a:solidFill>
                <a:uFill>
                  <a:noFill/>
                </a:uFill>
                <a:latin typeface="Assistant"/>
                <a:ea typeface="Assistant"/>
                <a:cs typeface="Assistant"/>
                <a:sym typeface="Assistant"/>
                <a:hlinkClick r:id="rId8"/>
              </a:rPr>
              <a:t>Flat university concept</a:t>
            </a:r>
            <a:endParaRPr>
              <a:latin typeface="Assistant"/>
              <a:ea typeface="Assistant"/>
              <a:cs typeface="Assistant"/>
              <a:sym typeface="Assistant"/>
            </a:endParaRPr>
          </a:p>
          <a:p>
            <a:pPr marL="457200" lvl="0" indent="-317500" algn="l" rtl="0">
              <a:spcBef>
                <a:spcPts val="0"/>
              </a:spcBef>
              <a:spcAft>
                <a:spcPts val="0"/>
              </a:spcAft>
              <a:buSzPts val="1400"/>
              <a:buFont typeface="Assistant"/>
              <a:buChar char="●"/>
            </a:pPr>
            <a:r>
              <a:rPr lang="en">
                <a:solidFill>
                  <a:schemeClr val="hlink"/>
                </a:solidFill>
                <a:uFill>
                  <a:noFill/>
                </a:uFill>
                <a:latin typeface="Assistant"/>
                <a:ea typeface="Assistant"/>
                <a:cs typeface="Assistant"/>
                <a:sym typeface="Assistant"/>
                <a:hlinkClick r:id="rId9"/>
              </a:rPr>
              <a:t>Course app interface concept </a:t>
            </a:r>
            <a:endParaRPr>
              <a:latin typeface="Assistant"/>
              <a:ea typeface="Assistant"/>
              <a:cs typeface="Assistant"/>
              <a:sym typeface="Assistant"/>
            </a:endParaRPr>
          </a:p>
        </p:txBody>
      </p:sp>
      <p:sp>
        <p:nvSpPr>
          <p:cNvPr id="2131" name="Google Shape;2131;p73"/>
          <p:cNvSpPr txBox="1"/>
          <p:nvPr/>
        </p:nvSpPr>
        <p:spPr>
          <a:xfrm>
            <a:off x="797500" y="1774825"/>
            <a:ext cx="3732900" cy="208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Assistant"/>
                <a:ea typeface="Assistant"/>
                <a:cs typeface="Assistant"/>
                <a:sym typeface="Assistant"/>
              </a:rPr>
              <a:t>Did you like the resources on this template? Get them for free at our other websites:</a:t>
            </a:r>
            <a:br>
              <a:rPr lang="en">
                <a:solidFill>
                  <a:schemeClr val="dk1"/>
                </a:solidFill>
                <a:latin typeface="Assistant"/>
                <a:ea typeface="Assistant"/>
                <a:cs typeface="Assistant"/>
                <a:sym typeface="Assistant"/>
              </a:rPr>
            </a:br>
            <a:endParaRPr>
              <a:solidFill>
                <a:schemeClr val="dk1"/>
              </a:solidFill>
              <a:latin typeface="Assistant"/>
              <a:ea typeface="Assistant"/>
              <a:cs typeface="Assistant"/>
              <a:sym typeface="Assistant"/>
            </a:endParaRPr>
          </a:p>
          <a:p>
            <a:pPr marL="0" lvl="0" indent="0" algn="ctr" rtl="0">
              <a:spcBef>
                <a:spcPts val="1000"/>
              </a:spcBef>
              <a:spcAft>
                <a:spcPts val="0"/>
              </a:spcAft>
              <a:buNone/>
            </a:pPr>
            <a:r>
              <a:rPr lang="en" sz="1900">
                <a:solidFill>
                  <a:schemeClr val="accent1"/>
                </a:solidFill>
                <a:latin typeface="Carter One"/>
                <a:ea typeface="Carter One"/>
                <a:cs typeface="Carter One"/>
                <a:sym typeface="Carter One"/>
              </a:rPr>
              <a:t>Photos</a:t>
            </a:r>
            <a:endParaRPr sz="1900">
              <a:solidFill>
                <a:schemeClr val="accent1"/>
              </a:solidFill>
              <a:latin typeface="Carter One"/>
              <a:ea typeface="Carter One"/>
              <a:cs typeface="Carter One"/>
              <a:sym typeface="Carter One"/>
            </a:endParaRPr>
          </a:p>
          <a:p>
            <a:pPr marL="457200" lvl="0" indent="-317500" algn="l" rtl="0">
              <a:spcBef>
                <a:spcPts val="1000"/>
              </a:spcBef>
              <a:spcAft>
                <a:spcPts val="0"/>
              </a:spcAft>
              <a:buSzPts val="1400"/>
              <a:buFont typeface="Assistant"/>
              <a:buChar char="●"/>
            </a:pPr>
            <a:r>
              <a:rPr lang="en">
                <a:solidFill>
                  <a:schemeClr val="hlink"/>
                </a:solidFill>
                <a:uFill>
                  <a:noFill/>
                </a:uFill>
                <a:latin typeface="Assistant"/>
                <a:ea typeface="Assistant"/>
                <a:cs typeface="Assistant"/>
                <a:sym typeface="Assistant"/>
                <a:hlinkClick r:id="rId10"/>
              </a:rPr>
              <a:t>Full shot man carrying box</a:t>
            </a:r>
            <a:endParaRPr>
              <a:latin typeface="Assistant"/>
              <a:ea typeface="Assistant"/>
              <a:cs typeface="Assistant"/>
              <a:sym typeface="Assistant"/>
            </a:endParaRPr>
          </a:p>
          <a:p>
            <a:pPr marL="457200" lvl="0" indent="-317500" algn="l" rtl="0">
              <a:spcBef>
                <a:spcPts val="0"/>
              </a:spcBef>
              <a:spcAft>
                <a:spcPts val="0"/>
              </a:spcAft>
              <a:buSzPts val="1400"/>
              <a:buFont typeface="Assistant"/>
              <a:buChar char="●"/>
            </a:pPr>
            <a:r>
              <a:rPr lang="en">
                <a:solidFill>
                  <a:schemeClr val="hlink"/>
                </a:solidFill>
                <a:uFill>
                  <a:noFill/>
                </a:uFill>
                <a:latin typeface="Assistant"/>
                <a:ea typeface="Assistant"/>
                <a:cs typeface="Assistant"/>
                <a:sym typeface="Assistant"/>
                <a:hlinkClick r:id="rId11"/>
              </a:rPr>
              <a:t>Close-up hands getting box</a:t>
            </a:r>
            <a:endParaRPr>
              <a:latin typeface="Assistant"/>
              <a:ea typeface="Assistant"/>
              <a:cs typeface="Assistant"/>
              <a:sym typeface="Assistant"/>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Shape 2135"/>
        <p:cNvGrpSpPr/>
        <p:nvPr/>
      </p:nvGrpSpPr>
      <p:grpSpPr>
        <a:xfrm>
          <a:off x="0" y="0"/>
          <a:ext cx="0" cy="0"/>
          <a:chOff x="0" y="0"/>
          <a:chExt cx="0" cy="0"/>
        </a:xfrm>
      </p:grpSpPr>
      <p:sp>
        <p:nvSpPr>
          <p:cNvPr id="2136" name="Google Shape;2136;p74"/>
          <p:cNvSpPr txBox="1"/>
          <p:nvPr/>
        </p:nvSpPr>
        <p:spPr>
          <a:xfrm>
            <a:off x="1048350" y="902900"/>
            <a:ext cx="7047300" cy="2686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400"/>
              </a:spcBef>
              <a:spcAft>
                <a:spcPts val="0"/>
              </a:spcAft>
              <a:buNone/>
            </a:pPr>
            <a:r>
              <a:rPr lang="en" sz="1100">
                <a:solidFill>
                  <a:srgbClr val="FFFFFF"/>
                </a:solidFill>
              </a:rPr>
              <a:t>In order to use this template, you must credit </a:t>
            </a:r>
            <a:r>
              <a:rPr lang="en" sz="1100" b="1" u="sng">
                <a:solidFill>
                  <a:srgbClr val="869FB2"/>
                </a:solidFill>
                <a:hlinkClick r:id="rId3">
                  <a:extLst>
                    <a:ext uri="{A12FA001-AC4F-418D-AE19-62706E023703}">
                      <ahyp:hlinkClr xmlns:ahyp="http://schemas.microsoft.com/office/drawing/2018/hyperlinkcolor" val="tx"/>
                    </a:ext>
                  </a:extLst>
                </a:hlinkClick>
              </a:rPr>
              <a:t>Slidesgo</a:t>
            </a:r>
            <a:r>
              <a:rPr lang="en" sz="1100">
                <a:solidFill>
                  <a:srgbClr val="435D74"/>
                </a:solidFill>
              </a:rPr>
              <a:t> </a:t>
            </a:r>
            <a:r>
              <a:rPr lang="en" sz="1100">
                <a:solidFill>
                  <a:srgbClr val="FFFFFF"/>
                </a:solidFill>
              </a:rPr>
              <a:t>by keeping the </a:t>
            </a:r>
            <a:r>
              <a:rPr lang="en" sz="1100" b="1" u="sng">
                <a:solidFill>
                  <a:schemeClr val="hlink"/>
                </a:solidFill>
                <a:hlinkClick r:id="rId4" action="ppaction://hlinksldjump"/>
              </a:rPr>
              <a:t>Thanks</a:t>
            </a:r>
            <a:r>
              <a:rPr lang="en" sz="1100">
                <a:solidFill>
                  <a:srgbClr val="869FB2"/>
                </a:solidFill>
              </a:rPr>
              <a:t> </a:t>
            </a:r>
            <a:r>
              <a:rPr lang="en" sz="1100">
                <a:solidFill>
                  <a:srgbClr val="FFFFFF"/>
                </a:solidFill>
              </a:rPr>
              <a:t>slide.</a:t>
            </a:r>
            <a:endParaRPr sz="1100">
              <a:solidFill>
                <a:srgbClr val="FFFFFF"/>
              </a:solidFill>
            </a:endParaRPr>
          </a:p>
          <a:p>
            <a:pPr marL="0" lvl="0" indent="0" algn="l" rtl="0">
              <a:lnSpc>
                <a:spcPct val="115000"/>
              </a:lnSpc>
              <a:spcBef>
                <a:spcPts val="1400"/>
              </a:spcBef>
              <a:spcAft>
                <a:spcPts val="0"/>
              </a:spcAft>
              <a:buNone/>
            </a:pPr>
            <a:r>
              <a:rPr lang="en" sz="1000" b="1">
                <a:solidFill>
                  <a:srgbClr val="869FB2"/>
                </a:solidFill>
              </a:rPr>
              <a:t>You are allowed to:</a:t>
            </a:r>
            <a:endParaRPr sz="1000" b="1">
              <a:solidFill>
                <a:srgbClr val="869FB2"/>
              </a:solidFill>
            </a:endParaRPr>
          </a:p>
          <a:p>
            <a:pPr marL="0" lvl="0" indent="0" algn="l" rtl="0">
              <a:lnSpc>
                <a:spcPct val="115000"/>
              </a:lnSpc>
              <a:spcBef>
                <a:spcPts val="400"/>
              </a:spcBef>
              <a:spcAft>
                <a:spcPts val="0"/>
              </a:spcAft>
              <a:buNone/>
            </a:pPr>
            <a:r>
              <a:rPr lang="en" sz="1000">
                <a:solidFill>
                  <a:srgbClr val="FFFFFF"/>
                </a:solidFill>
              </a:rPr>
              <a:t>- Modify this template.</a:t>
            </a:r>
            <a:endParaRPr sz="1000">
              <a:solidFill>
                <a:srgbClr val="FFFFFF"/>
              </a:solidFill>
            </a:endParaRPr>
          </a:p>
          <a:p>
            <a:pPr marL="0" lvl="0" indent="0" algn="l" rtl="0">
              <a:lnSpc>
                <a:spcPct val="115000"/>
              </a:lnSpc>
              <a:spcBef>
                <a:spcPts val="0"/>
              </a:spcBef>
              <a:spcAft>
                <a:spcPts val="0"/>
              </a:spcAft>
              <a:buNone/>
            </a:pPr>
            <a:r>
              <a:rPr lang="en" sz="1000">
                <a:solidFill>
                  <a:srgbClr val="FFFFFF"/>
                </a:solidFill>
              </a:rPr>
              <a:t>- Use it for both personal and commercial projects.</a:t>
            </a:r>
            <a:endParaRPr sz="1000">
              <a:solidFill>
                <a:srgbClr val="FFFFFF"/>
              </a:solidFill>
            </a:endParaRPr>
          </a:p>
          <a:p>
            <a:pPr marL="0" lvl="0" indent="0" algn="l" rtl="0">
              <a:lnSpc>
                <a:spcPct val="115000"/>
              </a:lnSpc>
              <a:spcBef>
                <a:spcPts val="1400"/>
              </a:spcBef>
              <a:spcAft>
                <a:spcPts val="0"/>
              </a:spcAft>
              <a:buNone/>
            </a:pPr>
            <a:r>
              <a:rPr lang="en" sz="1000" b="1">
                <a:solidFill>
                  <a:srgbClr val="869FB2"/>
                </a:solidFill>
              </a:rPr>
              <a:t>You are not allowed to:</a:t>
            </a:r>
            <a:endParaRPr sz="1000" b="1">
              <a:solidFill>
                <a:srgbClr val="869FB2"/>
              </a:solidFill>
            </a:endParaRPr>
          </a:p>
          <a:p>
            <a:pPr marL="0" lvl="0" indent="0" algn="l" rtl="0">
              <a:lnSpc>
                <a:spcPct val="115000"/>
              </a:lnSpc>
              <a:spcBef>
                <a:spcPts val="400"/>
              </a:spcBef>
              <a:spcAft>
                <a:spcPts val="0"/>
              </a:spcAft>
              <a:buNone/>
            </a:pPr>
            <a:r>
              <a:rPr lang="en" sz="1000">
                <a:solidFill>
                  <a:srgbClr val="FFFFFF"/>
                </a:solidFill>
              </a:rPr>
              <a:t>- Sublicense, sell or rent any of Slidesgo Content (or a modified version of Slidesgo Content).</a:t>
            </a:r>
            <a:endParaRPr sz="1000">
              <a:solidFill>
                <a:srgbClr val="FFFFFF"/>
              </a:solidFill>
            </a:endParaRPr>
          </a:p>
          <a:p>
            <a:pPr marL="0" lvl="0" indent="0" algn="l" rtl="0">
              <a:lnSpc>
                <a:spcPct val="115000"/>
              </a:lnSpc>
              <a:spcBef>
                <a:spcPts val="0"/>
              </a:spcBef>
              <a:spcAft>
                <a:spcPts val="0"/>
              </a:spcAft>
              <a:buNone/>
            </a:pPr>
            <a:r>
              <a:rPr lang="en" sz="1000">
                <a:solidFill>
                  <a:srgbClr val="FFFFFF"/>
                </a:solidFill>
              </a:rPr>
              <a:t>- Distribute Slidesgo Content unless it has been expressly authorized by Slidesgo.</a:t>
            </a:r>
            <a:endParaRPr sz="1000">
              <a:solidFill>
                <a:srgbClr val="FFFFFF"/>
              </a:solidFill>
            </a:endParaRPr>
          </a:p>
          <a:p>
            <a:pPr marL="0" lvl="0" indent="0" algn="l" rtl="0">
              <a:lnSpc>
                <a:spcPct val="115000"/>
              </a:lnSpc>
              <a:spcBef>
                <a:spcPts val="0"/>
              </a:spcBef>
              <a:spcAft>
                <a:spcPts val="0"/>
              </a:spcAft>
              <a:buNone/>
            </a:pPr>
            <a:r>
              <a:rPr lang="en" sz="1000">
                <a:solidFill>
                  <a:srgbClr val="FFFFFF"/>
                </a:solidFill>
              </a:rPr>
              <a:t>- Include Slidesgo Content in an online or offline database or file.</a:t>
            </a:r>
            <a:endParaRPr sz="1000">
              <a:solidFill>
                <a:srgbClr val="FFFFFF"/>
              </a:solidFill>
            </a:endParaRPr>
          </a:p>
          <a:p>
            <a:pPr marL="0" lvl="0" indent="0" algn="l" rtl="0">
              <a:lnSpc>
                <a:spcPct val="115000"/>
              </a:lnSpc>
              <a:spcBef>
                <a:spcPts val="0"/>
              </a:spcBef>
              <a:spcAft>
                <a:spcPts val="0"/>
              </a:spcAft>
              <a:buNone/>
            </a:pPr>
            <a:r>
              <a:rPr lang="en" sz="1000">
                <a:solidFill>
                  <a:srgbClr val="FFFFFF"/>
                </a:solidFill>
              </a:rPr>
              <a:t>- Offer Slidesgo templates (or modified versions of Slidesgo templates) for download.</a:t>
            </a:r>
            <a:endParaRPr sz="1000">
              <a:solidFill>
                <a:srgbClr val="FFFFFF"/>
              </a:solidFill>
            </a:endParaRPr>
          </a:p>
          <a:p>
            <a:pPr marL="0" lvl="0" indent="0" algn="l" rtl="0">
              <a:lnSpc>
                <a:spcPct val="115000"/>
              </a:lnSpc>
              <a:spcBef>
                <a:spcPts val="0"/>
              </a:spcBef>
              <a:spcAft>
                <a:spcPts val="0"/>
              </a:spcAft>
              <a:buNone/>
            </a:pPr>
            <a:r>
              <a:rPr lang="en" sz="1000">
                <a:solidFill>
                  <a:srgbClr val="FFFFFF"/>
                </a:solidFill>
              </a:rPr>
              <a:t>- Acquire the copyright of Slidesgo Content.</a:t>
            </a:r>
            <a:endParaRPr sz="1000">
              <a:solidFill>
                <a:srgbClr val="FFFFFF"/>
              </a:solidFill>
            </a:endParaRPr>
          </a:p>
        </p:txBody>
      </p:sp>
      <p:sp>
        <p:nvSpPr>
          <p:cNvPr id="2137" name="Google Shape;2137;p74"/>
          <p:cNvSpPr txBox="1"/>
          <p:nvPr/>
        </p:nvSpPr>
        <p:spPr>
          <a:xfrm>
            <a:off x="1048350" y="323850"/>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Instructions for use</a:t>
            </a:r>
            <a:endParaRPr sz="2400">
              <a:solidFill>
                <a:srgbClr val="FFFFFF"/>
              </a:solidFill>
            </a:endParaRPr>
          </a:p>
        </p:txBody>
      </p:sp>
      <p:sp>
        <p:nvSpPr>
          <p:cNvPr id="2138" name="Google Shape;2138;p74"/>
          <p:cNvSpPr txBox="1"/>
          <p:nvPr/>
        </p:nvSpPr>
        <p:spPr>
          <a:xfrm>
            <a:off x="1048350" y="4314290"/>
            <a:ext cx="7047300" cy="44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000">
                <a:solidFill>
                  <a:srgbClr val="FFFFFF"/>
                </a:solidFill>
              </a:rPr>
              <a:t>For more information about editing slides, please </a:t>
            </a:r>
            <a:r>
              <a:rPr lang="en" sz="900">
                <a:solidFill>
                  <a:srgbClr val="FFFFFF"/>
                </a:solidFill>
              </a:rPr>
              <a:t>read </a:t>
            </a:r>
            <a:r>
              <a:rPr lang="en" sz="1000">
                <a:solidFill>
                  <a:srgbClr val="FFFFFF"/>
                </a:solidFill>
              </a:rPr>
              <a:t>our FAQs or visit Slidesgo School:</a:t>
            </a:r>
            <a:endParaRPr sz="1000">
              <a:solidFill>
                <a:srgbClr val="FFFFFF"/>
              </a:solidFill>
            </a:endParaRPr>
          </a:p>
          <a:p>
            <a:pPr marL="0" lvl="0" indent="0" algn="ctr" rtl="0">
              <a:lnSpc>
                <a:spcPct val="115000"/>
              </a:lnSpc>
              <a:spcBef>
                <a:spcPts val="0"/>
              </a:spcBef>
              <a:spcAft>
                <a:spcPts val="0"/>
              </a:spcAft>
              <a:buNone/>
            </a:pPr>
            <a:r>
              <a:rPr lang="en" sz="1000" u="sng">
                <a:solidFill>
                  <a:srgbClr val="869FB2"/>
                </a:solidFill>
                <a:hlinkClick r:id="rId5">
                  <a:extLst>
                    <a:ext uri="{A12FA001-AC4F-418D-AE19-62706E023703}">
                      <ahyp:hlinkClr xmlns:ahyp="http://schemas.microsoft.com/office/drawing/2018/hyperlinkcolor"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6">
                  <a:extLst>
                    <a:ext uri="{A12FA001-AC4F-418D-AE19-62706E023703}">
                      <ahyp:hlinkClr xmlns:ahyp="http://schemas.microsoft.com/office/drawing/2018/hyperlinkcolor" val="tx"/>
                    </a:ext>
                  </a:extLst>
                </a:hlinkClick>
              </a:rPr>
              <a:t>https://slidesgo.com/slidesgo-school</a:t>
            </a:r>
            <a:endParaRPr sz="1000" u="sng">
              <a:solidFill>
                <a:srgbClr val="869FB2"/>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Shape 2142"/>
        <p:cNvGrpSpPr/>
        <p:nvPr/>
      </p:nvGrpSpPr>
      <p:grpSpPr>
        <a:xfrm>
          <a:off x="0" y="0"/>
          <a:ext cx="0" cy="0"/>
          <a:chOff x="0" y="0"/>
          <a:chExt cx="0" cy="0"/>
        </a:xfrm>
      </p:grpSpPr>
      <p:sp>
        <p:nvSpPr>
          <p:cNvPr id="2143" name="Google Shape;2143;p75"/>
          <p:cNvSpPr txBox="1"/>
          <p:nvPr/>
        </p:nvSpPr>
        <p:spPr>
          <a:xfrm>
            <a:off x="1048350" y="323850"/>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Instructions for use (premium users)</a:t>
            </a:r>
            <a:endParaRPr sz="2400">
              <a:solidFill>
                <a:srgbClr val="FFFFFF"/>
              </a:solidFill>
            </a:endParaRPr>
          </a:p>
        </p:txBody>
      </p:sp>
      <p:sp>
        <p:nvSpPr>
          <p:cNvPr id="2144" name="Google Shape;2144;p75"/>
          <p:cNvSpPr txBox="1"/>
          <p:nvPr/>
        </p:nvSpPr>
        <p:spPr>
          <a:xfrm>
            <a:off x="1048350" y="902900"/>
            <a:ext cx="7047300" cy="3929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400"/>
              </a:spcBef>
              <a:spcAft>
                <a:spcPts val="0"/>
              </a:spcAft>
              <a:buNone/>
            </a:pPr>
            <a:r>
              <a:rPr lang="en" sz="1100">
                <a:solidFill>
                  <a:srgbClr val="FFFFFF"/>
                </a:solidFill>
              </a:rPr>
              <a:t>In order to use this template, you must be a Premium user on </a:t>
            </a:r>
            <a:r>
              <a:rPr lang="en" sz="1100" b="1" u="sng">
                <a:solidFill>
                  <a:schemeClr val="hlink"/>
                </a:solidFill>
                <a:hlinkClick r:id="rId3"/>
              </a:rPr>
              <a:t>Slidesgo</a:t>
            </a:r>
            <a:r>
              <a:rPr lang="en" sz="1100">
                <a:solidFill>
                  <a:srgbClr val="FFFFFF"/>
                </a:solidFill>
              </a:rPr>
              <a:t>.</a:t>
            </a:r>
            <a:endParaRPr sz="1100">
              <a:solidFill>
                <a:srgbClr val="FFFFFF"/>
              </a:solidFill>
            </a:endParaRPr>
          </a:p>
          <a:p>
            <a:pPr marL="0" lvl="0" indent="0" algn="l" rtl="0">
              <a:lnSpc>
                <a:spcPct val="115000"/>
              </a:lnSpc>
              <a:spcBef>
                <a:spcPts val="1400"/>
              </a:spcBef>
              <a:spcAft>
                <a:spcPts val="0"/>
              </a:spcAft>
              <a:buNone/>
            </a:pPr>
            <a:r>
              <a:rPr lang="en" sz="1000" b="1">
                <a:solidFill>
                  <a:srgbClr val="869FB2"/>
                </a:solidFill>
              </a:rPr>
              <a:t>You are allowed to:</a:t>
            </a:r>
            <a:endParaRPr sz="1000" b="1">
              <a:solidFill>
                <a:srgbClr val="869FB2"/>
              </a:solidFill>
            </a:endParaRPr>
          </a:p>
          <a:p>
            <a:pPr marL="457200" lvl="0" indent="-292100" algn="l" rtl="0">
              <a:lnSpc>
                <a:spcPct val="115000"/>
              </a:lnSpc>
              <a:spcBef>
                <a:spcPts val="400"/>
              </a:spcBef>
              <a:spcAft>
                <a:spcPts val="0"/>
              </a:spcAft>
              <a:buClr>
                <a:srgbClr val="FFFFFF"/>
              </a:buClr>
              <a:buSzPts val="1000"/>
              <a:buFont typeface="Arial"/>
              <a:buChar char="●"/>
            </a:pPr>
            <a:r>
              <a:rPr lang="en" sz="1000">
                <a:solidFill>
                  <a:srgbClr val="FFFFFF"/>
                </a:solidFill>
              </a:rPr>
              <a:t>Modify this template.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Use it for both personal and commercial purposes.</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Hide or delete the “Thanks” slide and the mention to Slidesgo in the credits.</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Share this template in an editable format with people who are not part of your team.</a:t>
            </a:r>
            <a:endParaRPr sz="1000">
              <a:solidFill>
                <a:srgbClr val="FFFFFF"/>
              </a:solidFill>
            </a:endParaRPr>
          </a:p>
          <a:p>
            <a:pPr marL="0" lvl="0" indent="0" algn="l" rtl="0">
              <a:lnSpc>
                <a:spcPct val="115000"/>
              </a:lnSpc>
              <a:spcBef>
                <a:spcPts val="1400"/>
              </a:spcBef>
              <a:spcAft>
                <a:spcPts val="0"/>
              </a:spcAft>
              <a:buNone/>
            </a:pPr>
            <a:r>
              <a:rPr lang="en" sz="1000" b="1">
                <a:solidFill>
                  <a:srgbClr val="869FB2"/>
                </a:solidFill>
              </a:rPr>
              <a:t>You are not allowed to:</a:t>
            </a:r>
            <a:endParaRPr sz="1000" b="1">
              <a:solidFill>
                <a:srgbClr val="869FB2"/>
              </a:solidFill>
            </a:endParaRPr>
          </a:p>
          <a:p>
            <a:pPr marL="457200" lvl="0" indent="-292100" algn="l" rtl="0">
              <a:lnSpc>
                <a:spcPct val="115000"/>
              </a:lnSpc>
              <a:spcBef>
                <a:spcPts val="400"/>
              </a:spcBef>
              <a:spcAft>
                <a:spcPts val="0"/>
              </a:spcAft>
              <a:buClr>
                <a:srgbClr val="FFFFFF"/>
              </a:buClr>
              <a:buSzPts val="1000"/>
              <a:buFont typeface="Arial"/>
              <a:buChar char="●"/>
            </a:pPr>
            <a:r>
              <a:rPr lang="en" sz="1000">
                <a:solidFill>
                  <a:srgbClr val="FFFFFF"/>
                </a:solidFill>
              </a:rPr>
              <a:t>Sublicense, sell or rent this Slidesgo Template (or a modified version of this Slidesgo Template).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Use any of the elements that are part of this Slidesgo Template in an isolated and separated way from this Template.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Register any of the elements that are part of this template as a trademark or logo, or register it as a work in an intellectual property registry or similar.</a:t>
            </a:r>
            <a:endParaRPr sz="1000">
              <a:solidFill>
                <a:srgbClr val="FFFFFF"/>
              </a:solidFill>
            </a:endParaRPr>
          </a:p>
          <a:p>
            <a:pPr marL="0" lvl="0" indent="0" algn="l" rtl="0">
              <a:lnSpc>
                <a:spcPct val="115000"/>
              </a:lnSpc>
              <a:spcBef>
                <a:spcPts val="0"/>
              </a:spcBef>
              <a:spcAft>
                <a:spcPts val="0"/>
              </a:spcAft>
              <a:buNone/>
            </a:pPr>
            <a:endParaRPr sz="1000">
              <a:solidFill>
                <a:srgbClr val="FFFFFF"/>
              </a:solidFill>
            </a:endParaRPr>
          </a:p>
          <a:p>
            <a:pPr marL="0" lvl="0" indent="0" algn="l" rtl="0">
              <a:lnSpc>
                <a:spcPct val="115000"/>
              </a:lnSpc>
              <a:spcBef>
                <a:spcPts val="0"/>
              </a:spcBef>
              <a:spcAft>
                <a:spcPts val="0"/>
              </a:spcAft>
              <a:buNone/>
            </a:pPr>
            <a:endParaRPr sz="1000">
              <a:solidFill>
                <a:srgbClr val="FFFFFF"/>
              </a:solidFill>
            </a:endParaRPr>
          </a:p>
        </p:txBody>
      </p:sp>
      <p:sp>
        <p:nvSpPr>
          <p:cNvPr id="2145" name="Google Shape;2145;p75"/>
          <p:cNvSpPr txBox="1"/>
          <p:nvPr/>
        </p:nvSpPr>
        <p:spPr>
          <a:xfrm>
            <a:off x="1048350" y="4314290"/>
            <a:ext cx="7047300" cy="44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000">
                <a:solidFill>
                  <a:srgbClr val="FFFFFF"/>
                </a:solidFill>
              </a:rPr>
              <a:t>For more information about editing slides, please </a:t>
            </a:r>
            <a:r>
              <a:rPr lang="en" sz="900">
                <a:solidFill>
                  <a:srgbClr val="FFFFFF"/>
                </a:solidFill>
              </a:rPr>
              <a:t>read </a:t>
            </a:r>
            <a:r>
              <a:rPr lang="en" sz="1000">
                <a:solidFill>
                  <a:srgbClr val="FFFFFF"/>
                </a:solidFill>
              </a:rPr>
              <a:t>our FAQs or visit Slidesgo School:</a:t>
            </a:r>
            <a:endParaRPr sz="1000">
              <a:solidFill>
                <a:srgbClr val="FFFFFF"/>
              </a:solidFill>
            </a:endParaRPr>
          </a:p>
          <a:p>
            <a:pPr marL="0" lvl="0" indent="0" algn="ctr" rtl="0">
              <a:lnSpc>
                <a:spcPct val="115000"/>
              </a:lnSpc>
              <a:spcBef>
                <a:spcPts val="0"/>
              </a:spcBef>
              <a:spcAft>
                <a:spcPts val="0"/>
              </a:spcAft>
              <a:buNone/>
            </a:pPr>
            <a:r>
              <a:rPr lang="en" sz="1000" u="sng">
                <a:solidFill>
                  <a:srgbClr val="869FB2"/>
                </a:solidFill>
                <a:hlinkClick r:id="rId4">
                  <a:extLst>
                    <a:ext uri="{A12FA001-AC4F-418D-AE19-62706E023703}">
                      <ahyp:hlinkClr xmlns:ahyp="http://schemas.microsoft.com/office/drawing/2018/hyperlinkcolor"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5">
                  <a:extLst>
                    <a:ext uri="{A12FA001-AC4F-418D-AE19-62706E023703}">
                      <ahyp:hlinkClr xmlns:ahyp="http://schemas.microsoft.com/office/drawing/2018/hyperlinkcolor" val="tx"/>
                    </a:ext>
                  </a:extLst>
                </a:hlinkClick>
              </a:rPr>
              <a:t>https://slidesgo.com/slidesgo-school</a:t>
            </a:r>
            <a:endParaRPr sz="1000" u="sng">
              <a:solidFill>
                <a:srgbClr val="869FB2"/>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Shape 2149"/>
        <p:cNvGrpSpPr/>
        <p:nvPr/>
      </p:nvGrpSpPr>
      <p:grpSpPr>
        <a:xfrm>
          <a:off x="0" y="0"/>
          <a:ext cx="0" cy="0"/>
          <a:chOff x="0" y="0"/>
          <a:chExt cx="0" cy="0"/>
        </a:xfrm>
      </p:grpSpPr>
      <p:sp>
        <p:nvSpPr>
          <p:cNvPr id="2150" name="Google Shape;2150;p76"/>
          <p:cNvSpPr txBox="1"/>
          <p:nvPr/>
        </p:nvSpPr>
        <p:spPr>
          <a:xfrm>
            <a:off x="1068100" y="1087849"/>
            <a:ext cx="7047300" cy="44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100">
                <a:solidFill>
                  <a:srgbClr val="FFFFFF"/>
                </a:solidFill>
              </a:rPr>
              <a:t>This presentation has been made using the following fonts:</a:t>
            </a:r>
            <a:endParaRPr sz="1100">
              <a:solidFill>
                <a:srgbClr val="FFFFFF"/>
              </a:solidFill>
            </a:endParaRPr>
          </a:p>
          <a:p>
            <a:pPr marL="0" lvl="0" indent="0" algn="l" rtl="0">
              <a:lnSpc>
                <a:spcPct val="115000"/>
              </a:lnSpc>
              <a:spcBef>
                <a:spcPts val="0"/>
              </a:spcBef>
              <a:spcAft>
                <a:spcPts val="0"/>
              </a:spcAft>
              <a:buNone/>
            </a:pPr>
            <a:endParaRPr sz="1300">
              <a:solidFill>
                <a:srgbClr val="435D74"/>
              </a:solidFill>
            </a:endParaRPr>
          </a:p>
        </p:txBody>
      </p:sp>
      <p:sp>
        <p:nvSpPr>
          <p:cNvPr id="2151" name="Google Shape;2151;p76"/>
          <p:cNvSpPr txBox="1"/>
          <p:nvPr/>
        </p:nvSpPr>
        <p:spPr>
          <a:xfrm>
            <a:off x="1068100" y="1527947"/>
            <a:ext cx="7047300" cy="12549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100" b="1">
                <a:solidFill>
                  <a:schemeClr val="lt1"/>
                </a:solidFill>
              </a:rPr>
              <a:t>Carter One</a:t>
            </a:r>
            <a:endParaRPr sz="1100" b="1">
              <a:solidFill>
                <a:schemeClr val="lt1"/>
              </a:solidFill>
            </a:endParaRPr>
          </a:p>
          <a:p>
            <a:pPr marL="0" lvl="0" indent="0" algn="ctr" rtl="0">
              <a:lnSpc>
                <a:spcPct val="115000"/>
              </a:lnSpc>
              <a:spcBef>
                <a:spcPts val="0"/>
              </a:spcBef>
              <a:spcAft>
                <a:spcPts val="0"/>
              </a:spcAft>
              <a:buNone/>
            </a:pPr>
            <a:r>
              <a:rPr lang="en" sz="1100">
                <a:solidFill>
                  <a:schemeClr val="lt1"/>
                </a:solidFill>
              </a:rPr>
              <a:t>(</a:t>
            </a:r>
            <a:r>
              <a:rPr lang="en" sz="1100">
                <a:solidFill>
                  <a:schemeClr val="lt1"/>
                </a:solidFill>
                <a:uFill>
                  <a:noFill/>
                </a:uFill>
                <a:hlinkClick r:id="rId3">
                  <a:extLst>
                    <a:ext uri="{A12FA001-AC4F-418D-AE19-62706E023703}">
                      <ahyp:hlinkClr xmlns:ahyp="http://schemas.microsoft.com/office/drawing/2018/hyperlinkcolor" val="tx"/>
                    </a:ext>
                  </a:extLst>
                </a:hlinkClick>
              </a:rPr>
              <a:t>https://fonts.google.com/specimen/Carter+One</a:t>
            </a:r>
            <a:r>
              <a:rPr lang="en" sz="1100">
                <a:solidFill>
                  <a:schemeClr val="lt1"/>
                </a:solidFill>
              </a:rPr>
              <a:t>)</a:t>
            </a:r>
            <a:endParaRPr sz="1100">
              <a:solidFill>
                <a:schemeClr val="lt1"/>
              </a:solidFill>
            </a:endParaRPr>
          </a:p>
          <a:p>
            <a:pPr marL="0" lvl="0" indent="0" algn="ctr" rtl="0">
              <a:lnSpc>
                <a:spcPct val="115000"/>
              </a:lnSpc>
              <a:spcBef>
                <a:spcPts val="0"/>
              </a:spcBef>
              <a:spcAft>
                <a:spcPts val="0"/>
              </a:spcAft>
              <a:buNone/>
            </a:pPr>
            <a:endParaRPr sz="800">
              <a:solidFill>
                <a:schemeClr val="lt1"/>
              </a:solidFill>
            </a:endParaRPr>
          </a:p>
          <a:p>
            <a:pPr marL="0" lvl="0" indent="0" algn="ctr" rtl="0">
              <a:lnSpc>
                <a:spcPct val="115000"/>
              </a:lnSpc>
              <a:spcBef>
                <a:spcPts val="0"/>
              </a:spcBef>
              <a:spcAft>
                <a:spcPts val="0"/>
              </a:spcAft>
              <a:buNone/>
            </a:pPr>
            <a:r>
              <a:rPr lang="en" sz="1100" b="1">
                <a:solidFill>
                  <a:schemeClr val="lt1"/>
                </a:solidFill>
              </a:rPr>
              <a:t>Assistant</a:t>
            </a:r>
            <a:endParaRPr sz="1100" b="1">
              <a:solidFill>
                <a:schemeClr val="lt1"/>
              </a:solidFill>
            </a:endParaRPr>
          </a:p>
          <a:p>
            <a:pPr marL="0" lvl="0" indent="0" algn="ctr" rtl="0">
              <a:lnSpc>
                <a:spcPct val="115000"/>
              </a:lnSpc>
              <a:spcBef>
                <a:spcPts val="0"/>
              </a:spcBef>
              <a:spcAft>
                <a:spcPts val="0"/>
              </a:spcAft>
              <a:buNone/>
            </a:pPr>
            <a:r>
              <a:rPr lang="en" sz="1100">
                <a:solidFill>
                  <a:schemeClr val="lt1"/>
                </a:solidFill>
              </a:rPr>
              <a:t>(</a:t>
            </a:r>
            <a:r>
              <a:rPr lang="en" sz="1100">
                <a:solidFill>
                  <a:schemeClr val="lt1"/>
                </a:solidFill>
                <a:uFill>
                  <a:noFill/>
                </a:uFill>
                <a:hlinkClick r:id="rId4">
                  <a:extLst>
                    <a:ext uri="{A12FA001-AC4F-418D-AE19-62706E023703}">
                      <ahyp:hlinkClr xmlns:ahyp="http://schemas.microsoft.com/office/drawing/2018/hyperlinkcolor" val="tx"/>
                    </a:ext>
                  </a:extLst>
                </a:hlinkClick>
              </a:rPr>
              <a:t>https://fonts.google.com/specimen/Assistant</a:t>
            </a:r>
            <a:r>
              <a:rPr lang="en" sz="1100">
                <a:solidFill>
                  <a:schemeClr val="lt1"/>
                </a:solidFill>
              </a:rPr>
              <a:t>)</a:t>
            </a:r>
            <a:endParaRPr sz="1100">
              <a:solidFill>
                <a:schemeClr val="lt1"/>
              </a:solidFill>
            </a:endParaRPr>
          </a:p>
        </p:txBody>
      </p:sp>
      <p:sp>
        <p:nvSpPr>
          <p:cNvPr id="2152" name="Google Shape;2152;p76"/>
          <p:cNvSpPr/>
          <p:nvPr/>
        </p:nvSpPr>
        <p:spPr>
          <a:xfrm>
            <a:off x="3114475" y="2988225"/>
            <a:ext cx="791400" cy="754200"/>
          </a:xfrm>
          <a:prstGeom prst="roundRect">
            <a:avLst>
              <a:gd name="adj" fmla="val 16667"/>
            </a:avLst>
          </a:prstGeom>
          <a:solidFill>
            <a:srgbClr val="4E52E3"/>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76"/>
          <p:cNvSpPr/>
          <p:nvPr/>
        </p:nvSpPr>
        <p:spPr>
          <a:xfrm>
            <a:off x="4176295" y="2988225"/>
            <a:ext cx="791400" cy="754200"/>
          </a:xfrm>
          <a:prstGeom prst="roundRect">
            <a:avLst>
              <a:gd name="adj" fmla="val 16667"/>
            </a:avLst>
          </a:prstGeom>
          <a:solidFill>
            <a:srgbClr val="FF7CB2"/>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76"/>
          <p:cNvSpPr/>
          <p:nvPr/>
        </p:nvSpPr>
        <p:spPr>
          <a:xfrm>
            <a:off x="5238114" y="2988225"/>
            <a:ext cx="791400" cy="754200"/>
          </a:xfrm>
          <a:prstGeom prst="roundRect">
            <a:avLst>
              <a:gd name="adj" fmla="val 16667"/>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76"/>
          <p:cNvSpPr txBox="1"/>
          <p:nvPr/>
        </p:nvSpPr>
        <p:spPr>
          <a:xfrm>
            <a:off x="3114475" y="31452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rgbClr val="FFFFFF"/>
                </a:solidFill>
              </a:rPr>
              <a:t>#4e52e3</a:t>
            </a:r>
            <a:endParaRPr sz="900">
              <a:solidFill>
                <a:srgbClr val="FFFFFF"/>
              </a:solidFill>
            </a:endParaRPr>
          </a:p>
        </p:txBody>
      </p:sp>
      <p:sp>
        <p:nvSpPr>
          <p:cNvPr id="2156" name="Google Shape;2156;p76"/>
          <p:cNvSpPr txBox="1"/>
          <p:nvPr/>
        </p:nvSpPr>
        <p:spPr>
          <a:xfrm>
            <a:off x="4176300" y="31452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rgbClr val="FFFFFF"/>
                </a:solidFill>
              </a:rPr>
              <a:t>#ff7cb2</a:t>
            </a:r>
            <a:endParaRPr sz="900">
              <a:solidFill>
                <a:srgbClr val="FFFFFF"/>
              </a:solidFill>
            </a:endParaRPr>
          </a:p>
        </p:txBody>
      </p:sp>
      <p:sp>
        <p:nvSpPr>
          <p:cNvPr id="2157" name="Google Shape;2157;p76"/>
          <p:cNvSpPr txBox="1"/>
          <p:nvPr/>
        </p:nvSpPr>
        <p:spPr>
          <a:xfrm>
            <a:off x="5238125" y="31452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chemeClr val="dk1"/>
                </a:solidFill>
              </a:rPr>
              <a:t>#ffffff</a:t>
            </a:r>
            <a:endParaRPr sz="900">
              <a:solidFill>
                <a:schemeClr val="dk1"/>
              </a:solidFill>
            </a:endParaRPr>
          </a:p>
        </p:txBody>
      </p:sp>
      <p:sp>
        <p:nvSpPr>
          <p:cNvPr id="2158" name="Google Shape;2158;p76"/>
          <p:cNvSpPr txBox="1"/>
          <p:nvPr/>
        </p:nvSpPr>
        <p:spPr>
          <a:xfrm>
            <a:off x="1048350" y="323850"/>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Fonts &amp; colors used</a:t>
            </a:r>
            <a:endParaRPr sz="2400">
              <a:solidFill>
                <a:srgbClr val="FFFFFF"/>
              </a:solidFill>
            </a:endParaRPr>
          </a:p>
        </p:txBody>
      </p:sp>
      <p:sp>
        <p:nvSpPr>
          <p:cNvPr id="2159" name="Google Shape;2159;p76"/>
          <p:cNvSpPr/>
          <p:nvPr/>
        </p:nvSpPr>
        <p:spPr>
          <a:xfrm>
            <a:off x="5769038" y="3919325"/>
            <a:ext cx="791400" cy="754200"/>
          </a:xfrm>
          <a:prstGeom prst="roundRect">
            <a:avLst>
              <a:gd name="adj" fmla="val 16667"/>
            </a:avLst>
          </a:prstGeom>
          <a:solidFill>
            <a:srgbClr val="000000"/>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76"/>
          <p:cNvSpPr txBox="1"/>
          <p:nvPr/>
        </p:nvSpPr>
        <p:spPr>
          <a:xfrm>
            <a:off x="5769038" y="40763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rgbClr val="FFFFFF"/>
                </a:solidFill>
              </a:rPr>
              <a:t>#000000</a:t>
            </a:r>
            <a:endParaRPr sz="900">
              <a:solidFill>
                <a:srgbClr val="FFFFFF"/>
              </a:solidFill>
            </a:endParaRPr>
          </a:p>
        </p:txBody>
      </p:sp>
      <p:sp>
        <p:nvSpPr>
          <p:cNvPr id="2161" name="Google Shape;2161;p76"/>
          <p:cNvSpPr/>
          <p:nvPr/>
        </p:nvSpPr>
        <p:spPr>
          <a:xfrm>
            <a:off x="2583563" y="3919325"/>
            <a:ext cx="791400" cy="754200"/>
          </a:xfrm>
          <a:prstGeom prst="roundRect">
            <a:avLst>
              <a:gd name="adj" fmla="val 16667"/>
            </a:avLst>
          </a:prstGeom>
          <a:solidFill>
            <a:srgbClr val="3A60E5">
              <a:alpha val="29020"/>
            </a:srgbClr>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76"/>
          <p:cNvSpPr/>
          <p:nvPr/>
        </p:nvSpPr>
        <p:spPr>
          <a:xfrm>
            <a:off x="3645382" y="3919325"/>
            <a:ext cx="791400" cy="754200"/>
          </a:xfrm>
          <a:prstGeom prst="roundRect">
            <a:avLst>
              <a:gd name="adj" fmla="val 16667"/>
            </a:avLst>
          </a:prstGeom>
          <a:solidFill>
            <a:srgbClr val="FFC55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76"/>
          <p:cNvSpPr txBox="1"/>
          <p:nvPr/>
        </p:nvSpPr>
        <p:spPr>
          <a:xfrm>
            <a:off x="2583563" y="40763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rgbClr val="FFFFFF"/>
                </a:solidFill>
              </a:rPr>
              <a:t>#3a60e54a</a:t>
            </a:r>
            <a:endParaRPr sz="900">
              <a:solidFill>
                <a:srgbClr val="FFFFFF"/>
              </a:solidFill>
            </a:endParaRPr>
          </a:p>
        </p:txBody>
      </p:sp>
      <p:sp>
        <p:nvSpPr>
          <p:cNvPr id="2164" name="Google Shape;2164;p76"/>
          <p:cNvSpPr txBox="1"/>
          <p:nvPr/>
        </p:nvSpPr>
        <p:spPr>
          <a:xfrm>
            <a:off x="3645388" y="40763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rgbClr val="FFFFFF"/>
                </a:solidFill>
              </a:rPr>
              <a:t>#ffc559</a:t>
            </a:r>
            <a:endParaRPr sz="900">
              <a:solidFill>
                <a:srgbClr val="FFFFFF"/>
              </a:solidFill>
            </a:endParaRPr>
          </a:p>
        </p:txBody>
      </p:sp>
      <p:sp>
        <p:nvSpPr>
          <p:cNvPr id="2165" name="Google Shape;2165;p76"/>
          <p:cNvSpPr/>
          <p:nvPr/>
        </p:nvSpPr>
        <p:spPr>
          <a:xfrm>
            <a:off x="4707213" y="3919325"/>
            <a:ext cx="791400" cy="754200"/>
          </a:xfrm>
          <a:prstGeom prst="roundRect">
            <a:avLst>
              <a:gd name="adj" fmla="val 16667"/>
            </a:avLst>
          </a:prstGeom>
          <a:solidFill>
            <a:srgbClr val="FF7CAD">
              <a:alpha val="21180"/>
            </a:srgbClr>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76"/>
          <p:cNvSpPr txBox="1"/>
          <p:nvPr/>
        </p:nvSpPr>
        <p:spPr>
          <a:xfrm>
            <a:off x="4707213" y="40763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rgbClr val="FFFFFF"/>
                </a:solidFill>
              </a:rPr>
              <a:t>#ff7cad36</a:t>
            </a:r>
            <a:endParaRPr sz="900">
              <a:solidFill>
                <a:srgbClr val="FFFFFF"/>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Shape 2170"/>
        <p:cNvGrpSpPr/>
        <p:nvPr/>
      </p:nvGrpSpPr>
      <p:grpSpPr>
        <a:xfrm>
          <a:off x="0" y="0"/>
          <a:ext cx="0" cy="0"/>
          <a:chOff x="0" y="0"/>
          <a:chExt cx="0" cy="0"/>
        </a:xfrm>
      </p:grpSpPr>
      <p:sp>
        <p:nvSpPr>
          <p:cNvPr id="2171" name="Google Shape;2171;p77"/>
          <p:cNvSpPr txBox="1"/>
          <p:nvPr/>
        </p:nvSpPr>
        <p:spPr>
          <a:xfrm>
            <a:off x="1252425" y="1086401"/>
            <a:ext cx="6630900" cy="852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100">
                <a:solidFill>
                  <a:srgbClr val="FFFFFF"/>
                </a:solidFill>
              </a:rPr>
              <a:t>Create your Story with our illustrated concepts. Choose the style you like the most, edit its colors, pick the background and layers you want to show and bring them to life with the animator panel! It will boost your presentation. Check out</a:t>
            </a:r>
            <a:r>
              <a:rPr lang="en" sz="1100">
                <a:solidFill>
                  <a:srgbClr val="869FB2"/>
                </a:solidFill>
              </a:rPr>
              <a:t> </a:t>
            </a:r>
            <a:r>
              <a:rPr lang="en" sz="1100">
                <a:solidFill>
                  <a:srgbClr val="869FB2"/>
                </a:solidFill>
                <a:uFill>
                  <a:noFill/>
                </a:uFill>
                <a:hlinkClick r:id="rId3">
                  <a:extLst>
                    <a:ext uri="{A12FA001-AC4F-418D-AE19-62706E023703}">
                      <ahyp:hlinkClr xmlns:ahyp="http://schemas.microsoft.com/office/drawing/2018/hyperlinkcolor" val="tx"/>
                    </a:ext>
                  </a:extLst>
                </a:hlinkClick>
              </a:rPr>
              <a:t>How it Works.</a:t>
            </a:r>
            <a:endParaRPr sz="1100">
              <a:solidFill>
                <a:srgbClr val="869FB2"/>
              </a:solidFill>
            </a:endParaRPr>
          </a:p>
        </p:txBody>
      </p:sp>
      <p:pic>
        <p:nvPicPr>
          <p:cNvPr id="2172" name="Google Shape;2172;p77"/>
          <p:cNvPicPr preferRelativeResize="0"/>
          <p:nvPr/>
        </p:nvPicPr>
        <p:blipFill rotWithShape="1">
          <a:blip r:embed="rId4">
            <a:alphaModFix/>
          </a:blip>
          <a:srcRect t="16540" b="16547"/>
          <a:stretch/>
        </p:blipFill>
        <p:spPr>
          <a:xfrm>
            <a:off x="510820" y="2688639"/>
            <a:ext cx="1606719" cy="1075073"/>
          </a:xfrm>
          <a:prstGeom prst="rect">
            <a:avLst/>
          </a:prstGeom>
          <a:noFill/>
          <a:ln>
            <a:noFill/>
          </a:ln>
        </p:spPr>
      </p:pic>
      <p:sp>
        <p:nvSpPr>
          <p:cNvPr id="2173" name="Google Shape;2173;p77">
            <a:hlinkClick r:id="rId5"/>
          </p:cNvPr>
          <p:cNvSpPr txBox="1"/>
          <p:nvPr/>
        </p:nvSpPr>
        <p:spPr>
          <a:xfrm>
            <a:off x="678041"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5">
                  <a:extLst>
                    <a:ext uri="{A12FA001-AC4F-418D-AE19-62706E023703}">
                      <ahyp:hlinkClr xmlns:ahyp="http://schemas.microsoft.com/office/drawing/2018/hyperlinkcolor" val="tx"/>
                    </a:ext>
                  </a:extLst>
                </a:hlinkClick>
              </a:rPr>
              <a:t>Pana</a:t>
            </a:r>
            <a:endParaRPr>
              <a:solidFill>
                <a:srgbClr val="869FB2"/>
              </a:solidFill>
            </a:endParaRPr>
          </a:p>
        </p:txBody>
      </p:sp>
      <p:sp>
        <p:nvSpPr>
          <p:cNvPr id="2174" name="Google Shape;2174;p77">
            <a:hlinkClick r:id="rId6"/>
          </p:cNvPr>
          <p:cNvSpPr txBox="1"/>
          <p:nvPr/>
        </p:nvSpPr>
        <p:spPr>
          <a:xfrm>
            <a:off x="2289219"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6">
                  <a:extLst>
                    <a:ext uri="{A12FA001-AC4F-418D-AE19-62706E023703}">
                      <ahyp:hlinkClr xmlns:ahyp="http://schemas.microsoft.com/office/drawing/2018/hyperlinkcolor" val="tx"/>
                    </a:ext>
                  </a:extLst>
                </a:hlinkClick>
              </a:rPr>
              <a:t>Amico</a:t>
            </a:r>
            <a:endParaRPr>
              <a:solidFill>
                <a:srgbClr val="869FB2"/>
              </a:solidFill>
            </a:endParaRPr>
          </a:p>
        </p:txBody>
      </p:sp>
      <p:sp>
        <p:nvSpPr>
          <p:cNvPr id="2175" name="Google Shape;2175;p77">
            <a:hlinkClick r:id="rId7"/>
          </p:cNvPr>
          <p:cNvSpPr txBox="1"/>
          <p:nvPr/>
        </p:nvSpPr>
        <p:spPr>
          <a:xfrm>
            <a:off x="3900404"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7">
                  <a:extLst>
                    <a:ext uri="{A12FA001-AC4F-418D-AE19-62706E023703}">
                      <ahyp:hlinkClr xmlns:ahyp="http://schemas.microsoft.com/office/drawing/2018/hyperlinkcolor" val="tx"/>
                    </a:ext>
                  </a:extLst>
                </a:hlinkClick>
              </a:rPr>
              <a:t>Bro</a:t>
            </a:r>
            <a:endParaRPr>
              <a:solidFill>
                <a:srgbClr val="869FB2"/>
              </a:solidFill>
            </a:endParaRPr>
          </a:p>
        </p:txBody>
      </p:sp>
      <p:sp>
        <p:nvSpPr>
          <p:cNvPr id="2176" name="Google Shape;2176;p77">
            <a:hlinkClick r:id="rId8"/>
          </p:cNvPr>
          <p:cNvSpPr txBox="1"/>
          <p:nvPr/>
        </p:nvSpPr>
        <p:spPr>
          <a:xfrm>
            <a:off x="5511563"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8">
                  <a:extLst>
                    <a:ext uri="{A12FA001-AC4F-418D-AE19-62706E023703}">
                      <ahyp:hlinkClr xmlns:ahyp="http://schemas.microsoft.com/office/drawing/2018/hyperlinkcolor" val="tx"/>
                    </a:ext>
                  </a:extLst>
                </a:hlinkClick>
              </a:rPr>
              <a:t>Rafiki</a:t>
            </a:r>
            <a:endParaRPr>
              <a:solidFill>
                <a:srgbClr val="869FB2"/>
              </a:solidFill>
            </a:endParaRPr>
          </a:p>
        </p:txBody>
      </p:sp>
      <p:pic>
        <p:nvPicPr>
          <p:cNvPr id="2177" name="Google Shape;2177;p77"/>
          <p:cNvPicPr preferRelativeResize="0"/>
          <p:nvPr/>
        </p:nvPicPr>
        <p:blipFill rotWithShape="1">
          <a:blip r:embed="rId9">
            <a:alphaModFix/>
          </a:blip>
          <a:srcRect/>
          <a:stretch/>
        </p:blipFill>
        <p:spPr>
          <a:xfrm>
            <a:off x="2255077" y="2410850"/>
            <a:ext cx="1340595" cy="1340603"/>
          </a:xfrm>
          <a:prstGeom prst="rect">
            <a:avLst/>
          </a:prstGeom>
          <a:noFill/>
          <a:ln>
            <a:noFill/>
          </a:ln>
        </p:spPr>
      </p:pic>
      <p:pic>
        <p:nvPicPr>
          <p:cNvPr id="2178" name="Google Shape;2178;p77"/>
          <p:cNvPicPr preferRelativeResize="0"/>
          <p:nvPr/>
        </p:nvPicPr>
        <p:blipFill rotWithShape="1">
          <a:blip r:embed="rId10">
            <a:alphaModFix/>
          </a:blip>
          <a:srcRect l="4194" t="11228" r="4213" b="8854"/>
          <a:stretch/>
        </p:blipFill>
        <p:spPr>
          <a:xfrm>
            <a:off x="3774275" y="2532512"/>
            <a:ext cx="1448304" cy="1263588"/>
          </a:xfrm>
          <a:prstGeom prst="rect">
            <a:avLst/>
          </a:prstGeom>
          <a:noFill/>
          <a:ln>
            <a:noFill/>
          </a:ln>
        </p:spPr>
      </p:pic>
      <p:pic>
        <p:nvPicPr>
          <p:cNvPr id="2179" name="Google Shape;2179;p77"/>
          <p:cNvPicPr preferRelativeResize="0"/>
          <p:nvPr/>
        </p:nvPicPr>
        <p:blipFill rotWithShape="1">
          <a:blip r:embed="rId11">
            <a:alphaModFix/>
          </a:blip>
          <a:srcRect t="6567" b="11945"/>
          <a:stretch/>
        </p:blipFill>
        <p:spPr>
          <a:xfrm>
            <a:off x="5347337" y="2581527"/>
            <a:ext cx="1448284" cy="1180164"/>
          </a:xfrm>
          <a:prstGeom prst="rect">
            <a:avLst/>
          </a:prstGeom>
          <a:noFill/>
          <a:ln>
            <a:noFill/>
          </a:ln>
        </p:spPr>
      </p:pic>
      <p:pic>
        <p:nvPicPr>
          <p:cNvPr id="2180" name="Google Shape;2180;p77"/>
          <p:cNvPicPr preferRelativeResize="0"/>
          <p:nvPr/>
        </p:nvPicPr>
        <p:blipFill rotWithShape="1">
          <a:blip r:embed="rId12">
            <a:alphaModFix/>
          </a:blip>
          <a:srcRect t="11708" b="17967"/>
          <a:stretch/>
        </p:blipFill>
        <p:spPr>
          <a:xfrm>
            <a:off x="6836257" y="2523903"/>
            <a:ext cx="1796923" cy="1263600"/>
          </a:xfrm>
          <a:prstGeom prst="rect">
            <a:avLst/>
          </a:prstGeom>
          <a:noFill/>
          <a:ln>
            <a:noFill/>
          </a:ln>
        </p:spPr>
      </p:pic>
      <p:sp>
        <p:nvSpPr>
          <p:cNvPr id="2181" name="Google Shape;2181;p77">
            <a:hlinkClick r:id="rId13"/>
          </p:cNvPr>
          <p:cNvSpPr txBox="1"/>
          <p:nvPr/>
        </p:nvSpPr>
        <p:spPr>
          <a:xfrm>
            <a:off x="7122738"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13">
                  <a:extLst>
                    <a:ext uri="{A12FA001-AC4F-418D-AE19-62706E023703}">
                      <ahyp:hlinkClr xmlns:ahyp="http://schemas.microsoft.com/office/drawing/2018/hyperlinkcolor" val="tx"/>
                    </a:ext>
                  </a:extLst>
                </a:hlinkClick>
              </a:rPr>
              <a:t>Cuate</a:t>
            </a:r>
            <a:endParaRPr>
              <a:solidFill>
                <a:srgbClr val="869FB2"/>
              </a:solidFill>
            </a:endParaRPr>
          </a:p>
        </p:txBody>
      </p:sp>
      <p:sp>
        <p:nvSpPr>
          <p:cNvPr id="2182" name="Google Shape;2182;p77"/>
          <p:cNvSpPr txBox="1"/>
          <p:nvPr/>
        </p:nvSpPr>
        <p:spPr>
          <a:xfrm>
            <a:off x="1048350" y="323850"/>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Storyset</a:t>
            </a:r>
            <a:endParaRPr sz="2400">
              <a:solidFill>
                <a:srgbClr val="FFFFFF"/>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Shape 2186"/>
        <p:cNvGrpSpPr/>
        <p:nvPr/>
      </p:nvGrpSpPr>
      <p:grpSpPr>
        <a:xfrm>
          <a:off x="0" y="0"/>
          <a:ext cx="0" cy="0"/>
          <a:chOff x="0" y="0"/>
          <a:chExt cx="0" cy="0"/>
        </a:xfrm>
      </p:grpSpPr>
      <p:grpSp>
        <p:nvGrpSpPr>
          <p:cNvPr id="2187" name="Google Shape;2187;p78"/>
          <p:cNvGrpSpPr/>
          <p:nvPr/>
        </p:nvGrpSpPr>
        <p:grpSpPr>
          <a:xfrm>
            <a:off x="5082708" y="3095784"/>
            <a:ext cx="442841" cy="514271"/>
            <a:chOff x="4727025" y="1332775"/>
            <a:chExt cx="59900" cy="69625"/>
          </a:xfrm>
        </p:grpSpPr>
        <p:sp>
          <p:nvSpPr>
            <p:cNvPr id="2188" name="Google Shape;2188;p78"/>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78"/>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0" name="Google Shape;2190;p78"/>
          <p:cNvGrpSpPr/>
          <p:nvPr/>
        </p:nvGrpSpPr>
        <p:grpSpPr>
          <a:xfrm>
            <a:off x="5758025" y="2343272"/>
            <a:ext cx="500909" cy="500899"/>
            <a:chOff x="4820425" y="1329900"/>
            <a:chExt cx="70175" cy="70350"/>
          </a:xfrm>
        </p:grpSpPr>
        <p:sp>
          <p:nvSpPr>
            <p:cNvPr id="2191" name="Google Shape;2191;p78"/>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78"/>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78"/>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78"/>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5" name="Google Shape;2195;p78"/>
          <p:cNvGrpSpPr/>
          <p:nvPr/>
        </p:nvGrpSpPr>
        <p:grpSpPr>
          <a:xfrm>
            <a:off x="6410648" y="2355062"/>
            <a:ext cx="538135" cy="493119"/>
            <a:chOff x="4903200" y="1331525"/>
            <a:chExt cx="73575" cy="67425"/>
          </a:xfrm>
        </p:grpSpPr>
        <p:sp>
          <p:nvSpPr>
            <p:cNvPr id="2196" name="Google Shape;2196;p78"/>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2197" name="Google Shape;2197;p78"/>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8" name="Google Shape;2198;p78"/>
          <p:cNvGrpSpPr/>
          <p:nvPr/>
        </p:nvGrpSpPr>
        <p:grpSpPr>
          <a:xfrm>
            <a:off x="5670599" y="3097040"/>
            <a:ext cx="544563" cy="511895"/>
            <a:chOff x="4815575" y="1416800"/>
            <a:chExt cx="73750" cy="71400"/>
          </a:xfrm>
        </p:grpSpPr>
        <p:sp>
          <p:nvSpPr>
            <p:cNvPr id="2199" name="Google Shape;2199;p78"/>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78"/>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78"/>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02" name="Google Shape;2202;p78"/>
          <p:cNvGrpSpPr/>
          <p:nvPr/>
        </p:nvGrpSpPr>
        <p:grpSpPr>
          <a:xfrm>
            <a:off x="6367224" y="3096746"/>
            <a:ext cx="602914" cy="512477"/>
            <a:chOff x="4902475" y="1418875"/>
            <a:chExt cx="74500" cy="63775"/>
          </a:xfrm>
        </p:grpSpPr>
        <p:sp>
          <p:nvSpPr>
            <p:cNvPr id="2203" name="Google Shape;2203;p78"/>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78"/>
            <p:cNvSpPr/>
            <p:nvPr/>
          </p:nvSpPr>
          <p:spPr>
            <a:xfrm>
              <a:off x="4916811"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05" name="Google Shape;2205;p78"/>
          <p:cNvGrpSpPr/>
          <p:nvPr/>
        </p:nvGrpSpPr>
        <p:grpSpPr>
          <a:xfrm>
            <a:off x="5783096" y="3835985"/>
            <a:ext cx="515391" cy="525699"/>
            <a:chOff x="4818100" y="1507675"/>
            <a:chExt cx="71225" cy="71625"/>
          </a:xfrm>
        </p:grpSpPr>
        <p:sp>
          <p:nvSpPr>
            <p:cNvPr id="2206" name="Google Shape;2206;p78"/>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78"/>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78"/>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78"/>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10" name="Google Shape;2210;p78"/>
          <p:cNvGrpSpPr/>
          <p:nvPr/>
        </p:nvGrpSpPr>
        <p:grpSpPr>
          <a:xfrm>
            <a:off x="5121199" y="3857517"/>
            <a:ext cx="522956" cy="489869"/>
            <a:chOff x="4721450" y="1509475"/>
            <a:chExt cx="79350" cy="74325"/>
          </a:xfrm>
        </p:grpSpPr>
        <p:sp>
          <p:nvSpPr>
            <p:cNvPr id="2211" name="Google Shape;2211;p78"/>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78"/>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78"/>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78"/>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15" name="Google Shape;2215;p78"/>
          <p:cNvGrpSpPr/>
          <p:nvPr/>
        </p:nvGrpSpPr>
        <p:grpSpPr>
          <a:xfrm>
            <a:off x="6444441" y="3837269"/>
            <a:ext cx="525704" cy="535436"/>
            <a:chOff x="4906800" y="1507500"/>
            <a:chExt cx="70350" cy="71075"/>
          </a:xfrm>
        </p:grpSpPr>
        <p:sp>
          <p:nvSpPr>
            <p:cNvPr id="2216" name="Google Shape;2216;p78"/>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78"/>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78"/>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78"/>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78"/>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21" name="Google Shape;2221;p78"/>
          <p:cNvGrpSpPr/>
          <p:nvPr/>
        </p:nvGrpSpPr>
        <p:grpSpPr>
          <a:xfrm>
            <a:off x="4477263" y="2343250"/>
            <a:ext cx="508054" cy="508095"/>
            <a:chOff x="3736598" y="2170606"/>
            <a:chExt cx="404889" cy="404889"/>
          </a:xfrm>
        </p:grpSpPr>
        <p:sp>
          <p:nvSpPr>
            <p:cNvPr id="2222" name="Google Shape;2222;p78"/>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78"/>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78"/>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78"/>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26" name="Google Shape;2226;p78"/>
          <p:cNvGrpSpPr/>
          <p:nvPr/>
        </p:nvGrpSpPr>
        <p:grpSpPr>
          <a:xfrm>
            <a:off x="3765303" y="2343345"/>
            <a:ext cx="575790" cy="507904"/>
            <a:chOff x="3161917" y="2170682"/>
            <a:chExt cx="458870" cy="404737"/>
          </a:xfrm>
        </p:grpSpPr>
        <p:sp>
          <p:nvSpPr>
            <p:cNvPr id="2227" name="Google Shape;2227;p78"/>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2228" name="Google Shape;2228;p78"/>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78"/>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30" name="Google Shape;2230;p78"/>
          <p:cNvGrpSpPr/>
          <p:nvPr/>
        </p:nvGrpSpPr>
        <p:grpSpPr>
          <a:xfrm>
            <a:off x="3792833" y="3103717"/>
            <a:ext cx="520730" cy="498567"/>
            <a:chOff x="3179914" y="2889488"/>
            <a:chExt cx="422876" cy="404911"/>
          </a:xfrm>
        </p:grpSpPr>
        <p:sp>
          <p:nvSpPr>
            <p:cNvPr id="2231" name="Google Shape;2231;p78"/>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78"/>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78"/>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78"/>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78"/>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78"/>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37" name="Google Shape;2237;p78"/>
          <p:cNvGrpSpPr/>
          <p:nvPr/>
        </p:nvGrpSpPr>
        <p:grpSpPr>
          <a:xfrm>
            <a:off x="4421513" y="3103677"/>
            <a:ext cx="516145" cy="498648"/>
            <a:chOff x="3729467" y="2889422"/>
            <a:chExt cx="419153" cy="404977"/>
          </a:xfrm>
        </p:grpSpPr>
        <p:sp>
          <p:nvSpPr>
            <p:cNvPr id="2238" name="Google Shape;2238;p78"/>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78"/>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78"/>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78"/>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78"/>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78"/>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78"/>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45" name="Google Shape;2245;p78"/>
          <p:cNvSpPr/>
          <p:nvPr/>
        </p:nvSpPr>
        <p:spPr>
          <a:xfrm>
            <a:off x="7439738" y="2350672"/>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78"/>
          <p:cNvSpPr/>
          <p:nvPr/>
        </p:nvSpPr>
        <p:spPr>
          <a:xfrm>
            <a:off x="7139193" y="2333075"/>
            <a:ext cx="171771" cy="12919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78"/>
          <p:cNvSpPr/>
          <p:nvPr/>
        </p:nvSpPr>
        <p:spPr>
          <a:xfrm>
            <a:off x="7761482" y="233952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78"/>
          <p:cNvSpPr/>
          <p:nvPr/>
        </p:nvSpPr>
        <p:spPr>
          <a:xfrm>
            <a:off x="8056187" y="2333075"/>
            <a:ext cx="163855" cy="129198"/>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49" name="Google Shape;2249;p78"/>
          <p:cNvGrpSpPr/>
          <p:nvPr/>
        </p:nvGrpSpPr>
        <p:grpSpPr>
          <a:xfrm>
            <a:off x="7141841" y="2550562"/>
            <a:ext cx="166473" cy="141497"/>
            <a:chOff x="4660325" y="1866850"/>
            <a:chExt cx="68350" cy="58100"/>
          </a:xfrm>
        </p:grpSpPr>
        <p:sp>
          <p:nvSpPr>
            <p:cNvPr id="2250" name="Google Shape;2250;p78"/>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78"/>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52" name="Google Shape;2252;p78"/>
          <p:cNvGrpSpPr/>
          <p:nvPr/>
        </p:nvGrpSpPr>
        <p:grpSpPr>
          <a:xfrm>
            <a:off x="7451186" y="2576286"/>
            <a:ext cx="162515" cy="90049"/>
            <a:chOff x="4791775" y="1877500"/>
            <a:chExt cx="66725" cy="36975"/>
          </a:xfrm>
        </p:grpSpPr>
        <p:sp>
          <p:nvSpPr>
            <p:cNvPr id="2253" name="Google Shape;2253;p78"/>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78"/>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55" name="Google Shape;2255;p78"/>
          <p:cNvGrpSpPr/>
          <p:nvPr/>
        </p:nvGrpSpPr>
        <p:grpSpPr>
          <a:xfrm>
            <a:off x="7772899" y="2576286"/>
            <a:ext cx="144979" cy="90049"/>
            <a:chOff x="4923925" y="1877500"/>
            <a:chExt cx="59525" cy="36975"/>
          </a:xfrm>
        </p:grpSpPr>
        <p:sp>
          <p:nvSpPr>
            <p:cNvPr id="2256" name="Google Shape;2256;p78"/>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78"/>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58" name="Google Shape;2258;p78"/>
          <p:cNvGrpSpPr/>
          <p:nvPr/>
        </p:nvGrpSpPr>
        <p:grpSpPr>
          <a:xfrm>
            <a:off x="8067390" y="2558477"/>
            <a:ext cx="141447" cy="125667"/>
            <a:chOff x="5058450" y="1870100"/>
            <a:chExt cx="58075" cy="51600"/>
          </a:xfrm>
        </p:grpSpPr>
        <p:sp>
          <p:nvSpPr>
            <p:cNvPr id="2259" name="Google Shape;2259;p78"/>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78"/>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61" name="Google Shape;2261;p78"/>
          <p:cNvGrpSpPr/>
          <p:nvPr/>
        </p:nvGrpSpPr>
        <p:grpSpPr>
          <a:xfrm>
            <a:off x="7481905" y="2980885"/>
            <a:ext cx="101077" cy="107645"/>
            <a:chOff x="4811425" y="2065025"/>
            <a:chExt cx="41500" cy="44200"/>
          </a:xfrm>
        </p:grpSpPr>
        <p:sp>
          <p:nvSpPr>
            <p:cNvPr id="2262" name="Google Shape;2262;p78"/>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78"/>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64" name="Google Shape;2264;p78"/>
          <p:cNvGrpSpPr/>
          <p:nvPr/>
        </p:nvGrpSpPr>
        <p:grpSpPr>
          <a:xfrm>
            <a:off x="7774342" y="2981098"/>
            <a:ext cx="120867" cy="107218"/>
            <a:chOff x="4929875" y="2065025"/>
            <a:chExt cx="49625" cy="44025"/>
          </a:xfrm>
        </p:grpSpPr>
        <p:sp>
          <p:nvSpPr>
            <p:cNvPr id="2265" name="Google Shape;2265;p78"/>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78"/>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67" name="Google Shape;2267;p78"/>
          <p:cNvGrpSpPr/>
          <p:nvPr/>
        </p:nvGrpSpPr>
        <p:grpSpPr>
          <a:xfrm>
            <a:off x="8103011" y="2984112"/>
            <a:ext cx="70206" cy="101191"/>
            <a:chOff x="5083925" y="2066350"/>
            <a:chExt cx="28825" cy="41550"/>
          </a:xfrm>
        </p:grpSpPr>
        <p:sp>
          <p:nvSpPr>
            <p:cNvPr id="2268" name="Google Shape;2268;p78"/>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78"/>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70" name="Google Shape;2270;p78"/>
          <p:cNvGrpSpPr/>
          <p:nvPr/>
        </p:nvGrpSpPr>
        <p:grpSpPr>
          <a:xfrm>
            <a:off x="7134565" y="2999759"/>
            <a:ext cx="181026" cy="69896"/>
            <a:chOff x="4659775" y="2072775"/>
            <a:chExt cx="74325" cy="28700"/>
          </a:xfrm>
        </p:grpSpPr>
        <p:sp>
          <p:nvSpPr>
            <p:cNvPr id="2271" name="Google Shape;2271;p78"/>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78"/>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78"/>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74" name="Google Shape;2274;p78"/>
          <p:cNvGrpSpPr/>
          <p:nvPr/>
        </p:nvGrpSpPr>
        <p:grpSpPr>
          <a:xfrm>
            <a:off x="8054421" y="2790324"/>
            <a:ext cx="167387" cy="89197"/>
            <a:chOff x="4662475" y="1976500"/>
            <a:chExt cx="68725" cy="36625"/>
          </a:xfrm>
        </p:grpSpPr>
        <p:sp>
          <p:nvSpPr>
            <p:cNvPr id="2275" name="Google Shape;2275;p78"/>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78"/>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78"/>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78" name="Google Shape;2278;p78"/>
          <p:cNvGrpSpPr/>
          <p:nvPr/>
        </p:nvGrpSpPr>
        <p:grpSpPr>
          <a:xfrm>
            <a:off x="7751326" y="2793764"/>
            <a:ext cx="166899" cy="82317"/>
            <a:chOff x="4920150" y="1977875"/>
            <a:chExt cx="68525" cy="33800"/>
          </a:xfrm>
        </p:grpSpPr>
        <p:sp>
          <p:nvSpPr>
            <p:cNvPr id="2279" name="Google Shape;2279;p78"/>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78"/>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78"/>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82" name="Google Shape;2282;p78"/>
          <p:cNvGrpSpPr/>
          <p:nvPr/>
        </p:nvGrpSpPr>
        <p:grpSpPr>
          <a:xfrm>
            <a:off x="7162483" y="3197682"/>
            <a:ext cx="125190" cy="127859"/>
            <a:chOff x="4676550" y="2160575"/>
            <a:chExt cx="51400" cy="52500"/>
          </a:xfrm>
        </p:grpSpPr>
        <p:sp>
          <p:nvSpPr>
            <p:cNvPr id="2283" name="Google Shape;2283;p78"/>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78"/>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78"/>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86" name="Google Shape;2286;p78"/>
          <p:cNvGrpSpPr/>
          <p:nvPr/>
        </p:nvGrpSpPr>
        <p:grpSpPr>
          <a:xfrm>
            <a:off x="7459741" y="3204714"/>
            <a:ext cx="145405" cy="113794"/>
            <a:chOff x="4768325" y="2163475"/>
            <a:chExt cx="59700" cy="46725"/>
          </a:xfrm>
        </p:grpSpPr>
        <p:sp>
          <p:nvSpPr>
            <p:cNvPr id="2287" name="Google Shape;2287;p78"/>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78"/>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89" name="Google Shape;2289;p78"/>
          <p:cNvSpPr/>
          <p:nvPr/>
        </p:nvSpPr>
        <p:spPr>
          <a:xfrm>
            <a:off x="7791696" y="3196221"/>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78"/>
          <p:cNvSpPr/>
          <p:nvPr/>
        </p:nvSpPr>
        <p:spPr>
          <a:xfrm>
            <a:off x="8064072" y="4203306"/>
            <a:ext cx="148084" cy="162989"/>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78"/>
          <p:cNvSpPr/>
          <p:nvPr/>
        </p:nvSpPr>
        <p:spPr>
          <a:xfrm>
            <a:off x="7165528" y="3431527"/>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78"/>
          <p:cNvSpPr/>
          <p:nvPr/>
        </p:nvSpPr>
        <p:spPr>
          <a:xfrm>
            <a:off x="7133499" y="4219136"/>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78"/>
          <p:cNvSpPr/>
          <p:nvPr/>
        </p:nvSpPr>
        <p:spPr>
          <a:xfrm>
            <a:off x="7150823" y="3700780"/>
            <a:ext cx="148511" cy="11251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78"/>
          <p:cNvSpPr/>
          <p:nvPr/>
        </p:nvSpPr>
        <p:spPr>
          <a:xfrm>
            <a:off x="7784572" y="3682697"/>
            <a:ext cx="100408" cy="14868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95" name="Google Shape;2295;p78"/>
          <p:cNvGrpSpPr/>
          <p:nvPr/>
        </p:nvGrpSpPr>
        <p:grpSpPr>
          <a:xfrm>
            <a:off x="7476059" y="3459808"/>
            <a:ext cx="112768" cy="106853"/>
            <a:chOff x="4768575" y="2253950"/>
            <a:chExt cx="46300" cy="43875"/>
          </a:xfrm>
        </p:grpSpPr>
        <p:sp>
          <p:nvSpPr>
            <p:cNvPr id="2296" name="Google Shape;2296;p78"/>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78"/>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98" name="Google Shape;2298;p78"/>
          <p:cNvGrpSpPr/>
          <p:nvPr/>
        </p:nvGrpSpPr>
        <p:grpSpPr>
          <a:xfrm>
            <a:off x="7775682" y="3948834"/>
            <a:ext cx="118187" cy="146246"/>
            <a:chOff x="4960900" y="2433225"/>
            <a:chExt cx="48525" cy="60050"/>
          </a:xfrm>
        </p:grpSpPr>
        <p:sp>
          <p:nvSpPr>
            <p:cNvPr id="2299" name="Google Shape;2299;p78"/>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78"/>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01" name="Google Shape;2301;p78"/>
          <p:cNvGrpSpPr/>
          <p:nvPr/>
        </p:nvGrpSpPr>
        <p:grpSpPr>
          <a:xfrm>
            <a:off x="7464247" y="4212895"/>
            <a:ext cx="136394" cy="143810"/>
            <a:chOff x="4854075" y="2527625"/>
            <a:chExt cx="56000" cy="59050"/>
          </a:xfrm>
        </p:grpSpPr>
        <p:sp>
          <p:nvSpPr>
            <p:cNvPr id="2302" name="Google Shape;2302;p78"/>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78"/>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04" name="Google Shape;2304;p78"/>
          <p:cNvSpPr/>
          <p:nvPr/>
        </p:nvSpPr>
        <p:spPr>
          <a:xfrm>
            <a:off x="7479500" y="3955623"/>
            <a:ext cx="105888" cy="132668"/>
          </a:xfrm>
          <a:custGeom>
            <a:avLst/>
            <a:gdLst/>
            <a:ahLst/>
            <a:cxnLst/>
            <a:rect l="l" t="t" r="r" b="b"/>
            <a:pathLst>
              <a:path w="1739" h="2179" extrusionOk="0">
                <a:moveTo>
                  <a:pt x="1" y="1"/>
                </a:moveTo>
                <a:lnTo>
                  <a:pt x="1" y="2179"/>
                </a:lnTo>
                <a:lnTo>
                  <a:pt x="758" y="2179"/>
                </a:lnTo>
                <a:lnTo>
                  <a:pt x="1739" y="1090"/>
                </a:lnTo>
                <a:lnTo>
                  <a:pt x="75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78"/>
          <p:cNvSpPr/>
          <p:nvPr/>
        </p:nvSpPr>
        <p:spPr>
          <a:xfrm>
            <a:off x="8058166" y="3195277"/>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78"/>
          <p:cNvSpPr/>
          <p:nvPr/>
        </p:nvSpPr>
        <p:spPr>
          <a:xfrm>
            <a:off x="7157429" y="3955623"/>
            <a:ext cx="135298" cy="132668"/>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07" name="Google Shape;2307;p78"/>
          <p:cNvGrpSpPr/>
          <p:nvPr/>
        </p:nvGrpSpPr>
        <p:grpSpPr>
          <a:xfrm>
            <a:off x="8088458" y="3676639"/>
            <a:ext cx="99312" cy="160797"/>
            <a:chOff x="5059700" y="2334775"/>
            <a:chExt cx="40775" cy="66025"/>
          </a:xfrm>
        </p:grpSpPr>
        <p:sp>
          <p:nvSpPr>
            <p:cNvPr id="2308" name="Google Shape;2308;p78"/>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78"/>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78"/>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78"/>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78"/>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78"/>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78"/>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78"/>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78"/>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17" name="Google Shape;2317;p78"/>
          <p:cNvGrpSpPr/>
          <p:nvPr/>
        </p:nvGrpSpPr>
        <p:grpSpPr>
          <a:xfrm>
            <a:off x="8045622" y="3941771"/>
            <a:ext cx="184984" cy="160371"/>
            <a:chOff x="5037700" y="2430325"/>
            <a:chExt cx="75950" cy="65850"/>
          </a:xfrm>
        </p:grpSpPr>
        <p:sp>
          <p:nvSpPr>
            <p:cNvPr id="2318" name="Google Shape;2318;p78"/>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78"/>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20" name="Google Shape;2320;p78"/>
          <p:cNvGrpSpPr/>
          <p:nvPr/>
        </p:nvGrpSpPr>
        <p:grpSpPr>
          <a:xfrm>
            <a:off x="7465128" y="3708223"/>
            <a:ext cx="173014" cy="97629"/>
            <a:chOff x="4756975" y="2341800"/>
            <a:chExt cx="91975" cy="51925"/>
          </a:xfrm>
        </p:grpSpPr>
        <p:sp>
          <p:nvSpPr>
            <p:cNvPr id="2321" name="Google Shape;2321;p78"/>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78"/>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78"/>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78"/>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78"/>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78"/>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78"/>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78"/>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78"/>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78"/>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78"/>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78"/>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78"/>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78"/>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78"/>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78"/>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78"/>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78"/>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78"/>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78"/>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41" name="Google Shape;2341;p78"/>
          <p:cNvGrpSpPr/>
          <p:nvPr/>
        </p:nvGrpSpPr>
        <p:grpSpPr>
          <a:xfrm>
            <a:off x="7732065" y="4196920"/>
            <a:ext cx="212497" cy="175761"/>
            <a:chOff x="4943575" y="2516350"/>
            <a:chExt cx="98675" cy="81700"/>
          </a:xfrm>
        </p:grpSpPr>
        <p:sp>
          <p:nvSpPr>
            <p:cNvPr id="2342" name="Google Shape;2342;p78"/>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78"/>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78"/>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78"/>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78"/>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78"/>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78"/>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78"/>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78"/>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78"/>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78"/>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78"/>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78"/>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78"/>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78"/>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78"/>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78"/>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78"/>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78"/>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78"/>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78"/>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78"/>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78"/>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78"/>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78"/>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78"/>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78"/>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78"/>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78"/>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78"/>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78"/>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78"/>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78"/>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78"/>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78"/>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78"/>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78"/>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78"/>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78"/>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78"/>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78"/>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78"/>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78"/>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78"/>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78"/>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78"/>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78"/>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78"/>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78"/>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78"/>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78"/>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78"/>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78"/>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78"/>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78"/>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78"/>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78"/>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78"/>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78"/>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78"/>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78"/>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78"/>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78"/>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78"/>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78"/>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78"/>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78"/>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78"/>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78"/>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78"/>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78"/>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78"/>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78"/>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78"/>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78"/>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78"/>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78"/>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78"/>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20" name="Google Shape;2420;p78"/>
          <p:cNvGrpSpPr/>
          <p:nvPr/>
        </p:nvGrpSpPr>
        <p:grpSpPr>
          <a:xfrm>
            <a:off x="1990126" y="3423163"/>
            <a:ext cx="965351" cy="134611"/>
            <a:chOff x="4411970" y="2962952"/>
            <a:chExt cx="706544" cy="104212"/>
          </a:xfrm>
        </p:grpSpPr>
        <p:sp>
          <p:nvSpPr>
            <p:cNvPr id="2421" name="Google Shape;2421;p78"/>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78"/>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78"/>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78"/>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solidFill>
              <a:srgbClr val="E0E7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25" name="Google Shape;2425;p78"/>
          <p:cNvGrpSpPr/>
          <p:nvPr/>
        </p:nvGrpSpPr>
        <p:grpSpPr>
          <a:xfrm>
            <a:off x="1990126" y="3012077"/>
            <a:ext cx="960158" cy="289172"/>
            <a:chOff x="4411970" y="2726085"/>
            <a:chExt cx="643107" cy="193659"/>
          </a:xfrm>
        </p:grpSpPr>
        <p:sp>
          <p:nvSpPr>
            <p:cNvPr id="2426" name="Google Shape;2426;p78"/>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78"/>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78"/>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29" name="Google Shape;2429;p78"/>
          <p:cNvGrpSpPr/>
          <p:nvPr/>
        </p:nvGrpSpPr>
        <p:grpSpPr>
          <a:xfrm>
            <a:off x="993018" y="3278187"/>
            <a:ext cx="833173" cy="259209"/>
            <a:chOff x="4411970" y="4340222"/>
            <a:chExt cx="779467" cy="242683"/>
          </a:xfrm>
        </p:grpSpPr>
        <p:sp>
          <p:nvSpPr>
            <p:cNvPr id="2430" name="Google Shape;2430;p78"/>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78"/>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78"/>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33" name="Google Shape;2433;p78"/>
          <p:cNvGrpSpPr/>
          <p:nvPr/>
        </p:nvGrpSpPr>
        <p:grpSpPr>
          <a:xfrm>
            <a:off x="1990126" y="2673933"/>
            <a:ext cx="965160" cy="216230"/>
            <a:chOff x="4411970" y="2468674"/>
            <a:chExt cx="747317" cy="167425"/>
          </a:xfrm>
        </p:grpSpPr>
        <p:sp>
          <p:nvSpPr>
            <p:cNvPr id="2434" name="Google Shape;2434;p78"/>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78"/>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36" name="Google Shape;2436;p78"/>
          <p:cNvGrpSpPr/>
          <p:nvPr/>
        </p:nvGrpSpPr>
        <p:grpSpPr>
          <a:xfrm>
            <a:off x="988873" y="2578650"/>
            <a:ext cx="810451" cy="319148"/>
            <a:chOff x="4411970" y="3686602"/>
            <a:chExt cx="797845" cy="314215"/>
          </a:xfrm>
        </p:grpSpPr>
        <p:sp>
          <p:nvSpPr>
            <p:cNvPr id="2437" name="Google Shape;2437;p78"/>
            <p:cNvSpPr/>
            <p:nvPr/>
          </p:nvSpPr>
          <p:spPr>
            <a:xfrm>
              <a:off x="4411970" y="3780383"/>
              <a:ext cx="797845" cy="220435"/>
            </a:xfrm>
            <a:custGeom>
              <a:avLst/>
              <a:gdLst/>
              <a:ahLst/>
              <a:cxnLst/>
              <a:rect l="l" t="t" r="r" b="b"/>
              <a:pathLst>
                <a:path w="17670" h="4882" extrusionOk="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78"/>
            <p:cNvSpPr/>
            <p:nvPr/>
          </p:nvSpPr>
          <p:spPr>
            <a:xfrm>
              <a:off x="4411970" y="3940447"/>
              <a:ext cx="60414" cy="60369"/>
            </a:xfrm>
            <a:custGeom>
              <a:avLst/>
              <a:gdLst/>
              <a:ahLst/>
              <a:cxnLst/>
              <a:rect l="l" t="t" r="r" b="b"/>
              <a:pathLst>
                <a:path w="1338" h="1337" extrusionOk="0">
                  <a:moveTo>
                    <a:pt x="1" y="1"/>
                  </a:moveTo>
                  <a:lnTo>
                    <a:pt x="1" y="1336"/>
                  </a:lnTo>
                  <a:lnTo>
                    <a:pt x="1338" y="1336"/>
                  </a:lnTo>
                  <a:lnTo>
                    <a:pt x="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78"/>
            <p:cNvSpPr/>
            <p:nvPr/>
          </p:nvSpPr>
          <p:spPr>
            <a:xfrm>
              <a:off x="4411970" y="3686602"/>
              <a:ext cx="228743" cy="228743"/>
            </a:xfrm>
            <a:custGeom>
              <a:avLst/>
              <a:gdLst/>
              <a:ahLst/>
              <a:cxnLst/>
              <a:rect l="l" t="t" r="r" b="b"/>
              <a:pathLst>
                <a:path w="5066" h="5066" extrusionOk="0">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78"/>
            <p:cNvSpPr/>
            <p:nvPr/>
          </p:nvSpPr>
          <p:spPr>
            <a:xfrm>
              <a:off x="4442628" y="3717261"/>
              <a:ext cx="167425" cy="167425"/>
            </a:xfrm>
            <a:custGeom>
              <a:avLst/>
              <a:gdLst/>
              <a:ahLst/>
              <a:cxnLst/>
              <a:rect l="l" t="t" r="r" b="b"/>
              <a:pathLst>
                <a:path w="3708" h="3708" extrusionOk="0">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78"/>
            <p:cNvSpPr/>
            <p:nvPr/>
          </p:nvSpPr>
          <p:spPr>
            <a:xfrm>
              <a:off x="4455090" y="3729723"/>
              <a:ext cx="142546" cy="142546"/>
            </a:xfrm>
            <a:custGeom>
              <a:avLst/>
              <a:gdLst/>
              <a:ahLst/>
              <a:cxnLst/>
              <a:rect l="l" t="t" r="r" b="b"/>
              <a:pathLst>
                <a:path w="3157" h="3157" extrusionOk="0">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42" name="Google Shape;2442;p78"/>
          <p:cNvSpPr/>
          <p:nvPr/>
        </p:nvSpPr>
        <p:spPr>
          <a:xfrm>
            <a:off x="981722" y="2987237"/>
            <a:ext cx="822545" cy="19583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43" name="Google Shape;2443;p78"/>
          <p:cNvGrpSpPr/>
          <p:nvPr/>
        </p:nvGrpSpPr>
        <p:grpSpPr>
          <a:xfrm>
            <a:off x="988970" y="2333174"/>
            <a:ext cx="1970333" cy="208784"/>
            <a:chOff x="6336019" y="3733725"/>
            <a:chExt cx="2566206" cy="351310"/>
          </a:xfrm>
        </p:grpSpPr>
        <p:sp>
          <p:nvSpPr>
            <p:cNvPr id="2444" name="Google Shape;2444;p78"/>
            <p:cNvSpPr/>
            <p:nvPr/>
          </p:nvSpPr>
          <p:spPr>
            <a:xfrm>
              <a:off x="6336019" y="3733735"/>
              <a:ext cx="1881300" cy="351300"/>
            </a:xfrm>
            <a:prstGeom prst="homePlate">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78"/>
            <p:cNvSpPr/>
            <p:nvPr/>
          </p:nvSpPr>
          <p:spPr>
            <a:xfrm>
              <a:off x="80985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78"/>
            <p:cNvSpPr/>
            <p:nvPr/>
          </p:nvSpPr>
          <p:spPr>
            <a:xfrm>
              <a:off x="83271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78"/>
            <p:cNvSpPr/>
            <p:nvPr/>
          </p:nvSpPr>
          <p:spPr>
            <a:xfrm>
              <a:off x="85557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48" name="Google Shape;2448;p78"/>
          <p:cNvGrpSpPr/>
          <p:nvPr/>
        </p:nvGrpSpPr>
        <p:grpSpPr>
          <a:xfrm>
            <a:off x="1990126" y="3940729"/>
            <a:ext cx="946551" cy="153200"/>
            <a:chOff x="4404545" y="3301592"/>
            <a:chExt cx="782403" cy="129272"/>
          </a:xfrm>
        </p:grpSpPr>
        <p:sp>
          <p:nvSpPr>
            <p:cNvPr id="2449" name="Google Shape;2449;p78"/>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78"/>
            <p:cNvSpPr/>
            <p:nvPr/>
          </p:nvSpPr>
          <p:spPr>
            <a:xfrm>
              <a:off x="4416034" y="3308320"/>
              <a:ext cx="120286" cy="11572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51" name="Google Shape;2451;p78"/>
          <p:cNvGrpSpPr/>
          <p:nvPr/>
        </p:nvGrpSpPr>
        <p:grpSpPr>
          <a:xfrm>
            <a:off x="1990126" y="3679688"/>
            <a:ext cx="962257" cy="139127"/>
            <a:chOff x="4411970" y="3131459"/>
            <a:chExt cx="710520" cy="117397"/>
          </a:xfrm>
        </p:grpSpPr>
        <p:sp>
          <p:nvSpPr>
            <p:cNvPr id="2452" name="Google Shape;2452;p78"/>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78"/>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54" name="Google Shape;2454;p78" descr="Timeline background shape"/>
          <p:cNvSpPr/>
          <p:nvPr/>
        </p:nvSpPr>
        <p:spPr>
          <a:xfrm>
            <a:off x="1990126" y="4215843"/>
            <a:ext cx="960300" cy="153000"/>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55" name="Google Shape;2455;p78"/>
          <p:cNvGrpSpPr/>
          <p:nvPr/>
        </p:nvGrpSpPr>
        <p:grpSpPr>
          <a:xfrm>
            <a:off x="990271" y="3614482"/>
            <a:ext cx="823838" cy="458988"/>
            <a:chOff x="4411970" y="1801825"/>
            <a:chExt cx="734586" cy="409262"/>
          </a:xfrm>
        </p:grpSpPr>
        <p:sp>
          <p:nvSpPr>
            <p:cNvPr id="2456" name="Google Shape;2456;p78"/>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78"/>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58" name="Google Shape;2458;p78"/>
          <p:cNvGrpSpPr/>
          <p:nvPr/>
        </p:nvGrpSpPr>
        <p:grpSpPr>
          <a:xfrm>
            <a:off x="990271" y="4162908"/>
            <a:ext cx="856348" cy="212039"/>
            <a:chOff x="4411970" y="2233974"/>
            <a:chExt cx="763574" cy="189068"/>
          </a:xfrm>
        </p:grpSpPr>
        <p:sp>
          <p:nvSpPr>
            <p:cNvPr id="2459" name="Google Shape;2459;p78"/>
            <p:cNvSpPr/>
            <p:nvPr/>
          </p:nvSpPr>
          <p:spPr>
            <a:xfrm>
              <a:off x="4411970" y="2278599"/>
              <a:ext cx="763574" cy="144443"/>
            </a:xfrm>
            <a:custGeom>
              <a:avLst/>
              <a:gdLst/>
              <a:ahLst/>
              <a:cxnLst/>
              <a:rect l="l" t="t" r="r" b="b"/>
              <a:pathLst>
                <a:path w="16911" h="3199" extrusionOk="0">
                  <a:moveTo>
                    <a:pt x="1" y="1"/>
                  </a:moveTo>
                  <a:lnTo>
                    <a:pt x="1" y="3198"/>
                  </a:lnTo>
                  <a:lnTo>
                    <a:pt x="16911" y="3198"/>
                  </a:lnTo>
                  <a:lnTo>
                    <a:pt x="1691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78"/>
            <p:cNvSpPr/>
            <p:nvPr/>
          </p:nvSpPr>
          <p:spPr>
            <a:xfrm>
              <a:off x="4411970" y="2233974"/>
              <a:ext cx="262291" cy="144443"/>
            </a:xfrm>
            <a:custGeom>
              <a:avLst/>
              <a:gdLst/>
              <a:ahLst/>
              <a:cxnLst/>
              <a:rect l="l" t="t" r="r" b="b"/>
              <a:pathLst>
                <a:path w="5809" h="3199" extrusionOk="0">
                  <a:moveTo>
                    <a:pt x="1" y="1"/>
                  </a:moveTo>
                  <a:lnTo>
                    <a:pt x="1" y="3198"/>
                  </a:lnTo>
                  <a:lnTo>
                    <a:pt x="5809" y="3198"/>
                  </a:lnTo>
                  <a:lnTo>
                    <a:pt x="419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61" name="Google Shape;2461;p78"/>
          <p:cNvGrpSpPr/>
          <p:nvPr/>
        </p:nvGrpSpPr>
        <p:grpSpPr>
          <a:xfrm>
            <a:off x="3100467" y="2338244"/>
            <a:ext cx="511602" cy="511602"/>
            <a:chOff x="5681300" y="2527788"/>
            <a:chExt cx="805800" cy="805800"/>
          </a:xfrm>
        </p:grpSpPr>
        <p:sp>
          <p:nvSpPr>
            <p:cNvPr id="2462" name="Google Shape;2462;p78"/>
            <p:cNvSpPr/>
            <p:nvPr/>
          </p:nvSpPr>
          <p:spPr>
            <a:xfrm>
              <a:off x="5681300" y="2527788"/>
              <a:ext cx="805800" cy="8058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78"/>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64" name="Google Shape;2464;p78"/>
          <p:cNvGrpSpPr/>
          <p:nvPr/>
        </p:nvGrpSpPr>
        <p:grpSpPr>
          <a:xfrm>
            <a:off x="3097662" y="3104827"/>
            <a:ext cx="513021" cy="512935"/>
            <a:chOff x="4049800" y="640400"/>
            <a:chExt cx="858900" cy="858900"/>
          </a:xfrm>
        </p:grpSpPr>
        <p:sp>
          <p:nvSpPr>
            <p:cNvPr id="2465" name="Google Shape;2465;p78"/>
            <p:cNvSpPr/>
            <p:nvPr/>
          </p:nvSpPr>
          <p:spPr>
            <a:xfrm>
              <a:off x="4049800" y="640400"/>
              <a:ext cx="858900" cy="858900"/>
            </a:xfrm>
            <a:prstGeom prst="donut">
              <a:avLst>
                <a:gd name="adj" fmla="val 25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78"/>
            <p:cNvSpPr/>
            <p:nvPr/>
          </p:nvSpPr>
          <p:spPr>
            <a:xfrm>
              <a:off x="4049800" y="640400"/>
              <a:ext cx="858900" cy="858900"/>
            </a:xfrm>
            <a:prstGeom prst="blockArc">
              <a:avLst>
                <a:gd name="adj1" fmla="val 7914150"/>
                <a:gd name="adj2" fmla="val 0"/>
                <a:gd name="adj3" fmla="val 25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67" name="Google Shape;2467;p78"/>
          <p:cNvGrpSpPr/>
          <p:nvPr/>
        </p:nvGrpSpPr>
        <p:grpSpPr>
          <a:xfrm>
            <a:off x="3014861" y="3756719"/>
            <a:ext cx="686489" cy="686585"/>
            <a:chOff x="5080188" y="927900"/>
            <a:chExt cx="961200" cy="961200"/>
          </a:xfrm>
        </p:grpSpPr>
        <p:sp>
          <p:nvSpPr>
            <p:cNvPr id="2468" name="Google Shape;2468;p78"/>
            <p:cNvSpPr/>
            <p:nvPr/>
          </p:nvSpPr>
          <p:spPr>
            <a:xfrm>
              <a:off x="5201900" y="1050116"/>
              <a:ext cx="716700" cy="716700"/>
            </a:xfrm>
            <a:prstGeom prst="donut">
              <a:avLst>
                <a:gd name="adj" fmla="val 4716"/>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78"/>
            <p:cNvSpPr/>
            <p:nvPr/>
          </p:nvSpPr>
          <p:spPr>
            <a:xfrm>
              <a:off x="5269594" y="1117818"/>
              <a:ext cx="581100" cy="581100"/>
            </a:xfrm>
            <a:prstGeom prst="donut">
              <a:avLst>
                <a:gd name="adj" fmla="val 5814"/>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78"/>
            <p:cNvSpPr/>
            <p:nvPr/>
          </p:nvSpPr>
          <p:spPr>
            <a:xfrm>
              <a:off x="5339279" y="1187526"/>
              <a:ext cx="441900" cy="441600"/>
            </a:xfrm>
            <a:prstGeom prst="donut">
              <a:avLst>
                <a:gd name="adj" fmla="val 7648"/>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78"/>
            <p:cNvSpPr/>
            <p:nvPr/>
          </p:nvSpPr>
          <p:spPr>
            <a:xfrm>
              <a:off x="5414892" y="1263155"/>
              <a:ext cx="290700" cy="290700"/>
            </a:xfrm>
            <a:prstGeom prst="donut">
              <a:avLst>
                <a:gd name="adj" fmla="val 10182"/>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78"/>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78"/>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78"/>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78"/>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76" name="Google Shape;2476;p78"/>
          <p:cNvGrpSpPr/>
          <p:nvPr/>
        </p:nvGrpSpPr>
        <p:grpSpPr>
          <a:xfrm>
            <a:off x="3798012" y="3849448"/>
            <a:ext cx="510373" cy="510937"/>
            <a:chOff x="7508249" y="1522825"/>
            <a:chExt cx="1326332" cy="1322987"/>
          </a:xfrm>
        </p:grpSpPr>
        <p:sp>
          <p:nvSpPr>
            <p:cNvPr id="2477" name="Google Shape;2477;p78"/>
            <p:cNvSpPr/>
            <p:nvPr/>
          </p:nvSpPr>
          <p:spPr>
            <a:xfrm>
              <a:off x="8036275" y="1522825"/>
              <a:ext cx="568251" cy="419545"/>
            </a:xfrm>
            <a:custGeom>
              <a:avLst/>
              <a:gdLst/>
              <a:ahLst/>
              <a:cxnLst/>
              <a:rect l="l" t="t" r="r" b="b"/>
              <a:pathLst>
                <a:path w="77683" h="57354" extrusionOk="0">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78"/>
            <p:cNvSpPr/>
            <p:nvPr/>
          </p:nvSpPr>
          <p:spPr>
            <a:xfrm>
              <a:off x="8358375" y="1649762"/>
              <a:ext cx="456039" cy="463215"/>
            </a:xfrm>
            <a:custGeom>
              <a:avLst/>
              <a:gdLst/>
              <a:ahLst/>
              <a:cxnLst/>
              <a:rect l="l" t="t" r="r" b="b"/>
              <a:pathLst>
                <a:path w="62343" h="63324" extrusionOk="0">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78"/>
            <p:cNvSpPr/>
            <p:nvPr/>
          </p:nvSpPr>
          <p:spPr>
            <a:xfrm>
              <a:off x="8465584" y="1980292"/>
              <a:ext cx="368998" cy="464042"/>
            </a:xfrm>
            <a:custGeom>
              <a:avLst/>
              <a:gdLst/>
              <a:ahLst/>
              <a:cxnLst/>
              <a:rect l="l" t="t" r="r" b="b"/>
              <a:pathLst>
                <a:path w="50444" h="63437" extrusionOk="0">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78"/>
            <p:cNvSpPr/>
            <p:nvPr/>
          </p:nvSpPr>
          <p:spPr>
            <a:xfrm>
              <a:off x="8334786" y="2284073"/>
              <a:ext cx="463522" cy="468043"/>
            </a:xfrm>
            <a:custGeom>
              <a:avLst/>
              <a:gdLst/>
              <a:ahLst/>
              <a:cxnLst/>
              <a:rect l="l" t="t" r="r" b="b"/>
              <a:pathLst>
                <a:path w="63366" h="63984" extrusionOk="0">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78"/>
            <p:cNvSpPr/>
            <p:nvPr/>
          </p:nvSpPr>
          <p:spPr>
            <a:xfrm>
              <a:off x="8110685" y="2444876"/>
              <a:ext cx="447276" cy="400935"/>
            </a:xfrm>
            <a:custGeom>
              <a:avLst/>
              <a:gdLst/>
              <a:ahLst/>
              <a:cxnLst/>
              <a:rect l="l" t="t" r="r" b="b"/>
              <a:pathLst>
                <a:path w="61145" h="54810" extrusionOk="0">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78"/>
            <p:cNvSpPr/>
            <p:nvPr/>
          </p:nvSpPr>
          <p:spPr>
            <a:xfrm>
              <a:off x="7734911" y="2426963"/>
              <a:ext cx="434445" cy="418813"/>
            </a:xfrm>
            <a:custGeom>
              <a:avLst/>
              <a:gdLst/>
              <a:ahLst/>
              <a:cxnLst/>
              <a:rect l="l" t="t" r="r" b="b"/>
              <a:pathLst>
                <a:path w="59391" h="57254" extrusionOk="0">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78"/>
            <p:cNvSpPr/>
            <p:nvPr/>
          </p:nvSpPr>
          <p:spPr>
            <a:xfrm>
              <a:off x="7525051" y="2256329"/>
              <a:ext cx="455242" cy="463215"/>
            </a:xfrm>
            <a:custGeom>
              <a:avLst/>
              <a:gdLst/>
              <a:ahLst/>
              <a:cxnLst/>
              <a:rect l="l" t="t" r="r" b="b"/>
              <a:pathLst>
                <a:path w="62234" h="63324" extrusionOk="0">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78"/>
            <p:cNvSpPr/>
            <p:nvPr/>
          </p:nvSpPr>
          <p:spPr>
            <a:xfrm>
              <a:off x="7508249" y="1924972"/>
              <a:ext cx="365633" cy="464042"/>
            </a:xfrm>
            <a:custGeom>
              <a:avLst/>
              <a:gdLst/>
              <a:ahLst/>
              <a:cxnLst/>
              <a:rect l="l" t="t" r="r" b="b"/>
              <a:pathLst>
                <a:path w="49984" h="63437" extrusionOk="0">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78"/>
            <p:cNvSpPr/>
            <p:nvPr/>
          </p:nvSpPr>
          <p:spPr>
            <a:xfrm>
              <a:off x="7540418" y="1617212"/>
              <a:ext cx="464261" cy="468058"/>
            </a:xfrm>
            <a:custGeom>
              <a:avLst/>
              <a:gdLst/>
              <a:ahLst/>
              <a:cxnLst/>
              <a:rect l="l" t="t" r="r" b="b"/>
              <a:pathLst>
                <a:path w="63467" h="63986" extrusionOk="0">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78"/>
            <p:cNvSpPr/>
            <p:nvPr/>
          </p:nvSpPr>
          <p:spPr>
            <a:xfrm>
              <a:off x="7780728" y="1524076"/>
              <a:ext cx="374828" cy="400379"/>
            </a:xfrm>
            <a:custGeom>
              <a:avLst/>
              <a:gdLst/>
              <a:ahLst/>
              <a:cxnLst/>
              <a:rect l="l" t="t" r="r" b="b"/>
              <a:pathLst>
                <a:path w="51241" h="54734" extrusionOk="0">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87" name="Google Shape;2487;p78"/>
          <p:cNvGrpSpPr/>
          <p:nvPr/>
        </p:nvGrpSpPr>
        <p:grpSpPr>
          <a:xfrm>
            <a:off x="4489605" y="3850853"/>
            <a:ext cx="492652" cy="503348"/>
            <a:chOff x="6039282" y="1042577"/>
            <a:chExt cx="734315" cy="731929"/>
          </a:xfrm>
        </p:grpSpPr>
        <p:sp>
          <p:nvSpPr>
            <p:cNvPr id="2488" name="Google Shape;2488;p78"/>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78"/>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78"/>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78"/>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78"/>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78"/>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78"/>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78"/>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78"/>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78"/>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78"/>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78"/>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78"/>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78"/>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78"/>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78"/>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78"/>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78"/>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78"/>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78"/>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78"/>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09" name="Google Shape;2509;p78"/>
          <p:cNvGrpSpPr/>
          <p:nvPr/>
        </p:nvGrpSpPr>
        <p:grpSpPr>
          <a:xfrm>
            <a:off x="5130019" y="2346894"/>
            <a:ext cx="483304" cy="504902"/>
            <a:chOff x="1825800" y="1651625"/>
            <a:chExt cx="568125" cy="591775"/>
          </a:xfrm>
        </p:grpSpPr>
        <p:sp>
          <p:nvSpPr>
            <p:cNvPr id="2510" name="Google Shape;2510;p78"/>
            <p:cNvSpPr/>
            <p:nvPr/>
          </p:nvSpPr>
          <p:spPr>
            <a:xfrm>
              <a:off x="1898925" y="1777225"/>
              <a:ext cx="370875" cy="370500"/>
            </a:xfrm>
            <a:custGeom>
              <a:avLst/>
              <a:gdLst/>
              <a:ahLst/>
              <a:cxnLst/>
              <a:rect l="l" t="t" r="r" b="b"/>
              <a:pathLst>
                <a:path w="14835" h="14820" extrusionOk="0">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78"/>
            <p:cNvSpPr/>
            <p:nvPr/>
          </p:nvSpPr>
          <p:spPr>
            <a:xfrm>
              <a:off x="2121325"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78"/>
            <p:cNvSpPr/>
            <p:nvPr/>
          </p:nvSpPr>
          <p:spPr>
            <a:xfrm>
              <a:off x="1825800" y="198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78"/>
            <p:cNvSpPr/>
            <p:nvPr/>
          </p:nvSpPr>
          <p:spPr>
            <a:xfrm>
              <a:off x="2121325" y="198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78"/>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78"/>
            <p:cNvSpPr/>
            <p:nvPr/>
          </p:nvSpPr>
          <p:spPr>
            <a:xfrm>
              <a:off x="1956875" y="1835225"/>
              <a:ext cx="254975" cy="254475"/>
            </a:xfrm>
            <a:custGeom>
              <a:avLst/>
              <a:gdLst/>
              <a:ahLst/>
              <a:cxnLst/>
              <a:rect l="l" t="t" r="r" b="b"/>
              <a:pathLst>
                <a:path w="10199" h="10179" extrusionOk="0">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16" name="Google Shape;2516;p78"/>
          <p:cNvSpPr/>
          <p:nvPr/>
        </p:nvSpPr>
        <p:spPr>
          <a:xfrm>
            <a:off x="7747607" y="3426066"/>
            <a:ext cx="174337" cy="174337"/>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78"/>
          <p:cNvSpPr/>
          <p:nvPr/>
        </p:nvSpPr>
        <p:spPr>
          <a:xfrm>
            <a:off x="8063864" y="3454885"/>
            <a:ext cx="148500" cy="11670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78"/>
          <p:cNvSpPr/>
          <p:nvPr/>
        </p:nvSpPr>
        <p:spPr>
          <a:xfrm>
            <a:off x="7165978" y="27758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78"/>
          <p:cNvSpPr/>
          <p:nvPr/>
        </p:nvSpPr>
        <p:spPr>
          <a:xfrm flipH="1">
            <a:off x="7473344" y="27758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78"/>
          <p:cNvSpPr txBox="1"/>
          <p:nvPr/>
        </p:nvSpPr>
        <p:spPr>
          <a:xfrm>
            <a:off x="1068100" y="1221875"/>
            <a:ext cx="7047300" cy="4824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100">
                <a:solidFill>
                  <a:srgbClr val="FFFFFF"/>
                </a:solidFill>
              </a:rPr>
              <a:t>You can easily</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resources without losing quality. To</a:t>
            </a:r>
            <a:r>
              <a:rPr lang="en" sz="1100">
                <a:solidFill>
                  <a:srgbClr val="435D74"/>
                </a:solidFill>
              </a:rPr>
              <a:t> </a:t>
            </a:r>
            <a:r>
              <a:rPr lang="en" sz="1100">
                <a:solidFill>
                  <a:srgbClr val="869FB2"/>
                </a:solidFill>
              </a:rPr>
              <a:t>change the color</a:t>
            </a:r>
            <a:r>
              <a:rPr lang="en" sz="1100">
                <a:solidFill>
                  <a:srgbClr val="FFFFFF"/>
                </a:solidFill>
              </a:rPr>
              <a:t>, just ungroup the resource and click on the object you want to change. Then, click on the paint bucket and select the color you want. Group the resource again when you’re done. You can also look for more </a:t>
            </a:r>
            <a:r>
              <a:rPr lang="en" sz="1100">
                <a:solidFill>
                  <a:srgbClr val="869FB2"/>
                </a:solidFill>
                <a:uFill>
                  <a:noFill/>
                </a:uFill>
                <a:hlinkClick r:id="rId3">
                  <a:extLst>
                    <a:ext uri="{A12FA001-AC4F-418D-AE19-62706E023703}">
                      <ahyp:hlinkClr xmlns:ahyp="http://schemas.microsoft.com/office/drawing/2018/hyperlinkcolor" val="tx"/>
                    </a:ext>
                  </a:extLst>
                </a:hlinkClick>
              </a:rPr>
              <a:t>infographics</a:t>
            </a:r>
            <a:r>
              <a:rPr lang="en" sz="1100">
                <a:solidFill>
                  <a:srgbClr val="FFFFFF"/>
                </a:solidFill>
              </a:rPr>
              <a:t> on Slidesgo.</a:t>
            </a:r>
            <a:endParaRPr sz="1100">
              <a:solidFill>
                <a:srgbClr val="FFFFFF"/>
              </a:solidFill>
            </a:endParaRPr>
          </a:p>
        </p:txBody>
      </p:sp>
      <p:sp>
        <p:nvSpPr>
          <p:cNvPr id="2521" name="Google Shape;2521;p78"/>
          <p:cNvSpPr txBox="1"/>
          <p:nvPr/>
        </p:nvSpPr>
        <p:spPr>
          <a:xfrm>
            <a:off x="1048350" y="323850"/>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Use our editable graphic resources...</a:t>
            </a:r>
            <a:endParaRPr sz="2400">
              <a:solidFill>
                <a:srgbClr val="FFFFFF"/>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Shape 2525"/>
        <p:cNvGrpSpPr/>
        <p:nvPr/>
      </p:nvGrpSpPr>
      <p:grpSpPr>
        <a:xfrm>
          <a:off x="0" y="0"/>
          <a:ext cx="0" cy="0"/>
          <a:chOff x="0" y="0"/>
          <a:chExt cx="0" cy="0"/>
        </a:xfrm>
      </p:grpSpPr>
      <p:grpSp>
        <p:nvGrpSpPr>
          <p:cNvPr id="2526" name="Google Shape;2526;p79"/>
          <p:cNvGrpSpPr/>
          <p:nvPr/>
        </p:nvGrpSpPr>
        <p:grpSpPr>
          <a:xfrm>
            <a:off x="722058" y="957091"/>
            <a:ext cx="2492868" cy="1379876"/>
            <a:chOff x="2654821" y="2311071"/>
            <a:chExt cx="2279715" cy="1262120"/>
          </a:xfrm>
        </p:grpSpPr>
        <p:grpSp>
          <p:nvGrpSpPr>
            <p:cNvPr id="2527" name="Google Shape;2527;p79"/>
            <p:cNvGrpSpPr/>
            <p:nvPr/>
          </p:nvGrpSpPr>
          <p:grpSpPr>
            <a:xfrm>
              <a:off x="4034269" y="2840745"/>
              <a:ext cx="40212" cy="36437"/>
              <a:chOff x="4293400" y="2574725"/>
              <a:chExt cx="84425" cy="80100"/>
            </a:xfrm>
          </p:grpSpPr>
          <p:sp>
            <p:nvSpPr>
              <p:cNvPr id="2528" name="Google Shape;2528;p79"/>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2529" name="Google Shape;2529;p79"/>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30" name="Google Shape;2530;p79"/>
            <p:cNvGrpSpPr/>
            <p:nvPr/>
          </p:nvGrpSpPr>
          <p:grpSpPr>
            <a:xfrm>
              <a:off x="3894606" y="2334874"/>
              <a:ext cx="913198" cy="518984"/>
              <a:chOff x="4000175" y="1462675"/>
              <a:chExt cx="1917275" cy="1140875"/>
            </a:xfrm>
          </p:grpSpPr>
          <p:sp>
            <p:nvSpPr>
              <p:cNvPr id="2531" name="Google Shape;2531;p79"/>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2532" name="Google Shape;2532;p79"/>
              <p:cNvGrpSpPr/>
              <p:nvPr/>
            </p:nvGrpSpPr>
            <p:grpSpPr>
              <a:xfrm>
                <a:off x="4000175" y="1462675"/>
                <a:ext cx="1917275" cy="1140875"/>
                <a:chOff x="4000175" y="1462675"/>
                <a:chExt cx="1917275" cy="1140875"/>
              </a:xfrm>
            </p:grpSpPr>
            <p:sp>
              <p:nvSpPr>
                <p:cNvPr id="2533" name="Google Shape;2533;p79"/>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2534" name="Google Shape;2534;p79"/>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79"/>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79"/>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79"/>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538" name="Google Shape;2538;p79"/>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539" name="Google Shape;2539;p79"/>
            <p:cNvGrpSpPr/>
            <p:nvPr/>
          </p:nvGrpSpPr>
          <p:grpSpPr>
            <a:xfrm>
              <a:off x="3875768" y="2846704"/>
              <a:ext cx="44796" cy="47366"/>
              <a:chOff x="3960625" y="2587825"/>
              <a:chExt cx="94050" cy="104125"/>
            </a:xfrm>
          </p:grpSpPr>
          <p:sp>
            <p:nvSpPr>
              <p:cNvPr id="2540" name="Google Shape;2540;p79"/>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2541" name="Google Shape;2541;p79"/>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42" name="Google Shape;2542;p79"/>
            <p:cNvGrpSpPr/>
            <p:nvPr/>
          </p:nvGrpSpPr>
          <p:grpSpPr>
            <a:xfrm>
              <a:off x="3782759" y="2807162"/>
              <a:ext cx="82686" cy="85487"/>
              <a:chOff x="3765350" y="2500900"/>
              <a:chExt cx="173600" cy="187925"/>
            </a:xfrm>
          </p:grpSpPr>
          <p:sp>
            <p:nvSpPr>
              <p:cNvPr id="2543" name="Google Shape;2543;p79"/>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2544" name="Google Shape;2544;p79"/>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79"/>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79"/>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79"/>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79"/>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49" name="Google Shape;2549;p79"/>
            <p:cNvGrpSpPr/>
            <p:nvPr/>
          </p:nvGrpSpPr>
          <p:grpSpPr>
            <a:xfrm>
              <a:off x="3775674" y="2798496"/>
              <a:ext cx="40545" cy="23564"/>
              <a:chOff x="3750475" y="2481850"/>
              <a:chExt cx="85125" cy="51800"/>
            </a:xfrm>
          </p:grpSpPr>
          <p:sp>
            <p:nvSpPr>
              <p:cNvPr id="2550" name="Google Shape;2550;p79"/>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79"/>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2552" name="Google Shape;2552;p79"/>
            <p:cNvGrpSpPr/>
            <p:nvPr/>
          </p:nvGrpSpPr>
          <p:grpSpPr>
            <a:xfrm>
              <a:off x="3716946" y="2776024"/>
              <a:ext cx="81971" cy="76912"/>
              <a:chOff x="3627175" y="2432450"/>
              <a:chExt cx="172100" cy="169075"/>
            </a:xfrm>
          </p:grpSpPr>
          <p:sp>
            <p:nvSpPr>
              <p:cNvPr id="2553" name="Google Shape;2553;p79"/>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79"/>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2555" name="Google Shape;2555;p79"/>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2556" name="Google Shape;2556;p79"/>
            <p:cNvGrpSpPr/>
            <p:nvPr/>
          </p:nvGrpSpPr>
          <p:grpSpPr>
            <a:xfrm>
              <a:off x="3685682" y="2845624"/>
              <a:ext cx="29311" cy="45055"/>
              <a:chOff x="3561536" y="2585450"/>
              <a:chExt cx="61539" cy="99045"/>
            </a:xfrm>
          </p:grpSpPr>
          <p:sp>
            <p:nvSpPr>
              <p:cNvPr id="2557" name="Google Shape;2557;p79"/>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79"/>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2559" name="Google Shape;2559;p79"/>
            <p:cNvGrpSpPr/>
            <p:nvPr/>
          </p:nvGrpSpPr>
          <p:grpSpPr>
            <a:xfrm>
              <a:off x="3849905" y="2572252"/>
              <a:ext cx="74339" cy="119559"/>
              <a:chOff x="3906325" y="1984500"/>
              <a:chExt cx="156075" cy="262825"/>
            </a:xfrm>
          </p:grpSpPr>
          <p:sp>
            <p:nvSpPr>
              <p:cNvPr id="2560" name="Google Shape;2560;p79"/>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2561" name="Google Shape;2561;p79"/>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62" name="Google Shape;2562;p79"/>
            <p:cNvGrpSpPr/>
            <p:nvPr/>
          </p:nvGrpSpPr>
          <p:grpSpPr>
            <a:xfrm>
              <a:off x="2654821" y="2414345"/>
              <a:ext cx="667570" cy="558731"/>
              <a:chOff x="1397225" y="1637375"/>
              <a:chExt cx="1401575" cy="1228250"/>
            </a:xfrm>
          </p:grpSpPr>
          <p:sp>
            <p:nvSpPr>
              <p:cNvPr id="2563" name="Google Shape;2563;p79"/>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2564" name="Google Shape;2564;p79"/>
              <p:cNvGrpSpPr/>
              <p:nvPr/>
            </p:nvGrpSpPr>
            <p:grpSpPr>
              <a:xfrm>
                <a:off x="1397225" y="1637375"/>
                <a:ext cx="1398775" cy="1228250"/>
                <a:chOff x="1397225" y="1637375"/>
                <a:chExt cx="1398775" cy="1228250"/>
              </a:xfrm>
            </p:grpSpPr>
            <p:sp>
              <p:nvSpPr>
                <p:cNvPr id="2565" name="Google Shape;2565;p79"/>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79"/>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567" name="Google Shape;2567;p79"/>
            <p:cNvGrpSpPr/>
            <p:nvPr/>
          </p:nvGrpSpPr>
          <p:grpSpPr>
            <a:xfrm>
              <a:off x="3230417" y="3103734"/>
              <a:ext cx="282982" cy="280332"/>
              <a:chOff x="2605700" y="3152850"/>
              <a:chExt cx="594125" cy="616250"/>
            </a:xfrm>
          </p:grpSpPr>
          <p:sp>
            <p:nvSpPr>
              <p:cNvPr id="2568" name="Google Shape;2568;p79"/>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2569" name="Google Shape;2569;p79"/>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2570" name="Google Shape;2570;p79"/>
            <p:cNvGrpSpPr/>
            <p:nvPr/>
          </p:nvGrpSpPr>
          <p:grpSpPr>
            <a:xfrm>
              <a:off x="3265985" y="3226989"/>
              <a:ext cx="87151" cy="346202"/>
              <a:chOff x="2680375" y="3423800"/>
              <a:chExt cx="182975" cy="761050"/>
            </a:xfrm>
          </p:grpSpPr>
          <p:sp>
            <p:nvSpPr>
              <p:cNvPr id="2571" name="Google Shape;2571;p79"/>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2572" name="Google Shape;2572;p79"/>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73" name="Google Shape;2573;p79"/>
            <p:cNvGrpSpPr/>
            <p:nvPr/>
          </p:nvGrpSpPr>
          <p:grpSpPr>
            <a:xfrm>
              <a:off x="3855466" y="3289811"/>
              <a:ext cx="112514" cy="94210"/>
              <a:chOff x="3918000" y="3561900"/>
              <a:chExt cx="236225" cy="207100"/>
            </a:xfrm>
          </p:grpSpPr>
          <p:sp>
            <p:nvSpPr>
              <p:cNvPr id="2574" name="Google Shape;2574;p79"/>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2575" name="Google Shape;2575;p79"/>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76" name="Google Shape;2576;p79"/>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79"/>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79"/>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2579" name="Google Shape;2579;p79"/>
            <p:cNvGrpSpPr/>
            <p:nvPr/>
          </p:nvGrpSpPr>
          <p:grpSpPr>
            <a:xfrm>
              <a:off x="2905224" y="2311071"/>
              <a:ext cx="596721" cy="528992"/>
              <a:chOff x="1922950" y="1410350"/>
              <a:chExt cx="1252825" cy="1162875"/>
            </a:xfrm>
          </p:grpSpPr>
          <p:sp>
            <p:nvSpPr>
              <p:cNvPr id="2580" name="Google Shape;2580;p79"/>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79"/>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79"/>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79"/>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79"/>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79"/>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79"/>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79"/>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79"/>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79"/>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79"/>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79"/>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79"/>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79"/>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79"/>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79"/>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2596" name="Google Shape;2596;p79"/>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79"/>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79"/>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79"/>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79"/>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79"/>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79"/>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79"/>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79"/>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79"/>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79"/>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79"/>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79"/>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79"/>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79"/>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79"/>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79"/>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79"/>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79"/>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79"/>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616" name="Google Shape;2616;p79"/>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617" name="Google Shape;2617;p79"/>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18" name="Google Shape;2618;p79"/>
            <p:cNvGrpSpPr/>
            <p:nvPr/>
          </p:nvGrpSpPr>
          <p:grpSpPr>
            <a:xfrm>
              <a:off x="3280929" y="3294542"/>
              <a:ext cx="109894" cy="272224"/>
              <a:chOff x="2711750" y="3572300"/>
              <a:chExt cx="230725" cy="598425"/>
            </a:xfrm>
          </p:grpSpPr>
          <p:sp>
            <p:nvSpPr>
              <p:cNvPr id="2619" name="Google Shape;2619;p79"/>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79"/>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21" name="Google Shape;2621;p79"/>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22" name="Google Shape;2622;p79"/>
            <p:cNvGrpSpPr/>
            <p:nvPr/>
          </p:nvGrpSpPr>
          <p:grpSpPr>
            <a:xfrm>
              <a:off x="3790439" y="2408636"/>
              <a:ext cx="73017" cy="75684"/>
              <a:chOff x="3781475" y="1624825"/>
              <a:chExt cx="153300" cy="166375"/>
            </a:xfrm>
          </p:grpSpPr>
          <p:sp>
            <p:nvSpPr>
              <p:cNvPr id="2623" name="Google Shape;2623;p79"/>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79"/>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79"/>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79"/>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27" name="Google Shape;2627;p79"/>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79"/>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79"/>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79"/>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79"/>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79"/>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79"/>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34" name="Google Shape;2634;p79"/>
            <p:cNvGrpSpPr/>
            <p:nvPr/>
          </p:nvGrpSpPr>
          <p:grpSpPr>
            <a:xfrm>
              <a:off x="4403342" y="3107749"/>
              <a:ext cx="316680" cy="101374"/>
              <a:chOff x="5068275" y="3161675"/>
              <a:chExt cx="664875" cy="222850"/>
            </a:xfrm>
          </p:grpSpPr>
          <p:sp>
            <p:nvSpPr>
              <p:cNvPr id="2635" name="Google Shape;2635;p79"/>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79"/>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79"/>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79"/>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39" name="Google Shape;2639;p79"/>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79"/>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79"/>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79"/>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79"/>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79"/>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79"/>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79"/>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79"/>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79"/>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79"/>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79"/>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79"/>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79"/>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79"/>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79"/>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79"/>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79"/>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79"/>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79"/>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79"/>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79"/>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79"/>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79"/>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79"/>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79"/>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79"/>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79"/>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79"/>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68" name="Google Shape;2668;p79"/>
            <p:cNvGrpSpPr/>
            <p:nvPr/>
          </p:nvGrpSpPr>
          <p:grpSpPr>
            <a:xfrm>
              <a:off x="3697513" y="2707266"/>
              <a:ext cx="59549" cy="79733"/>
              <a:chOff x="3586375" y="2281300"/>
              <a:chExt cx="125025" cy="175275"/>
            </a:xfrm>
          </p:grpSpPr>
          <p:sp>
            <p:nvSpPr>
              <p:cNvPr id="2669" name="Google Shape;2669;p79"/>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79"/>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71" name="Google Shape;2671;p79"/>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72" name="Google Shape;2672;p79"/>
            <p:cNvGrpSpPr/>
            <p:nvPr/>
          </p:nvGrpSpPr>
          <p:grpSpPr>
            <a:xfrm>
              <a:off x="4513224" y="3221724"/>
              <a:ext cx="274563" cy="280321"/>
              <a:chOff x="5298975" y="3412225"/>
              <a:chExt cx="576450" cy="616225"/>
            </a:xfrm>
          </p:grpSpPr>
          <p:sp>
            <p:nvSpPr>
              <p:cNvPr id="2673" name="Google Shape;2673;p79"/>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674" name="Google Shape;2674;p79"/>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75" name="Google Shape;2675;p79"/>
            <p:cNvGrpSpPr/>
            <p:nvPr/>
          </p:nvGrpSpPr>
          <p:grpSpPr>
            <a:xfrm>
              <a:off x="4824403" y="3421846"/>
              <a:ext cx="110132" cy="130647"/>
              <a:chOff x="5952300" y="3852150"/>
              <a:chExt cx="231225" cy="287200"/>
            </a:xfrm>
          </p:grpSpPr>
          <p:sp>
            <p:nvSpPr>
              <p:cNvPr id="2676" name="Google Shape;2676;p79"/>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79"/>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78" name="Google Shape;2678;p79"/>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79"/>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79"/>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79"/>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79"/>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79"/>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79"/>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79"/>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86" name="Google Shape;2686;p79"/>
            <p:cNvGrpSpPr/>
            <p:nvPr/>
          </p:nvGrpSpPr>
          <p:grpSpPr>
            <a:xfrm>
              <a:off x="4295710" y="3079670"/>
              <a:ext cx="14968" cy="27135"/>
              <a:chOff x="4842300" y="3099950"/>
              <a:chExt cx="31425" cy="59650"/>
            </a:xfrm>
          </p:grpSpPr>
          <p:sp>
            <p:nvSpPr>
              <p:cNvPr id="2687" name="Google Shape;2687;p79"/>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79"/>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79"/>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79"/>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91" name="Google Shape;2691;p79"/>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79"/>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79"/>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79"/>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79"/>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79"/>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79"/>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79"/>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99" name="Google Shape;2699;p79"/>
            <p:cNvGrpSpPr/>
            <p:nvPr/>
          </p:nvGrpSpPr>
          <p:grpSpPr>
            <a:xfrm>
              <a:off x="3831056" y="2816010"/>
              <a:ext cx="37378" cy="27612"/>
              <a:chOff x="3866750" y="2520350"/>
              <a:chExt cx="78475" cy="60700"/>
            </a:xfrm>
          </p:grpSpPr>
          <p:sp>
            <p:nvSpPr>
              <p:cNvPr id="2700" name="Google Shape;2700;p79"/>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79"/>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79"/>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79"/>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04" name="Google Shape;2704;p79"/>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79"/>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79"/>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79"/>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79"/>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79"/>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79"/>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79"/>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79"/>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79"/>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79"/>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79"/>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79"/>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79"/>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79"/>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79"/>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79"/>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721" name="Google Shape;2721;p79"/>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79"/>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79"/>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79"/>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79"/>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79"/>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79"/>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79"/>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79"/>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79"/>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79"/>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79"/>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733" name="Google Shape;2733;p79"/>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79"/>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79"/>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79"/>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79"/>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79"/>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79"/>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79"/>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79"/>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79"/>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79"/>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79"/>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79"/>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46" name="Google Shape;2746;p79"/>
            <p:cNvGrpSpPr/>
            <p:nvPr/>
          </p:nvGrpSpPr>
          <p:grpSpPr>
            <a:xfrm>
              <a:off x="3632736" y="3051591"/>
              <a:ext cx="63288" cy="45217"/>
              <a:chOff x="3450375" y="3038225"/>
              <a:chExt cx="132875" cy="99400"/>
            </a:xfrm>
          </p:grpSpPr>
          <p:sp>
            <p:nvSpPr>
              <p:cNvPr id="2747" name="Google Shape;2747;p79"/>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79"/>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49" name="Google Shape;2749;p79"/>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79"/>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79"/>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79"/>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79"/>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79"/>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79"/>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79"/>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79"/>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758" name="Google Shape;2758;p79"/>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79"/>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79"/>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79"/>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79"/>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79"/>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79"/>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79"/>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79"/>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79"/>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768" name="Google Shape;2768;p79"/>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79"/>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79"/>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79"/>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79"/>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79"/>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774" name="Google Shape;2774;p79"/>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79"/>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79"/>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79"/>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79"/>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79"/>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79"/>
            <p:cNvSpPr/>
            <p:nvPr/>
          </p:nvSpPr>
          <p:spPr>
            <a:xfrm>
              <a:off x="4036853" y="2853608"/>
              <a:ext cx="1250" cy="1205"/>
            </a:xfrm>
            <a:custGeom>
              <a:avLst/>
              <a:gdLst/>
              <a:ahLst/>
              <a:cxnLst/>
              <a:rect l="l" t="t" r="r" b="b"/>
              <a:pathLst>
                <a:path w="105" h="106" fill="none" extrusionOk="0">
                  <a:moveTo>
                    <a:pt x="105" y="105"/>
                  </a:moveTo>
                  <a:lnTo>
                    <a:pt x="0" y="1"/>
                  </a:lnTo>
                </a:path>
              </a:pathLst>
            </a:custGeom>
            <a:solidFill>
              <a:srgbClr val="5F7D95"/>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79"/>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79"/>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79"/>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84" name="Google Shape;2784;p79"/>
          <p:cNvGrpSpPr/>
          <p:nvPr/>
        </p:nvGrpSpPr>
        <p:grpSpPr>
          <a:xfrm>
            <a:off x="3530618" y="1021765"/>
            <a:ext cx="2078182" cy="1366558"/>
            <a:chOff x="235800" y="830650"/>
            <a:chExt cx="6978450" cy="4588844"/>
          </a:xfrm>
        </p:grpSpPr>
        <p:sp>
          <p:nvSpPr>
            <p:cNvPr id="2785" name="Google Shape;2785;p79"/>
            <p:cNvSpPr/>
            <p:nvPr/>
          </p:nvSpPr>
          <p:spPr>
            <a:xfrm>
              <a:off x="235800" y="1224769"/>
              <a:ext cx="2592225" cy="4194725"/>
            </a:xfrm>
            <a:custGeom>
              <a:avLst/>
              <a:gdLst/>
              <a:ahLst/>
              <a:cxnLst/>
              <a:rect l="l" t="t" r="r" b="b"/>
              <a:pathLst>
                <a:path w="103689" h="167789" extrusionOk="0">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79"/>
            <p:cNvSpPr/>
            <p:nvPr/>
          </p:nvSpPr>
          <p:spPr>
            <a:xfrm>
              <a:off x="2370225" y="830650"/>
              <a:ext cx="1016975" cy="1158500"/>
            </a:xfrm>
            <a:custGeom>
              <a:avLst/>
              <a:gdLst/>
              <a:ahLst/>
              <a:cxnLst/>
              <a:rect l="l" t="t" r="r" b="b"/>
              <a:pathLst>
                <a:path w="40679" h="46340" extrusionOk="0">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79"/>
            <p:cNvSpPr/>
            <p:nvPr/>
          </p:nvSpPr>
          <p:spPr>
            <a:xfrm>
              <a:off x="3143325" y="1089650"/>
              <a:ext cx="4064350" cy="3503975"/>
            </a:xfrm>
            <a:custGeom>
              <a:avLst/>
              <a:gdLst/>
              <a:ahLst/>
              <a:cxnLst/>
              <a:rect l="l" t="t" r="r" b="b"/>
              <a:pathLst>
                <a:path w="162574" h="140159" extrusionOk="0">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79"/>
            <p:cNvSpPr/>
            <p:nvPr/>
          </p:nvSpPr>
          <p:spPr>
            <a:xfrm>
              <a:off x="6146600" y="3671525"/>
              <a:ext cx="342925" cy="189500"/>
            </a:xfrm>
            <a:custGeom>
              <a:avLst/>
              <a:gdLst/>
              <a:ahLst/>
              <a:cxnLst/>
              <a:rect l="l" t="t" r="r" b="b"/>
              <a:pathLst>
                <a:path w="13717" h="7580" extrusionOk="0">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79"/>
            <p:cNvSpPr/>
            <p:nvPr/>
          </p:nvSpPr>
          <p:spPr>
            <a:xfrm>
              <a:off x="5901600" y="3652500"/>
              <a:ext cx="558700" cy="402875"/>
            </a:xfrm>
            <a:custGeom>
              <a:avLst/>
              <a:gdLst/>
              <a:ahLst/>
              <a:cxnLst/>
              <a:rect l="l" t="t" r="r" b="b"/>
              <a:pathLst>
                <a:path w="22348" h="16115" extrusionOk="0">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79"/>
            <p:cNvSpPr/>
            <p:nvPr/>
          </p:nvSpPr>
          <p:spPr>
            <a:xfrm>
              <a:off x="6249675" y="4061675"/>
              <a:ext cx="964575" cy="811125"/>
            </a:xfrm>
            <a:custGeom>
              <a:avLst/>
              <a:gdLst/>
              <a:ahLst/>
              <a:cxnLst/>
              <a:rect l="l" t="t" r="r" b="b"/>
              <a:pathLst>
                <a:path w="38583" h="32445" extrusionOk="0">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1" name="Google Shape;2791;p79"/>
          <p:cNvGrpSpPr/>
          <p:nvPr/>
        </p:nvGrpSpPr>
        <p:grpSpPr>
          <a:xfrm>
            <a:off x="719115" y="2852867"/>
            <a:ext cx="2622876" cy="1333540"/>
            <a:chOff x="238125" y="1038125"/>
            <a:chExt cx="7146800" cy="3633625"/>
          </a:xfrm>
        </p:grpSpPr>
        <p:sp>
          <p:nvSpPr>
            <p:cNvPr id="2792" name="Google Shape;2792;p79"/>
            <p:cNvSpPr/>
            <p:nvPr/>
          </p:nvSpPr>
          <p:spPr>
            <a:xfrm>
              <a:off x="6256150" y="3780375"/>
              <a:ext cx="62400" cy="53425"/>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79"/>
            <p:cNvSpPr/>
            <p:nvPr/>
          </p:nvSpPr>
          <p:spPr>
            <a:xfrm>
              <a:off x="6256150" y="3856775"/>
              <a:ext cx="62200" cy="53250"/>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79"/>
            <p:cNvSpPr/>
            <p:nvPr/>
          </p:nvSpPr>
          <p:spPr>
            <a:xfrm>
              <a:off x="6256150" y="3932800"/>
              <a:ext cx="62200" cy="53425"/>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79"/>
            <p:cNvSpPr/>
            <p:nvPr/>
          </p:nvSpPr>
          <p:spPr>
            <a:xfrm>
              <a:off x="6332350"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79"/>
            <p:cNvSpPr/>
            <p:nvPr/>
          </p:nvSpPr>
          <p:spPr>
            <a:xfrm>
              <a:off x="6332350"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79"/>
            <p:cNvSpPr/>
            <p:nvPr/>
          </p:nvSpPr>
          <p:spPr>
            <a:xfrm>
              <a:off x="6408350" y="385677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79"/>
            <p:cNvSpPr/>
            <p:nvPr/>
          </p:nvSpPr>
          <p:spPr>
            <a:xfrm>
              <a:off x="6408350" y="3932800"/>
              <a:ext cx="62425" cy="53425"/>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79"/>
            <p:cNvSpPr/>
            <p:nvPr/>
          </p:nvSpPr>
          <p:spPr>
            <a:xfrm>
              <a:off x="6408350" y="4085225"/>
              <a:ext cx="62425" cy="5335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79"/>
            <p:cNvSpPr/>
            <p:nvPr/>
          </p:nvSpPr>
          <p:spPr>
            <a:xfrm>
              <a:off x="6484575" y="385677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79"/>
            <p:cNvSpPr/>
            <p:nvPr/>
          </p:nvSpPr>
          <p:spPr>
            <a:xfrm>
              <a:off x="648457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79"/>
            <p:cNvSpPr/>
            <p:nvPr/>
          </p:nvSpPr>
          <p:spPr>
            <a:xfrm>
              <a:off x="6484575" y="4161425"/>
              <a:ext cx="62425" cy="53300"/>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79"/>
            <p:cNvSpPr/>
            <p:nvPr/>
          </p:nvSpPr>
          <p:spPr>
            <a:xfrm>
              <a:off x="6484575" y="40852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79"/>
            <p:cNvSpPr/>
            <p:nvPr/>
          </p:nvSpPr>
          <p:spPr>
            <a:xfrm>
              <a:off x="6484575" y="4009000"/>
              <a:ext cx="62425" cy="5335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79"/>
            <p:cNvSpPr/>
            <p:nvPr/>
          </p:nvSpPr>
          <p:spPr>
            <a:xfrm>
              <a:off x="6638425" y="3856775"/>
              <a:ext cx="62425" cy="53250"/>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79"/>
            <p:cNvSpPr/>
            <p:nvPr/>
          </p:nvSpPr>
          <p:spPr>
            <a:xfrm>
              <a:off x="663842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79"/>
            <p:cNvSpPr/>
            <p:nvPr/>
          </p:nvSpPr>
          <p:spPr>
            <a:xfrm>
              <a:off x="6638425" y="4161425"/>
              <a:ext cx="62425" cy="53300"/>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79"/>
            <p:cNvSpPr/>
            <p:nvPr/>
          </p:nvSpPr>
          <p:spPr>
            <a:xfrm>
              <a:off x="6638425" y="4085225"/>
              <a:ext cx="62425" cy="5335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79"/>
            <p:cNvSpPr/>
            <p:nvPr/>
          </p:nvSpPr>
          <p:spPr>
            <a:xfrm>
              <a:off x="6638425" y="4009000"/>
              <a:ext cx="62425" cy="5335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79"/>
            <p:cNvSpPr/>
            <p:nvPr/>
          </p:nvSpPr>
          <p:spPr>
            <a:xfrm>
              <a:off x="6715450" y="393280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79"/>
            <p:cNvSpPr/>
            <p:nvPr/>
          </p:nvSpPr>
          <p:spPr>
            <a:xfrm>
              <a:off x="6715450" y="40852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79"/>
            <p:cNvSpPr/>
            <p:nvPr/>
          </p:nvSpPr>
          <p:spPr>
            <a:xfrm>
              <a:off x="6715450" y="4009000"/>
              <a:ext cx="62225" cy="5335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79"/>
            <p:cNvSpPr/>
            <p:nvPr/>
          </p:nvSpPr>
          <p:spPr>
            <a:xfrm>
              <a:off x="6408350" y="4009000"/>
              <a:ext cx="62425" cy="5335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79"/>
            <p:cNvSpPr/>
            <p:nvPr/>
          </p:nvSpPr>
          <p:spPr>
            <a:xfrm>
              <a:off x="6332350"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79"/>
            <p:cNvSpPr/>
            <p:nvPr/>
          </p:nvSpPr>
          <p:spPr>
            <a:xfrm>
              <a:off x="6256150" y="4009000"/>
              <a:ext cx="62200" cy="5335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79"/>
            <p:cNvSpPr/>
            <p:nvPr/>
          </p:nvSpPr>
          <p:spPr>
            <a:xfrm>
              <a:off x="5951475"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79"/>
            <p:cNvSpPr/>
            <p:nvPr/>
          </p:nvSpPr>
          <p:spPr>
            <a:xfrm>
              <a:off x="5951475" y="4009000"/>
              <a:ext cx="62225" cy="5335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79"/>
            <p:cNvSpPr/>
            <p:nvPr/>
          </p:nvSpPr>
          <p:spPr>
            <a:xfrm>
              <a:off x="6027500" y="385677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79"/>
            <p:cNvSpPr/>
            <p:nvPr/>
          </p:nvSpPr>
          <p:spPr>
            <a:xfrm>
              <a:off x="6027500" y="39328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79"/>
            <p:cNvSpPr/>
            <p:nvPr/>
          </p:nvSpPr>
          <p:spPr>
            <a:xfrm>
              <a:off x="6027500" y="4009000"/>
              <a:ext cx="62425" cy="5335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79"/>
            <p:cNvSpPr/>
            <p:nvPr/>
          </p:nvSpPr>
          <p:spPr>
            <a:xfrm>
              <a:off x="6103700" y="3780375"/>
              <a:ext cx="62425" cy="53475"/>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79"/>
            <p:cNvSpPr/>
            <p:nvPr/>
          </p:nvSpPr>
          <p:spPr>
            <a:xfrm>
              <a:off x="6103700" y="3856775"/>
              <a:ext cx="62425" cy="53300"/>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79"/>
            <p:cNvSpPr/>
            <p:nvPr/>
          </p:nvSpPr>
          <p:spPr>
            <a:xfrm>
              <a:off x="6103700" y="3932800"/>
              <a:ext cx="62425" cy="53475"/>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79"/>
            <p:cNvSpPr/>
            <p:nvPr/>
          </p:nvSpPr>
          <p:spPr>
            <a:xfrm>
              <a:off x="6103700" y="4009000"/>
              <a:ext cx="62425" cy="5335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79"/>
            <p:cNvSpPr/>
            <p:nvPr/>
          </p:nvSpPr>
          <p:spPr>
            <a:xfrm>
              <a:off x="61799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79"/>
            <p:cNvSpPr/>
            <p:nvPr/>
          </p:nvSpPr>
          <p:spPr>
            <a:xfrm>
              <a:off x="61799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79"/>
            <p:cNvSpPr/>
            <p:nvPr/>
          </p:nvSpPr>
          <p:spPr>
            <a:xfrm>
              <a:off x="61799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79"/>
            <p:cNvSpPr/>
            <p:nvPr/>
          </p:nvSpPr>
          <p:spPr>
            <a:xfrm>
              <a:off x="61799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79"/>
            <p:cNvSpPr/>
            <p:nvPr/>
          </p:nvSpPr>
          <p:spPr>
            <a:xfrm>
              <a:off x="61799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79"/>
            <p:cNvSpPr/>
            <p:nvPr/>
          </p:nvSpPr>
          <p:spPr>
            <a:xfrm>
              <a:off x="717030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79"/>
            <p:cNvSpPr/>
            <p:nvPr/>
          </p:nvSpPr>
          <p:spPr>
            <a:xfrm>
              <a:off x="68656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79"/>
            <p:cNvSpPr/>
            <p:nvPr/>
          </p:nvSpPr>
          <p:spPr>
            <a:xfrm>
              <a:off x="686565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79"/>
            <p:cNvSpPr/>
            <p:nvPr/>
          </p:nvSpPr>
          <p:spPr>
            <a:xfrm>
              <a:off x="69418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79"/>
            <p:cNvSpPr/>
            <p:nvPr/>
          </p:nvSpPr>
          <p:spPr>
            <a:xfrm>
              <a:off x="6789225" y="3627950"/>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79"/>
            <p:cNvSpPr/>
            <p:nvPr/>
          </p:nvSpPr>
          <p:spPr>
            <a:xfrm>
              <a:off x="6637000" y="3475725"/>
              <a:ext cx="62225" cy="5335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79"/>
            <p:cNvSpPr/>
            <p:nvPr/>
          </p:nvSpPr>
          <p:spPr>
            <a:xfrm>
              <a:off x="6256150" y="3399500"/>
              <a:ext cx="62200" cy="5335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79"/>
            <p:cNvSpPr/>
            <p:nvPr/>
          </p:nvSpPr>
          <p:spPr>
            <a:xfrm>
              <a:off x="6484575" y="355192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79"/>
            <p:cNvSpPr/>
            <p:nvPr/>
          </p:nvSpPr>
          <p:spPr>
            <a:xfrm>
              <a:off x="6484575" y="34757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79"/>
            <p:cNvSpPr/>
            <p:nvPr/>
          </p:nvSpPr>
          <p:spPr>
            <a:xfrm>
              <a:off x="6408350" y="355192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79"/>
            <p:cNvSpPr/>
            <p:nvPr/>
          </p:nvSpPr>
          <p:spPr>
            <a:xfrm>
              <a:off x="6408350" y="3475725"/>
              <a:ext cx="62425" cy="5335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79"/>
            <p:cNvSpPr/>
            <p:nvPr/>
          </p:nvSpPr>
          <p:spPr>
            <a:xfrm>
              <a:off x="6332350"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79"/>
            <p:cNvSpPr/>
            <p:nvPr/>
          </p:nvSpPr>
          <p:spPr>
            <a:xfrm>
              <a:off x="6332350" y="33995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79"/>
            <p:cNvSpPr/>
            <p:nvPr/>
          </p:nvSpPr>
          <p:spPr>
            <a:xfrm>
              <a:off x="7094075" y="4237450"/>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79"/>
            <p:cNvSpPr/>
            <p:nvPr/>
          </p:nvSpPr>
          <p:spPr>
            <a:xfrm>
              <a:off x="7017875" y="4389875"/>
              <a:ext cx="62400" cy="5335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79"/>
            <p:cNvSpPr/>
            <p:nvPr/>
          </p:nvSpPr>
          <p:spPr>
            <a:xfrm>
              <a:off x="7017875" y="4313650"/>
              <a:ext cx="62400" cy="53450"/>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79"/>
            <p:cNvSpPr/>
            <p:nvPr/>
          </p:nvSpPr>
          <p:spPr>
            <a:xfrm>
              <a:off x="6941850" y="438987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79"/>
            <p:cNvSpPr/>
            <p:nvPr/>
          </p:nvSpPr>
          <p:spPr>
            <a:xfrm>
              <a:off x="6484575" y="438987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79"/>
            <p:cNvSpPr/>
            <p:nvPr/>
          </p:nvSpPr>
          <p:spPr>
            <a:xfrm>
              <a:off x="6560800" y="42374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79"/>
            <p:cNvSpPr/>
            <p:nvPr/>
          </p:nvSpPr>
          <p:spPr>
            <a:xfrm>
              <a:off x="6560800" y="4161425"/>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79"/>
            <p:cNvSpPr/>
            <p:nvPr/>
          </p:nvSpPr>
          <p:spPr>
            <a:xfrm>
              <a:off x="6560800" y="40852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79"/>
            <p:cNvSpPr/>
            <p:nvPr/>
          </p:nvSpPr>
          <p:spPr>
            <a:xfrm>
              <a:off x="6560800" y="4009000"/>
              <a:ext cx="62200" cy="5335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79"/>
            <p:cNvSpPr/>
            <p:nvPr/>
          </p:nvSpPr>
          <p:spPr>
            <a:xfrm>
              <a:off x="6560800" y="39328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79"/>
            <p:cNvSpPr/>
            <p:nvPr/>
          </p:nvSpPr>
          <p:spPr>
            <a:xfrm>
              <a:off x="65608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79"/>
            <p:cNvSpPr/>
            <p:nvPr/>
          </p:nvSpPr>
          <p:spPr>
            <a:xfrm>
              <a:off x="65608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79"/>
            <p:cNvSpPr/>
            <p:nvPr/>
          </p:nvSpPr>
          <p:spPr>
            <a:xfrm>
              <a:off x="6484575" y="4237450"/>
              <a:ext cx="62425" cy="53425"/>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79"/>
            <p:cNvSpPr/>
            <p:nvPr/>
          </p:nvSpPr>
          <p:spPr>
            <a:xfrm>
              <a:off x="6484575" y="3780375"/>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79"/>
            <p:cNvSpPr/>
            <p:nvPr/>
          </p:nvSpPr>
          <p:spPr>
            <a:xfrm>
              <a:off x="6484575" y="3704150"/>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79"/>
            <p:cNvSpPr/>
            <p:nvPr/>
          </p:nvSpPr>
          <p:spPr>
            <a:xfrm>
              <a:off x="6408350" y="4237450"/>
              <a:ext cx="62425" cy="53425"/>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79"/>
            <p:cNvSpPr/>
            <p:nvPr/>
          </p:nvSpPr>
          <p:spPr>
            <a:xfrm>
              <a:off x="6408350" y="4161425"/>
              <a:ext cx="62425" cy="53300"/>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79"/>
            <p:cNvSpPr/>
            <p:nvPr/>
          </p:nvSpPr>
          <p:spPr>
            <a:xfrm>
              <a:off x="6408350" y="3780375"/>
              <a:ext cx="62425" cy="53425"/>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79"/>
            <p:cNvSpPr/>
            <p:nvPr/>
          </p:nvSpPr>
          <p:spPr>
            <a:xfrm>
              <a:off x="6408350" y="3704150"/>
              <a:ext cx="62425" cy="53450"/>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79"/>
            <p:cNvSpPr/>
            <p:nvPr/>
          </p:nvSpPr>
          <p:spPr>
            <a:xfrm>
              <a:off x="6332350"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79"/>
            <p:cNvSpPr/>
            <p:nvPr/>
          </p:nvSpPr>
          <p:spPr>
            <a:xfrm>
              <a:off x="6332350"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79"/>
            <p:cNvSpPr/>
            <p:nvPr/>
          </p:nvSpPr>
          <p:spPr>
            <a:xfrm>
              <a:off x="633235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79"/>
            <p:cNvSpPr/>
            <p:nvPr/>
          </p:nvSpPr>
          <p:spPr>
            <a:xfrm>
              <a:off x="63323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79"/>
            <p:cNvSpPr/>
            <p:nvPr/>
          </p:nvSpPr>
          <p:spPr>
            <a:xfrm>
              <a:off x="6256150" y="4085225"/>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79"/>
            <p:cNvSpPr/>
            <p:nvPr/>
          </p:nvSpPr>
          <p:spPr>
            <a:xfrm>
              <a:off x="6256150" y="3704150"/>
              <a:ext cx="62200" cy="53450"/>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79"/>
            <p:cNvSpPr/>
            <p:nvPr/>
          </p:nvSpPr>
          <p:spPr>
            <a:xfrm>
              <a:off x="6256150" y="3627950"/>
              <a:ext cx="62200" cy="53425"/>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79"/>
            <p:cNvSpPr/>
            <p:nvPr/>
          </p:nvSpPr>
          <p:spPr>
            <a:xfrm>
              <a:off x="617992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79"/>
            <p:cNvSpPr/>
            <p:nvPr/>
          </p:nvSpPr>
          <p:spPr>
            <a:xfrm>
              <a:off x="61799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79"/>
            <p:cNvSpPr/>
            <p:nvPr/>
          </p:nvSpPr>
          <p:spPr>
            <a:xfrm>
              <a:off x="6103700" y="4085225"/>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79"/>
            <p:cNvSpPr/>
            <p:nvPr/>
          </p:nvSpPr>
          <p:spPr>
            <a:xfrm>
              <a:off x="6103700" y="3704150"/>
              <a:ext cx="62425" cy="53450"/>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79"/>
            <p:cNvSpPr/>
            <p:nvPr/>
          </p:nvSpPr>
          <p:spPr>
            <a:xfrm>
              <a:off x="6027500" y="4085225"/>
              <a:ext cx="62425" cy="5335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79"/>
            <p:cNvSpPr/>
            <p:nvPr/>
          </p:nvSpPr>
          <p:spPr>
            <a:xfrm>
              <a:off x="6027500" y="3780375"/>
              <a:ext cx="62425" cy="53425"/>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79"/>
            <p:cNvSpPr/>
            <p:nvPr/>
          </p:nvSpPr>
          <p:spPr>
            <a:xfrm>
              <a:off x="6027500" y="3704150"/>
              <a:ext cx="62425" cy="53450"/>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79"/>
            <p:cNvSpPr/>
            <p:nvPr/>
          </p:nvSpPr>
          <p:spPr>
            <a:xfrm>
              <a:off x="59514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79"/>
            <p:cNvSpPr/>
            <p:nvPr/>
          </p:nvSpPr>
          <p:spPr>
            <a:xfrm>
              <a:off x="5951475"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79"/>
            <p:cNvSpPr/>
            <p:nvPr/>
          </p:nvSpPr>
          <p:spPr>
            <a:xfrm>
              <a:off x="5951475" y="3780375"/>
              <a:ext cx="62425" cy="53425"/>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79"/>
            <p:cNvSpPr/>
            <p:nvPr/>
          </p:nvSpPr>
          <p:spPr>
            <a:xfrm>
              <a:off x="587527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79"/>
            <p:cNvSpPr/>
            <p:nvPr/>
          </p:nvSpPr>
          <p:spPr>
            <a:xfrm>
              <a:off x="587527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79"/>
            <p:cNvSpPr/>
            <p:nvPr/>
          </p:nvSpPr>
          <p:spPr>
            <a:xfrm>
              <a:off x="587527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79"/>
            <p:cNvSpPr/>
            <p:nvPr/>
          </p:nvSpPr>
          <p:spPr>
            <a:xfrm>
              <a:off x="587527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79"/>
            <p:cNvSpPr/>
            <p:nvPr/>
          </p:nvSpPr>
          <p:spPr>
            <a:xfrm>
              <a:off x="45040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79"/>
            <p:cNvSpPr/>
            <p:nvPr/>
          </p:nvSpPr>
          <p:spPr>
            <a:xfrm>
              <a:off x="450405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79"/>
            <p:cNvSpPr/>
            <p:nvPr/>
          </p:nvSpPr>
          <p:spPr>
            <a:xfrm>
              <a:off x="450405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79"/>
            <p:cNvSpPr/>
            <p:nvPr/>
          </p:nvSpPr>
          <p:spPr>
            <a:xfrm>
              <a:off x="4427825" y="39328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79"/>
            <p:cNvSpPr/>
            <p:nvPr/>
          </p:nvSpPr>
          <p:spPr>
            <a:xfrm>
              <a:off x="4427825" y="3856775"/>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79"/>
            <p:cNvSpPr/>
            <p:nvPr/>
          </p:nvSpPr>
          <p:spPr>
            <a:xfrm>
              <a:off x="4427825" y="3780375"/>
              <a:ext cx="62425" cy="53425"/>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79"/>
            <p:cNvSpPr/>
            <p:nvPr/>
          </p:nvSpPr>
          <p:spPr>
            <a:xfrm>
              <a:off x="4351600" y="3171075"/>
              <a:ext cx="62425" cy="5335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79"/>
            <p:cNvSpPr/>
            <p:nvPr/>
          </p:nvSpPr>
          <p:spPr>
            <a:xfrm>
              <a:off x="435160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79"/>
            <p:cNvSpPr/>
            <p:nvPr/>
          </p:nvSpPr>
          <p:spPr>
            <a:xfrm>
              <a:off x="3970950" y="27902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79"/>
            <p:cNvSpPr/>
            <p:nvPr/>
          </p:nvSpPr>
          <p:spPr>
            <a:xfrm>
              <a:off x="3970950" y="2866425"/>
              <a:ext cx="62225" cy="53275"/>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79"/>
            <p:cNvSpPr/>
            <p:nvPr/>
          </p:nvSpPr>
          <p:spPr>
            <a:xfrm>
              <a:off x="3970950" y="2942425"/>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79"/>
            <p:cNvSpPr/>
            <p:nvPr/>
          </p:nvSpPr>
          <p:spPr>
            <a:xfrm>
              <a:off x="3970950" y="301865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79"/>
            <p:cNvSpPr/>
            <p:nvPr/>
          </p:nvSpPr>
          <p:spPr>
            <a:xfrm>
              <a:off x="3970950" y="309485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79"/>
            <p:cNvSpPr/>
            <p:nvPr/>
          </p:nvSpPr>
          <p:spPr>
            <a:xfrm>
              <a:off x="3970950" y="317107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79"/>
            <p:cNvSpPr/>
            <p:nvPr/>
          </p:nvSpPr>
          <p:spPr>
            <a:xfrm>
              <a:off x="3970950" y="3247075"/>
              <a:ext cx="62225" cy="53450"/>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79"/>
            <p:cNvSpPr/>
            <p:nvPr/>
          </p:nvSpPr>
          <p:spPr>
            <a:xfrm>
              <a:off x="3970950" y="33233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79"/>
            <p:cNvSpPr/>
            <p:nvPr/>
          </p:nvSpPr>
          <p:spPr>
            <a:xfrm>
              <a:off x="3970950" y="33995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79"/>
            <p:cNvSpPr/>
            <p:nvPr/>
          </p:nvSpPr>
          <p:spPr>
            <a:xfrm>
              <a:off x="3970950" y="347572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79"/>
            <p:cNvSpPr/>
            <p:nvPr/>
          </p:nvSpPr>
          <p:spPr>
            <a:xfrm>
              <a:off x="3970950" y="355192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79"/>
            <p:cNvSpPr/>
            <p:nvPr/>
          </p:nvSpPr>
          <p:spPr>
            <a:xfrm>
              <a:off x="3970950" y="3627950"/>
              <a:ext cx="62225" cy="53425"/>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79"/>
            <p:cNvSpPr/>
            <p:nvPr/>
          </p:nvSpPr>
          <p:spPr>
            <a:xfrm>
              <a:off x="3970950" y="3704150"/>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79"/>
            <p:cNvSpPr/>
            <p:nvPr/>
          </p:nvSpPr>
          <p:spPr>
            <a:xfrm>
              <a:off x="3970950" y="3780375"/>
              <a:ext cx="62425" cy="53425"/>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79"/>
            <p:cNvSpPr/>
            <p:nvPr/>
          </p:nvSpPr>
          <p:spPr>
            <a:xfrm>
              <a:off x="3970950" y="385677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79"/>
            <p:cNvSpPr/>
            <p:nvPr/>
          </p:nvSpPr>
          <p:spPr>
            <a:xfrm>
              <a:off x="3970950" y="4009000"/>
              <a:ext cx="62225" cy="5335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79"/>
            <p:cNvSpPr/>
            <p:nvPr/>
          </p:nvSpPr>
          <p:spPr>
            <a:xfrm>
              <a:off x="404695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79"/>
            <p:cNvSpPr/>
            <p:nvPr/>
          </p:nvSpPr>
          <p:spPr>
            <a:xfrm>
              <a:off x="4046950" y="286642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79"/>
            <p:cNvSpPr/>
            <p:nvPr/>
          </p:nvSpPr>
          <p:spPr>
            <a:xfrm>
              <a:off x="4046950" y="2942425"/>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79"/>
            <p:cNvSpPr/>
            <p:nvPr/>
          </p:nvSpPr>
          <p:spPr>
            <a:xfrm>
              <a:off x="404695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79"/>
            <p:cNvSpPr/>
            <p:nvPr/>
          </p:nvSpPr>
          <p:spPr>
            <a:xfrm>
              <a:off x="404695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79"/>
            <p:cNvSpPr/>
            <p:nvPr/>
          </p:nvSpPr>
          <p:spPr>
            <a:xfrm>
              <a:off x="4046950"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79"/>
            <p:cNvSpPr/>
            <p:nvPr/>
          </p:nvSpPr>
          <p:spPr>
            <a:xfrm>
              <a:off x="404695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79"/>
            <p:cNvSpPr/>
            <p:nvPr/>
          </p:nvSpPr>
          <p:spPr>
            <a:xfrm>
              <a:off x="4046950" y="3323300"/>
              <a:ext cx="62425" cy="53425"/>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79"/>
            <p:cNvSpPr/>
            <p:nvPr/>
          </p:nvSpPr>
          <p:spPr>
            <a:xfrm>
              <a:off x="404695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79"/>
            <p:cNvSpPr/>
            <p:nvPr/>
          </p:nvSpPr>
          <p:spPr>
            <a:xfrm>
              <a:off x="4046950" y="34757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79"/>
            <p:cNvSpPr/>
            <p:nvPr/>
          </p:nvSpPr>
          <p:spPr>
            <a:xfrm>
              <a:off x="4046950" y="355192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79"/>
            <p:cNvSpPr/>
            <p:nvPr/>
          </p:nvSpPr>
          <p:spPr>
            <a:xfrm>
              <a:off x="4046950"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79"/>
            <p:cNvSpPr/>
            <p:nvPr/>
          </p:nvSpPr>
          <p:spPr>
            <a:xfrm>
              <a:off x="4046950"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79"/>
            <p:cNvSpPr/>
            <p:nvPr/>
          </p:nvSpPr>
          <p:spPr>
            <a:xfrm>
              <a:off x="41231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79"/>
            <p:cNvSpPr/>
            <p:nvPr/>
          </p:nvSpPr>
          <p:spPr>
            <a:xfrm>
              <a:off x="4123175" y="2866425"/>
              <a:ext cx="62425" cy="53275"/>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79"/>
            <p:cNvSpPr/>
            <p:nvPr/>
          </p:nvSpPr>
          <p:spPr>
            <a:xfrm>
              <a:off x="4123175" y="29424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79"/>
            <p:cNvSpPr/>
            <p:nvPr/>
          </p:nvSpPr>
          <p:spPr>
            <a:xfrm>
              <a:off x="4123175" y="301865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79"/>
            <p:cNvSpPr/>
            <p:nvPr/>
          </p:nvSpPr>
          <p:spPr>
            <a:xfrm>
              <a:off x="41231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79"/>
            <p:cNvSpPr/>
            <p:nvPr/>
          </p:nvSpPr>
          <p:spPr>
            <a:xfrm>
              <a:off x="4123175" y="317107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79"/>
            <p:cNvSpPr/>
            <p:nvPr/>
          </p:nvSpPr>
          <p:spPr>
            <a:xfrm>
              <a:off x="41231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79"/>
            <p:cNvSpPr/>
            <p:nvPr/>
          </p:nvSpPr>
          <p:spPr>
            <a:xfrm>
              <a:off x="4123175" y="33233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79"/>
            <p:cNvSpPr/>
            <p:nvPr/>
          </p:nvSpPr>
          <p:spPr>
            <a:xfrm>
              <a:off x="4123175" y="33995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79"/>
            <p:cNvSpPr/>
            <p:nvPr/>
          </p:nvSpPr>
          <p:spPr>
            <a:xfrm>
              <a:off x="4123175" y="347572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79"/>
            <p:cNvSpPr/>
            <p:nvPr/>
          </p:nvSpPr>
          <p:spPr>
            <a:xfrm>
              <a:off x="4123175" y="355192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79"/>
            <p:cNvSpPr/>
            <p:nvPr/>
          </p:nvSpPr>
          <p:spPr>
            <a:xfrm>
              <a:off x="4123175" y="3627950"/>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79"/>
            <p:cNvSpPr/>
            <p:nvPr/>
          </p:nvSpPr>
          <p:spPr>
            <a:xfrm>
              <a:off x="4199400"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79"/>
            <p:cNvSpPr/>
            <p:nvPr/>
          </p:nvSpPr>
          <p:spPr>
            <a:xfrm>
              <a:off x="419940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79"/>
            <p:cNvSpPr/>
            <p:nvPr/>
          </p:nvSpPr>
          <p:spPr>
            <a:xfrm>
              <a:off x="4199400" y="317107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79"/>
            <p:cNvSpPr/>
            <p:nvPr/>
          </p:nvSpPr>
          <p:spPr>
            <a:xfrm>
              <a:off x="4199400" y="3247075"/>
              <a:ext cx="62200" cy="53450"/>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79"/>
            <p:cNvSpPr/>
            <p:nvPr/>
          </p:nvSpPr>
          <p:spPr>
            <a:xfrm>
              <a:off x="4275600" y="3018650"/>
              <a:ext cx="62225" cy="53425"/>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79"/>
            <p:cNvSpPr/>
            <p:nvPr/>
          </p:nvSpPr>
          <p:spPr>
            <a:xfrm>
              <a:off x="4275600"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79"/>
            <p:cNvSpPr/>
            <p:nvPr/>
          </p:nvSpPr>
          <p:spPr>
            <a:xfrm>
              <a:off x="4275600" y="317107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79"/>
            <p:cNvSpPr/>
            <p:nvPr/>
          </p:nvSpPr>
          <p:spPr>
            <a:xfrm>
              <a:off x="4275600" y="32470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79"/>
            <p:cNvSpPr/>
            <p:nvPr/>
          </p:nvSpPr>
          <p:spPr>
            <a:xfrm>
              <a:off x="4275475" y="3323300"/>
              <a:ext cx="62350" cy="53425"/>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79"/>
            <p:cNvSpPr/>
            <p:nvPr/>
          </p:nvSpPr>
          <p:spPr>
            <a:xfrm>
              <a:off x="4199400" y="33233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79"/>
            <p:cNvSpPr/>
            <p:nvPr/>
          </p:nvSpPr>
          <p:spPr>
            <a:xfrm>
              <a:off x="4199400" y="33995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79"/>
            <p:cNvSpPr/>
            <p:nvPr/>
          </p:nvSpPr>
          <p:spPr>
            <a:xfrm>
              <a:off x="4199400" y="34757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79"/>
            <p:cNvSpPr/>
            <p:nvPr/>
          </p:nvSpPr>
          <p:spPr>
            <a:xfrm>
              <a:off x="4199400" y="355192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79"/>
            <p:cNvSpPr/>
            <p:nvPr/>
          </p:nvSpPr>
          <p:spPr>
            <a:xfrm>
              <a:off x="4199400" y="36279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79"/>
            <p:cNvSpPr/>
            <p:nvPr/>
          </p:nvSpPr>
          <p:spPr>
            <a:xfrm>
              <a:off x="419940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79"/>
            <p:cNvSpPr/>
            <p:nvPr/>
          </p:nvSpPr>
          <p:spPr>
            <a:xfrm>
              <a:off x="4123175" y="3704150"/>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79"/>
            <p:cNvSpPr/>
            <p:nvPr/>
          </p:nvSpPr>
          <p:spPr>
            <a:xfrm>
              <a:off x="412317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79"/>
            <p:cNvSpPr/>
            <p:nvPr/>
          </p:nvSpPr>
          <p:spPr>
            <a:xfrm>
              <a:off x="4046950" y="3780375"/>
              <a:ext cx="62425" cy="53425"/>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79"/>
            <p:cNvSpPr/>
            <p:nvPr/>
          </p:nvSpPr>
          <p:spPr>
            <a:xfrm>
              <a:off x="4046950" y="385677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79"/>
            <p:cNvSpPr/>
            <p:nvPr/>
          </p:nvSpPr>
          <p:spPr>
            <a:xfrm>
              <a:off x="4046950"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79"/>
            <p:cNvSpPr/>
            <p:nvPr/>
          </p:nvSpPr>
          <p:spPr>
            <a:xfrm>
              <a:off x="4046950" y="3932800"/>
              <a:ext cx="62425" cy="53425"/>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79"/>
            <p:cNvSpPr/>
            <p:nvPr/>
          </p:nvSpPr>
          <p:spPr>
            <a:xfrm>
              <a:off x="3970950" y="39328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79"/>
            <p:cNvSpPr/>
            <p:nvPr/>
          </p:nvSpPr>
          <p:spPr>
            <a:xfrm>
              <a:off x="35898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79"/>
            <p:cNvSpPr/>
            <p:nvPr/>
          </p:nvSpPr>
          <p:spPr>
            <a:xfrm>
              <a:off x="35898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79"/>
            <p:cNvSpPr/>
            <p:nvPr/>
          </p:nvSpPr>
          <p:spPr>
            <a:xfrm>
              <a:off x="358987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79"/>
            <p:cNvSpPr/>
            <p:nvPr/>
          </p:nvSpPr>
          <p:spPr>
            <a:xfrm>
              <a:off x="358987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79"/>
            <p:cNvSpPr/>
            <p:nvPr/>
          </p:nvSpPr>
          <p:spPr>
            <a:xfrm>
              <a:off x="358987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79"/>
            <p:cNvSpPr/>
            <p:nvPr/>
          </p:nvSpPr>
          <p:spPr>
            <a:xfrm>
              <a:off x="358987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79"/>
            <p:cNvSpPr/>
            <p:nvPr/>
          </p:nvSpPr>
          <p:spPr>
            <a:xfrm>
              <a:off x="358987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79"/>
            <p:cNvSpPr/>
            <p:nvPr/>
          </p:nvSpPr>
          <p:spPr>
            <a:xfrm>
              <a:off x="328522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79"/>
            <p:cNvSpPr/>
            <p:nvPr/>
          </p:nvSpPr>
          <p:spPr>
            <a:xfrm>
              <a:off x="328522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79"/>
            <p:cNvSpPr/>
            <p:nvPr/>
          </p:nvSpPr>
          <p:spPr>
            <a:xfrm>
              <a:off x="328522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79"/>
            <p:cNvSpPr/>
            <p:nvPr/>
          </p:nvSpPr>
          <p:spPr>
            <a:xfrm>
              <a:off x="3361450" y="279020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79"/>
            <p:cNvSpPr/>
            <p:nvPr/>
          </p:nvSpPr>
          <p:spPr>
            <a:xfrm>
              <a:off x="3361450" y="2866425"/>
              <a:ext cx="62200" cy="53275"/>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79"/>
            <p:cNvSpPr/>
            <p:nvPr/>
          </p:nvSpPr>
          <p:spPr>
            <a:xfrm>
              <a:off x="3361450" y="2942425"/>
              <a:ext cx="62200" cy="53450"/>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79"/>
            <p:cNvSpPr/>
            <p:nvPr/>
          </p:nvSpPr>
          <p:spPr>
            <a:xfrm>
              <a:off x="3361450" y="3018650"/>
              <a:ext cx="62200" cy="53425"/>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79"/>
            <p:cNvSpPr/>
            <p:nvPr/>
          </p:nvSpPr>
          <p:spPr>
            <a:xfrm>
              <a:off x="3361450" y="309485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79"/>
            <p:cNvSpPr/>
            <p:nvPr/>
          </p:nvSpPr>
          <p:spPr>
            <a:xfrm>
              <a:off x="3437450"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79"/>
            <p:cNvSpPr/>
            <p:nvPr/>
          </p:nvSpPr>
          <p:spPr>
            <a:xfrm>
              <a:off x="3437450"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79"/>
            <p:cNvSpPr/>
            <p:nvPr/>
          </p:nvSpPr>
          <p:spPr>
            <a:xfrm>
              <a:off x="3437450" y="279020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79"/>
            <p:cNvSpPr/>
            <p:nvPr/>
          </p:nvSpPr>
          <p:spPr>
            <a:xfrm>
              <a:off x="3437450" y="286642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79"/>
            <p:cNvSpPr/>
            <p:nvPr/>
          </p:nvSpPr>
          <p:spPr>
            <a:xfrm>
              <a:off x="3437450" y="2942425"/>
              <a:ext cx="62425" cy="53450"/>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79"/>
            <p:cNvSpPr/>
            <p:nvPr/>
          </p:nvSpPr>
          <p:spPr>
            <a:xfrm>
              <a:off x="3437450" y="3018650"/>
              <a:ext cx="62425" cy="53425"/>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79"/>
            <p:cNvSpPr/>
            <p:nvPr/>
          </p:nvSpPr>
          <p:spPr>
            <a:xfrm>
              <a:off x="3437450" y="309485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79"/>
            <p:cNvSpPr/>
            <p:nvPr/>
          </p:nvSpPr>
          <p:spPr>
            <a:xfrm>
              <a:off x="3513675" y="26377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79"/>
            <p:cNvSpPr/>
            <p:nvPr/>
          </p:nvSpPr>
          <p:spPr>
            <a:xfrm>
              <a:off x="35136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79"/>
            <p:cNvSpPr/>
            <p:nvPr/>
          </p:nvSpPr>
          <p:spPr>
            <a:xfrm>
              <a:off x="35136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79"/>
            <p:cNvSpPr/>
            <p:nvPr/>
          </p:nvSpPr>
          <p:spPr>
            <a:xfrm>
              <a:off x="3513675" y="286642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79"/>
            <p:cNvSpPr/>
            <p:nvPr/>
          </p:nvSpPr>
          <p:spPr>
            <a:xfrm>
              <a:off x="3513675" y="2942425"/>
              <a:ext cx="62425" cy="53450"/>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79"/>
            <p:cNvSpPr/>
            <p:nvPr/>
          </p:nvSpPr>
          <p:spPr>
            <a:xfrm>
              <a:off x="3513675" y="3018650"/>
              <a:ext cx="62425" cy="53425"/>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79"/>
            <p:cNvSpPr/>
            <p:nvPr/>
          </p:nvSpPr>
          <p:spPr>
            <a:xfrm>
              <a:off x="35136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79"/>
            <p:cNvSpPr/>
            <p:nvPr/>
          </p:nvSpPr>
          <p:spPr>
            <a:xfrm>
              <a:off x="3513675" y="317107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79"/>
            <p:cNvSpPr/>
            <p:nvPr/>
          </p:nvSpPr>
          <p:spPr>
            <a:xfrm>
              <a:off x="358987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79"/>
            <p:cNvSpPr/>
            <p:nvPr/>
          </p:nvSpPr>
          <p:spPr>
            <a:xfrm>
              <a:off x="3666100"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79"/>
            <p:cNvSpPr/>
            <p:nvPr/>
          </p:nvSpPr>
          <p:spPr>
            <a:xfrm>
              <a:off x="3666100" y="271400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79"/>
            <p:cNvSpPr/>
            <p:nvPr/>
          </p:nvSpPr>
          <p:spPr>
            <a:xfrm>
              <a:off x="3666100"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79"/>
            <p:cNvSpPr/>
            <p:nvPr/>
          </p:nvSpPr>
          <p:spPr>
            <a:xfrm>
              <a:off x="366610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79"/>
            <p:cNvSpPr/>
            <p:nvPr/>
          </p:nvSpPr>
          <p:spPr>
            <a:xfrm>
              <a:off x="3666100" y="3018650"/>
              <a:ext cx="62200" cy="53425"/>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79"/>
            <p:cNvSpPr/>
            <p:nvPr/>
          </p:nvSpPr>
          <p:spPr>
            <a:xfrm>
              <a:off x="3666100"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79"/>
            <p:cNvSpPr/>
            <p:nvPr/>
          </p:nvSpPr>
          <p:spPr>
            <a:xfrm>
              <a:off x="3666100" y="317107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79"/>
            <p:cNvSpPr/>
            <p:nvPr/>
          </p:nvSpPr>
          <p:spPr>
            <a:xfrm>
              <a:off x="3742300" y="2637775"/>
              <a:ext cx="62225" cy="53450"/>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79"/>
            <p:cNvSpPr/>
            <p:nvPr/>
          </p:nvSpPr>
          <p:spPr>
            <a:xfrm>
              <a:off x="3742300" y="271400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79"/>
            <p:cNvSpPr/>
            <p:nvPr/>
          </p:nvSpPr>
          <p:spPr>
            <a:xfrm>
              <a:off x="3742300" y="2790200"/>
              <a:ext cx="62225" cy="5335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79"/>
            <p:cNvSpPr/>
            <p:nvPr/>
          </p:nvSpPr>
          <p:spPr>
            <a:xfrm>
              <a:off x="3742300" y="2942425"/>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79"/>
            <p:cNvSpPr/>
            <p:nvPr/>
          </p:nvSpPr>
          <p:spPr>
            <a:xfrm>
              <a:off x="3742300" y="301865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79"/>
            <p:cNvSpPr/>
            <p:nvPr/>
          </p:nvSpPr>
          <p:spPr>
            <a:xfrm>
              <a:off x="3742300" y="309485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79"/>
            <p:cNvSpPr/>
            <p:nvPr/>
          </p:nvSpPr>
          <p:spPr>
            <a:xfrm>
              <a:off x="3742300" y="3171075"/>
              <a:ext cx="62225" cy="53300"/>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79"/>
            <p:cNvSpPr/>
            <p:nvPr/>
          </p:nvSpPr>
          <p:spPr>
            <a:xfrm>
              <a:off x="3742300" y="3247075"/>
              <a:ext cx="62225" cy="53450"/>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79"/>
            <p:cNvSpPr/>
            <p:nvPr/>
          </p:nvSpPr>
          <p:spPr>
            <a:xfrm>
              <a:off x="381852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79"/>
            <p:cNvSpPr/>
            <p:nvPr/>
          </p:nvSpPr>
          <p:spPr>
            <a:xfrm>
              <a:off x="3818525" y="27902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79"/>
            <p:cNvSpPr/>
            <p:nvPr/>
          </p:nvSpPr>
          <p:spPr>
            <a:xfrm>
              <a:off x="3818525" y="29424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79"/>
            <p:cNvSpPr/>
            <p:nvPr/>
          </p:nvSpPr>
          <p:spPr>
            <a:xfrm>
              <a:off x="3818525" y="301865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79"/>
            <p:cNvSpPr/>
            <p:nvPr/>
          </p:nvSpPr>
          <p:spPr>
            <a:xfrm>
              <a:off x="3818525" y="309485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79"/>
            <p:cNvSpPr/>
            <p:nvPr/>
          </p:nvSpPr>
          <p:spPr>
            <a:xfrm>
              <a:off x="3818525"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79"/>
            <p:cNvSpPr/>
            <p:nvPr/>
          </p:nvSpPr>
          <p:spPr>
            <a:xfrm>
              <a:off x="381852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79"/>
            <p:cNvSpPr/>
            <p:nvPr/>
          </p:nvSpPr>
          <p:spPr>
            <a:xfrm>
              <a:off x="381852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79"/>
            <p:cNvSpPr/>
            <p:nvPr/>
          </p:nvSpPr>
          <p:spPr>
            <a:xfrm>
              <a:off x="381852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79"/>
            <p:cNvSpPr/>
            <p:nvPr/>
          </p:nvSpPr>
          <p:spPr>
            <a:xfrm>
              <a:off x="38185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79"/>
            <p:cNvSpPr/>
            <p:nvPr/>
          </p:nvSpPr>
          <p:spPr>
            <a:xfrm>
              <a:off x="3894725" y="27902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79"/>
            <p:cNvSpPr/>
            <p:nvPr/>
          </p:nvSpPr>
          <p:spPr>
            <a:xfrm>
              <a:off x="3894725" y="393280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79"/>
            <p:cNvSpPr/>
            <p:nvPr/>
          </p:nvSpPr>
          <p:spPr>
            <a:xfrm>
              <a:off x="3894725" y="385677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79"/>
            <p:cNvSpPr/>
            <p:nvPr/>
          </p:nvSpPr>
          <p:spPr>
            <a:xfrm>
              <a:off x="3894725" y="3780375"/>
              <a:ext cx="62425" cy="53425"/>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79"/>
            <p:cNvSpPr/>
            <p:nvPr/>
          </p:nvSpPr>
          <p:spPr>
            <a:xfrm>
              <a:off x="3894725" y="3704150"/>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79"/>
            <p:cNvSpPr/>
            <p:nvPr/>
          </p:nvSpPr>
          <p:spPr>
            <a:xfrm>
              <a:off x="3894725"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79"/>
            <p:cNvSpPr/>
            <p:nvPr/>
          </p:nvSpPr>
          <p:spPr>
            <a:xfrm>
              <a:off x="3894725" y="355192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79"/>
            <p:cNvSpPr/>
            <p:nvPr/>
          </p:nvSpPr>
          <p:spPr>
            <a:xfrm>
              <a:off x="3894725"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79"/>
            <p:cNvSpPr/>
            <p:nvPr/>
          </p:nvSpPr>
          <p:spPr>
            <a:xfrm>
              <a:off x="3894725"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79"/>
            <p:cNvSpPr/>
            <p:nvPr/>
          </p:nvSpPr>
          <p:spPr>
            <a:xfrm>
              <a:off x="3894600" y="3323300"/>
              <a:ext cx="62350" cy="53425"/>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79"/>
            <p:cNvSpPr/>
            <p:nvPr/>
          </p:nvSpPr>
          <p:spPr>
            <a:xfrm>
              <a:off x="3894725" y="32470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79"/>
            <p:cNvSpPr/>
            <p:nvPr/>
          </p:nvSpPr>
          <p:spPr>
            <a:xfrm>
              <a:off x="3894725"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79"/>
            <p:cNvSpPr/>
            <p:nvPr/>
          </p:nvSpPr>
          <p:spPr>
            <a:xfrm>
              <a:off x="3894725" y="309485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79"/>
            <p:cNvSpPr/>
            <p:nvPr/>
          </p:nvSpPr>
          <p:spPr>
            <a:xfrm>
              <a:off x="3894725" y="301865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79"/>
            <p:cNvSpPr/>
            <p:nvPr/>
          </p:nvSpPr>
          <p:spPr>
            <a:xfrm>
              <a:off x="3894725"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79"/>
            <p:cNvSpPr/>
            <p:nvPr/>
          </p:nvSpPr>
          <p:spPr>
            <a:xfrm>
              <a:off x="3894725"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79"/>
            <p:cNvSpPr/>
            <p:nvPr/>
          </p:nvSpPr>
          <p:spPr>
            <a:xfrm>
              <a:off x="3818525"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79"/>
            <p:cNvSpPr/>
            <p:nvPr/>
          </p:nvSpPr>
          <p:spPr>
            <a:xfrm>
              <a:off x="3742300" y="2866425"/>
              <a:ext cx="62225" cy="53225"/>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79"/>
            <p:cNvSpPr/>
            <p:nvPr/>
          </p:nvSpPr>
          <p:spPr>
            <a:xfrm>
              <a:off x="366610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79"/>
            <p:cNvSpPr/>
            <p:nvPr/>
          </p:nvSpPr>
          <p:spPr>
            <a:xfrm>
              <a:off x="450405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79"/>
            <p:cNvSpPr/>
            <p:nvPr/>
          </p:nvSpPr>
          <p:spPr>
            <a:xfrm>
              <a:off x="4504050" y="3171075"/>
              <a:ext cx="62200" cy="5335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79"/>
            <p:cNvSpPr/>
            <p:nvPr/>
          </p:nvSpPr>
          <p:spPr>
            <a:xfrm>
              <a:off x="450405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79"/>
            <p:cNvSpPr/>
            <p:nvPr/>
          </p:nvSpPr>
          <p:spPr>
            <a:xfrm>
              <a:off x="4427825" y="33233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79"/>
            <p:cNvSpPr/>
            <p:nvPr/>
          </p:nvSpPr>
          <p:spPr>
            <a:xfrm>
              <a:off x="4427825" y="32470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79"/>
            <p:cNvSpPr/>
            <p:nvPr/>
          </p:nvSpPr>
          <p:spPr>
            <a:xfrm>
              <a:off x="4427825" y="3171075"/>
              <a:ext cx="62425" cy="53275"/>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79"/>
            <p:cNvSpPr/>
            <p:nvPr/>
          </p:nvSpPr>
          <p:spPr>
            <a:xfrm>
              <a:off x="4427825" y="3094850"/>
              <a:ext cx="62425" cy="5335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79"/>
            <p:cNvSpPr/>
            <p:nvPr/>
          </p:nvSpPr>
          <p:spPr>
            <a:xfrm>
              <a:off x="4427825" y="3018650"/>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79"/>
            <p:cNvSpPr/>
            <p:nvPr/>
          </p:nvSpPr>
          <p:spPr>
            <a:xfrm>
              <a:off x="435160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79"/>
            <p:cNvSpPr/>
            <p:nvPr/>
          </p:nvSpPr>
          <p:spPr>
            <a:xfrm>
              <a:off x="4351600" y="332330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79"/>
            <p:cNvSpPr/>
            <p:nvPr/>
          </p:nvSpPr>
          <p:spPr>
            <a:xfrm>
              <a:off x="435160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79"/>
            <p:cNvSpPr/>
            <p:nvPr/>
          </p:nvSpPr>
          <p:spPr>
            <a:xfrm>
              <a:off x="435160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79"/>
            <p:cNvSpPr/>
            <p:nvPr/>
          </p:nvSpPr>
          <p:spPr>
            <a:xfrm>
              <a:off x="4351600" y="29424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79"/>
            <p:cNvSpPr/>
            <p:nvPr/>
          </p:nvSpPr>
          <p:spPr>
            <a:xfrm>
              <a:off x="427560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79"/>
            <p:cNvSpPr/>
            <p:nvPr/>
          </p:nvSpPr>
          <p:spPr>
            <a:xfrm>
              <a:off x="427560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79"/>
            <p:cNvSpPr/>
            <p:nvPr/>
          </p:nvSpPr>
          <p:spPr>
            <a:xfrm>
              <a:off x="4275600"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79"/>
            <p:cNvSpPr/>
            <p:nvPr/>
          </p:nvSpPr>
          <p:spPr>
            <a:xfrm>
              <a:off x="4275600"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79"/>
            <p:cNvSpPr/>
            <p:nvPr/>
          </p:nvSpPr>
          <p:spPr>
            <a:xfrm>
              <a:off x="42756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79"/>
            <p:cNvSpPr/>
            <p:nvPr/>
          </p:nvSpPr>
          <p:spPr>
            <a:xfrm>
              <a:off x="4275600" y="3399500"/>
              <a:ext cx="62225" cy="5335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79"/>
            <p:cNvSpPr/>
            <p:nvPr/>
          </p:nvSpPr>
          <p:spPr>
            <a:xfrm>
              <a:off x="427560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79"/>
            <p:cNvSpPr/>
            <p:nvPr/>
          </p:nvSpPr>
          <p:spPr>
            <a:xfrm>
              <a:off x="427560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79"/>
            <p:cNvSpPr/>
            <p:nvPr/>
          </p:nvSpPr>
          <p:spPr>
            <a:xfrm>
              <a:off x="41994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79"/>
            <p:cNvSpPr/>
            <p:nvPr/>
          </p:nvSpPr>
          <p:spPr>
            <a:xfrm>
              <a:off x="41994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79"/>
            <p:cNvSpPr/>
            <p:nvPr/>
          </p:nvSpPr>
          <p:spPr>
            <a:xfrm>
              <a:off x="419940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79"/>
            <p:cNvSpPr/>
            <p:nvPr/>
          </p:nvSpPr>
          <p:spPr>
            <a:xfrm>
              <a:off x="419940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79"/>
            <p:cNvSpPr/>
            <p:nvPr/>
          </p:nvSpPr>
          <p:spPr>
            <a:xfrm>
              <a:off x="4123175" y="4085225"/>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79"/>
            <p:cNvSpPr/>
            <p:nvPr/>
          </p:nvSpPr>
          <p:spPr>
            <a:xfrm>
              <a:off x="4123175" y="4009000"/>
              <a:ext cx="62425" cy="5335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79"/>
            <p:cNvSpPr/>
            <p:nvPr/>
          </p:nvSpPr>
          <p:spPr>
            <a:xfrm>
              <a:off x="4123175" y="39328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79"/>
            <p:cNvSpPr/>
            <p:nvPr/>
          </p:nvSpPr>
          <p:spPr>
            <a:xfrm>
              <a:off x="4123175" y="385677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79"/>
            <p:cNvSpPr/>
            <p:nvPr/>
          </p:nvSpPr>
          <p:spPr>
            <a:xfrm>
              <a:off x="41231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79"/>
            <p:cNvSpPr/>
            <p:nvPr/>
          </p:nvSpPr>
          <p:spPr>
            <a:xfrm>
              <a:off x="4046950"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79"/>
            <p:cNvSpPr/>
            <p:nvPr/>
          </p:nvSpPr>
          <p:spPr>
            <a:xfrm>
              <a:off x="404695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79"/>
            <p:cNvSpPr/>
            <p:nvPr/>
          </p:nvSpPr>
          <p:spPr>
            <a:xfrm>
              <a:off x="4046950" y="26377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79"/>
            <p:cNvSpPr/>
            <p:nvPr/>
          </p:nvSpPr>
          <p:spPr>
            <a:xfrm>
              <a:off x="3970950" y="4085225"/>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79"/>
            <p:cNvSpPr/>
            <p:nvPr/>
          </p:nvSpPr>
          <p:spPr>
            <a:xfrm>
              <a:off x="3970950" y="2714000"/>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79"/>
            <p:cNvSpPr/>
            <p:nvPr/>
          </p:nvSpPr>
          <p:spPr>
            <a:xfrm>
              <a:off x="3970950" y="2637775"/>
              <a:ext cx="62225" cy="53450"/>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79"/>
            <p:cNvSpPr/>
            <p:nvPr/>
          </p:nvSpPr>
          <p:spPr>
            <a:xfrm>
              <a:off x="3894725" y="408522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79"/>
            <p:cNvSpPr/>
            <p:nvPr/>
          </p:nvSpPr>
          <p:spPr>
            <a:xfrm>
              <a:off x="3894725" y="4009000"/>
              <a:ext cx="62225" cy="5335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79"/>
            <p:cNvSpPr/>
            <p:nvPr/>
          </p:nvSpPr>
          <p:spPr>
            <a:xfrm>
              <a:off x="3894725" y="2714000"/>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79"/>
            <p:cNvSpPr/>
            <p:nvPr/>
          </p:nvSpPr>
          <p:spPr>
            <a:xfrm>
              <a:off x="3894725" y="26377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79"/>
            <p:cNvSpPr/>
            <p:nvPr/>
          </p:nvSpPr>
          <p:spPr>
            <a:xfrm>
              <a:off x="38185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79"/>
            <p:cNvSpPr/>
            <p:nvPr/>
          </p:nvSpPr>
          <p:spPr>
            <a:xfrm>
              <a:off x="38185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79"/>
            <p:cNvSpPr/>
            <p:nvPr/>
          </p:nvSpPr>
          <p:spPr>
            <a:xfrm>
              <a:off x="38185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79"/>
            <p:cNvSpPr/>
            <p:nvPr/>
          </p:nvSpPr>
          <p:spPr>
            <a:xfrm>
              <a:off x="38185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79"/>
            <p:cNvSpPr/>
            <p:nvPr/>
          </p:nvSpPr>
          <p:spPr>
            <a:xfrm>
              <a:off x="38185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79"/>
            <p:cNvSpPr/>
            <p:nvPr/>
          </p:nvSpPr>
          <p:spPr>
            <a:xfrm>
              <a:off x="381852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79"/>
            <p:cNvSpPr/>
            <p:nvPr/>
          </p:nvSpPr>
          <p:spPr>
            <a:xfrm>
              <a:off x="3818525"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79"/>
            <p:cNvSpPr/>
            <p:nvPr/>
          </p:nvSpPr>
          <p:spPr>
            <a:xfrm>
              <a:off x="3818525" y="26377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79"/>
            <p:cNvSpPr/>
            <p:nvPr/>
          </p:nvSpPr>
          <p:spPr>
            <a:xfrm>
              <a:off x="3742300" y="3780375"/>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79"/>
            <p:cNvSpPr/>
            <p:nvPr/>
          </p:nvSpPr>
          <p:spPr>
            <a:xfrm>
              <a:off x="3742300" y="3704150"/>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79"/>
            <p:cNvSpPr/>
            <p:nvPr/>
          </p:nvSpPr>
          <p:spPr>
            <a:xfrm>
              <a:off x="3742300" y="3475725"/>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79"/>
            <p:cNvSpPr/>
            <p:nvPr/>
          </p:nvSpPr>
          <p:spPr>
            <a:xfrm>
              <a:off x="3742300" y="339950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79"/>
            <p:cNvSpPr/>
            <p:nvPr/>
          </p:nvSpPr>
          <p:spPr>
            <a:xfrm>
              <a:off x="3742175" y="332330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79"/>
            <p:cNvSpPr/>
            <p:nvPr/>
          </p:nvSpPr>
          <p:spPr>
            <a:xfrm>
              <a:off x="3742300" y="2561575"/>
              <a:ext cx="62225" cy="53425"/>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79"/>
            <p:cNvSpPr/>
            <p:nvPr/>
          </p:nvSpPr>
          <p:spPr>
            <a:xfrm>
              <a:off x="3665950"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79"/>
            <p:cNvSpPr/>
            <p:nvPr/>
          </p:nvSpPr>
          <p:spPr>
            <a:xfrm>
              <a:off x="366610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79"/>
            <p:cNvSpPr/>
            <p:nvPr/>
          </p:nvSpPr>
          <p:spPr>
            <a:xfrm>
              <a:off x="36661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79"/>
            <p:cNvSpPr/>
            <p:nvPr/>
          </p:nvSpPr>
          <p:spPr>
            <a:xfrm>
              <a:off x="3589875" y="32470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79"/>
            <p:cNvSpPr/>
            <p:nvPr/>
          </p:nvSpPr>
          <p:spPr>
            <a:xfrm>
              <a:off x="35898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79"/>
            <p:cNvSpPr/>
            <p:nvPr/>
          </p:nvSpPr>
          <p:spPr>
            <a:xfrm>
              <a:off x="35898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79"/>
            <p:cNvSpPr/>
            <p:nvPr/>
          </p:nvSpPr>
          <p:spPr>
            <a:xfrm>
              <a:off x="35136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79"/>
            <p:cNvSpPr/>
            <p:nvPr/>
          </p:nvSpPr>
          <p:spPr>
            <a:xfrm>
              <a:off x="3513675"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79"/>
            <p:cNvSpPr/>
            <p:nvPr/>
          </p:nvSpPr>
          <p:spPr>
            <a:xfrm>
              <a:off x="3513675" y="2485550"/>
              <a:ext cx="62425" cy="53300"/>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79"/>
            <p:cNvSpPr/>
            <p:nvPr/>
          </p:nvSpPr>
          <p:spPr>
            <a:xfrm>
              <a:off x="3437450" y="32470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79"/>
            <p:cNvSpPr/>
            <p:nvPr/>
          </p:nvSpPr>
          <p:spPr>
            <a:xfrm>
              <a:off x="3437450" y="317107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79"/>
            <p:cNvSpPr/>
            <p:nvPr/>
          </p:nvSpPr>
          <p:spPr>
            <a:xfrm>
              <a:off x="3437450"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79"/>
            <p:cNvSpPr/>
            <p:nvPr/>
          </p:nvSpPr>
          <p:spPr>
            <a:xfrm>
              <a:off x="3437450" y="2485550"/>
              <a:ext cx="62425" cy="53300"/>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79"/>
            <p:cNvSpPr/>
            <p:nvPr/>
          </p:nvSpPr>
          <p:spPr>
            <a:xfrm>
              <a:off x="3361450" y="3171075"/>
              <a:ext cx="62200" cy="53275"/>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79"/>
            <p:cNvSpPr/>
            <p:nvPr/>
          </p:nvSpPr>
          <p:spPr>
            <a:xfrm>
              <a:off x="3361450"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79"/>
            <p:cNvSpPr/>
            <p:nvPr/>
          </p:nvSpPr>
          <p:spPr>
            <a:xfrm>
              <a:off x="3361450" y="2637775"/>
              <a:ext cx="62200" cy="53450"/>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79"/>
            <p:cNvSpPr/>
            <p:nvPr/>
          </p:nvSpPr>
          <p:spPr>
            <a:xfrm>
              <a:off x="3361450" y="2561575"/>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79"/>
            <p:cNvSpPr/>
            <p:nvPr/>
          </p:nvSpPr>
          <p:spPr>
            <a:xfrm>
              <a:off x="328522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79"/>
            <p:cNvSpPr/>
            <p:nvPr/>
          </p:nvSpPr>
          <p:spPr>
            <a:xfrm>
              <a:off x="328522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79"/>
            <p:cNvSpPr/>
            <p:nvPr/>
          </p:nvSpPr>
          <p:spPr>
            <a:xfrm>
              <a:off x="328522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79"/>
            <p:cNvSpPr/>
            <p:nvPr/>
          </p:nvSpPr>
          <p:spPr>
            <a:xfrm>
              <a:off x="328522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79"/>
            <p:cNvSpPr/>
            <p:nvPr/>
          </p:nvSpPr>
          <p:spPr>
            <a:xfrm>
              <a:off x="3209025"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79"/>
            <p:cNvSpPr/>
            <p:nvPr/>
          </p:nvSpPr>
          <p:spPr>
            <a:xfrm>
              <a:off x="3209025"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79"/>
            <p:cNvSpPr/>
            <p:nvPr/>
          </p:nvSpPr>
          <p:spPr>
            <a:xfrm>
              <a:off x="3209025" y="2942425"/>
              <a:ext cx="62200" cy="53450"/>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79"/>
            <p:cNvSpPr/>
            <p:nvPr/>
          </p:nvSpPr>
          <p:spPr>
            <a:xfrm>
              <a:off x="3209025"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79"/>
            <p:cNvSpPr/>
            <p:nvPr/>
          </p:nvSpPr>
          <p:spPr>
            <a:xfrm>
              <a:off x="3209025"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79"/>
            <p:cNvSpPr/>
            <p:nvPr/>
          </p:nvSpPr>
          <p:spPr>
            <a:xfrm>
              <a:off x="419940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79"/>
            <p:cNvSpPr/>
            <p:nvPr/>
          </p:nvSpPr>
          <p:spPr>
            <a:xfrm>
              <a:off x="3132800" y="11143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79"/>
            <p:cNvSpPr/>
            <p:nvPr/>
          </p:nvSpPr>
          <p:spPr>
            <a:xfrm>
              <a:off x="305680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79"/>
            <p:cNvSpPr/>
            <p:nvPr/>
          </p:nvSpPr>
          <p:spPr>
            <a:xfrm>
              <a:off x="4351600" y="164740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79"/>
            <p:cNvSpPr/>
            <p:nvPr/>
          </p:nvSpPr>
          <p:spPr>
            <a:xfrm>
              <a:off x="435160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79"/>
            <p:cNvSpPr/>
            <p:nvPr/>
          </p:nvSpPr>
          <p:spPr>
            <a:xfrm>
              <a:off x="435160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79"/>
            <p:cNvSpPr/>
            <p:nvPr/>
          </p:nvSpPr>
          <p:spPr>
            <a:xfrm>
              <a:off x="4351600" y="1876050"/>
              <a:ext cx="62425" cy="5335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79"/>
            <p:cNvSpPr/>
            <p:nvPr/>
          </p:nvSpPr>
          <p:spPr>
            <a:xfrm>
              <a:off x="435160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79"/>
            <p:cNvSpPr/>
            <p:nvPr/>
          </p:nvSpPr>
          <p:spPr>
            <a:xfrm>
              <a:off x="435160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79"/>
            <p:cNvSpPr/>
            <p:nvPr/>
          </p:nvSpPr>
          <p:spPr>
            <a:xfrm>
              <a:off x="435160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79"/>
            <p:cNvSpPr/>
            <p:nvPr/>
          </p:nvSpPr>
          <p:spPr>
            <a:xfrm>
              <a:off x="3970950" y="1876050"/>
              <a:ext cx="62225" cy="5335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79"/>
            <p:cNvSpPr/>
            <p:nvPr/>
          </p:nvSpPr>
          <p:spPr>
            <a:xfrm>
              <a:off x="3970950" y="1952050"/>
              <a:ext cx="62225" cy="53450"/>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79"/>
            <p:cNvSpPr/>
            <p:nvPr/>
          </p:nvSpPr>
          <p:spPr>
            <a:xfrm>
              <a:off x="36661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79"/>
            <p:cNvSpPr/>
            <p:nvPr/>
          </p:nvSpPr>
          <p:spPr>
            <a:xfrm>
              <a:off x="3742300" y="2028275"/>
              <a:ext cx="62225" cy="53450"/>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79"/>
            <p:cNvSpPr/>
            <p:nvPr/>
          </p:nvSpPr>
          <p:spPr>
            <a:xfrm>
              <a:off x="3742300" y="1952050"/>
              <a:ext cx="62225" cy="53450"/>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79"/>
            <p:cNvSpPr/>
            <p:nvPr/>
          </p:nvSpPr>
          <p:spPr>
            <a:xfrm>
              <a:off x="38185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79"/>
            <p:cNvSpPr/>
            <p:nvPr/>
          </p:nvSpPr>
          <p:spPr>
            <a:xfrm>
              <a:off x="3894725"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79"/>
            <p:cNvSpPr/>
            <p:nvPr/>
          </p:nvSpPr>
          <p:spPr>
            <a:xfrm>
              <a:off x="3894725"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79"/>
            <p:cNvSpPr/>
            <p:nvPr/>
          </p:nvSpPr>
          <p:spPr>
            <a:xfrm>
              <a:off x="3970950" y="2028275"/>
              <a:ext cx="62225" cy="53450"/>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79"/>
            <p:cNvSpPr/>
            <p:nvPr/>
          </p:nvSpPr>
          <p:spPr>
            <a:xfrm>
              <a:off x="3970950" y="21045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79"/>
            <p:cNvSpPr/>
            <p:nvPr/>
          </p:nvSpPr>
          <p:spPr>
            <a:xfrm>
              <a:off x="4046950"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79"/>
            <p:cNvSpPr/>
            <p:nvPr/>
          </p:nvSpPr>
          <p:spPr>
            <a:xfrm>
              <a:off x="404695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79"/>
            <p:cNvSpPr/>
            <p:nvPr/>
          </p:nvSpPr>
          <p:spPr>
            <a:xfrm>
              <a:off x="404695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79"/>
            <p:cNvSpPr/>
            <p:nvPr/>
          </p:nvSpPr>
          <p:spPr>
            <a:xfrm>
              <a:off x="404695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79"/>
            <p:cNvSpPr/>
            <p:nvPr/>
          </p:nvSpPr>
          <p:spPr>
            <a:xfrm>
              <a:off x="412317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79"/>
            <p:cNvSpPr/>
            <p:nvPr/>
          </p:nvSpPr>
          <p:spPr>
            <a:xfrm>
              <a:off x="41231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79"/>
            <p:cNvSpPr/>
            <p:nvPr/>
          </p:nvSpPr>
          <p:spPr>
            <a:xfrm>
              <a:off x="4123175" y="1876050"/>
              <a:ext cx="62425" cy="5335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79"/>
            <p:cNvSpPr/>
            <p:nvPr/>
          </p:nvSpPr>
          <p:spPr>
            <a:xfrm>
              <a:off x="41231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79"/>
            <p:cNvSpPr/>
            <p:nvPr/>
          </p:nvSpPr>
          <p:spPr>
            <a:xfrm>
              <a:off x="4123175" y="2028275"/>
              <a:ext cx="62425" cy="53450"/>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79"/>
            <p:cNvSpPr/>
            <p:nvPr/>
          </p:nvSpPr>
          <p:spPr>
            <a:xfrm>
              <a:off x="41231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79"/>
            <p:cNvSpPr/>
            <p:nvPr/>
          </p:nvSpPr>
          <p:spPr>
            <a:xfrm>
              <a:off x="419940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79"/>
            <p:cNvSpPr/>
            <p:nvPr/>
          </p:nvSpPr>
          <p:spPr>
            <a:xfrm>
              <a:off x="419940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79"/>
            <p:cNvSpPr/>
            <p:nvPr/>
          </p:nvSpPr>
          <p:spPr>
            <a:xfrm>
              <a:off x="4199400"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79"/>
            <p:cNvSpPr/>
            <p:nvPr/>
          </p:nvSpPr>
          <p:spPr>
            <a:xfrm>
              <a:off x="4199400"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79"/>
            <p:cNvSpPr/>
            <p:nvPr/>
          </p:nvSpPr>
          <p:spPr>
            <a:xfrm>
              <a:off x="41994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79"/>
            <p:cNvSpPr/>
            <p:nvPr/>
          </p:nvSpPr>
          <p:spPr>
            <a:xfrm>
              <a:off x="419940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79"/>
            <p:cNvSpPr/>
            <p:nvPr/>
          </p:nvSpPr>
          <p:spPr>
            <a:xfrm>
              <a:off x="419940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79"/>
            <p:cNvSpPr/>
            <p:nvPr/>
          </p:nvSpPr>
          <p:spPr>
            <a:xfrm>
              <a:off x="427560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79"/>
            <p:cNvSpPr/>
            <p:nvPr/>
          </p:nvSpPr>
          <p:spPr>
            <a:xfrm>
              <a:off x="42756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79"/>
            <p:cNvSpPr/>
            <p:nvPr/>
          </p:nvSpPr>
          <p:spPr>
            <a:xfrm>
              <a:off x="42756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79"/>
            <p:cNvSpPr/>
            <p:nvPr/>
          </p:nvSpPr>
          <p:spPr>
            <a:xfrm>
              <a:off x="42756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79"/>
            <p:cNvSpPr/>
            <p:nvPr/>
          </p:nvSpPr>
          <p:spPr>
            <a:xfrm>
              <a:off x="42756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79"/>
            <p:cNvSpPr/>
            <p:nvPr/>
          </p:nvSpPr>
          <p:spPr>
            <a:xfrm>
              <a:off x="42756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79"/>
            <p:cNvSpPr/>
            <p:nvPr/>
          </p:nvSpPr>
          <p:spPr>
            <a:xfrm>
              <a:off x="42756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79"/>
            <p:cNvSpPr/>
            <p:nvPr/>
          </p:nvSpPr>
          <p:spPr>
            <a:xfrm>
              <a:off x="42756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79"/>
            <p:cNvSpPr/>
            <p:nvPr/>
          </p:nvSpPr>
          <p:spPr>
            <a:xfrm>
              <a:off x="435160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79"/>
            <p:cNvSpPr/>
            <p:nvPr/>
          </p:nvSpPr>
          <p:spPr>
            <a:xfrm>
              <a:off x="4427825" y="1647400"/>
              <a:ext cx="62425" cy="53450"/>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79"/>
            <p:cNvSpPr/>
            <p:nvPr/>
          </p:nvSpPr>
          <p:spPr>
            <a:xfrm>
              <a:off x="4427825" y="1723625"/>
              <a:ext cx="62425" cy="5335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79"/>
            <p:cNvSpPr/>
            <p:nvPr/>
          </p:nvSpPr>
          <p:spPr>
            <a:xfrm>
              <a:off x="4427825" y="179985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79"/>
            <p:cNvSpPr/>
            <p:nvPr/>
          </p:nvSpPr>
          <p:spPr>
            <a:xfrm>
              <a:off x="4427825" y="1876050"/>
              <a:ext cx="62425" cy="53275"/>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79"/>
            <p:cNvSpPr/>
            <p:nvPr/>
          </p:nvSpPr>
          <p:spPr>
            <a:xfrm>
              <a:off x="4427825" y="1952050"/>
              <a:ext cx="62425" cy="53450"/>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79"/>
            <p:cNvSpPr/>
            <p:nvPr/>
          </p:nvSpPr>
          <p:spPr>
            <a:xfrm>
              <a:off x="4427825" y="2028275"/>
              <a:ext cx="62425" cy="53450"/>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79"/>
            <p:cNvSpPr/>
            <p:nvPr/>
          </p:nvSpPr>
          <p:spPr>
            <a:xfrm>
              <a:off x="4427825" y="210450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79"/>
            <p:cNvSpPr/>
            <p:nvPr/>
          </p:nvSpPr>
          <p:spPr>
            <a:xfrm>
              <a:off x="4427825" y="2180700"/>
              <a:ext cx="62425" cy="5335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79"/>
            <p:cNvSpPr/>
            <p:nvPr/>
          </p:nvSpPr>
          <p:spPr>
            <a:xfrm>
              <a:off x="4427825" y="1571400"/>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79"/>
            <p:cNvSpPr/>
            <p:nvPr/>
          </p:nvSpPr>
          <p:spPr>
            <a:xfrm>
              <a:off x="435160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79"/>
            <p:cNvSpPr/>
            <p:nvPr/>
          </p:nvSpPr>
          <p:spPr>
            <a:xfrm>
              <a:off x="42756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79"/>
            <p:cNvSpPr/>
            <p:nvPr/>
          </p:nvSpPr>
          <p:spPr>
            <a:xfrm>
              <a:off x="42756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79"/>
            <p:cNvSpPr/>
            <p:nvPr/>
          </p:nvSpPr>
          <p:spPr>
            <a:xfrm>
              <a:off x="41994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79"/>
            <p:cNvSpPr/>
            <p:nvPr/>
          </p:nvSpPr>
          <p:spPr>
            <a:xfrm>
              <a:off x="41994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79"/>
            <p:cNvSpPr/>
            <p:nvPr/>
          </p:nvSpPr>
          <p:spPr>
            <a:xfrm>
              <a:off x="41994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79"/>
            <p:cNvSpPr/>
            <p:nvPr/>
          </p:nvSpPr>
          <p:spPr>
            <a:xfrm>
              <a:off x="41994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79"/>
            <p:cNvSpPr/>
            <p:nvPr/>
          </p:nvSpPr>
          <p:spPr>
            <a:xfrm>
              <a:off x="41231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79"/>
            <p:cNvSpPr/>
            <p:nvPr/>
          </p:nvSpPr>
          <p:spPr>
            <a:xfrm>
              <a:off x="4123175" y="164740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79"/>
            <p:cNvSpPr/>
            <p:nvPr/>
          </p:nvSpPr>
          <p:spPr>
            <a:xfrm>
              <a:off x="4123175"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79"/>
            <p:cNvSpPr/>
            <p:nvPr/>
          </p:nvSpPr>
          <p:spPr>
            <a:xfrm>
              <a:off x="4123175"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79"/>
            <p:cNvSpPr/>
            <p:nvPr/>
          </p:nvSpPr>
          <p:spPr>
            <a:xfrm>
              <a:off x="4123175"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79"/>
            <p:cNvSpPr/>
            <p:nvPr/>
          </p:nvSpPr>
          <p:spPr>
            <a:xfrm>
              <a:off x="4123175" y="134275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79"/>
            <p:cNvSpPr/>
            <p:nvPr/>
          </p:nvSpPr>
          <p:spPr>
            <a:xfrm>
              <a:off x="404695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79"/>
            <p:cNvSpPr/>
            <p:nvPr/>
          </p:nvSpPr>
          <p:spPr>
            <a:xfrm>
              <a:off x="404695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79"/>
            <p:cNvSpPr/>
            <p:nvPr/>
          </p:nvSpPr>
          <p:spPr>
            <a:xfrm>
              <a:off x="404695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79"/>
            <p:cNvSpPr/>
            <p:nvPr/>
          </p:nvSpPr>
          <p:spPr>
            <a:xfrm>
              <a:off x="4046950" y="1647400"/>
              <a:ext cx="62425" cy="53450"/>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79"/>
            <p:cNvSpPr/>
            <p:nvPr/>
          </p:nvSpPr>
          <p:spPr>
            <a:xfrm>
              <a:off x="404695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79"/>
            <p:cNvSpPr/>
            <p:nvPr/>
          </p:nvSpPr>
          <p:spPr>
            <a:xfrm>
              <a:off x="4046950"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79"/>
            <p:cNvSpPr/>
            <p:nvPr/>
          </p:nvSpPr>
          <p:spPr>
            <a:xfrm>
              <a:off x="4046950" y="141897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79"/>
            <p:cNvSpPr/>
            <p:nvPr/>
          </p:nvSpPr>
          <p:spPr>
            <a:xfrm>
              <a:off x="4046950" y="134275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79"/>
            <p:cNvSpPr/>
            <p:nvPr/>
          </p:nvSpPr>
          <p:spPr>
            <a:xfrm>
              <a:off x="3970950" y="2256925"/>
              <a:ext cx="62350" cy="53425"/>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79"/>
            <p:cNvSpPr/>
            <p:nvPr/>
          </p:nvSpPr>
          <p:spPr>
            <a:xfrm>
              <a:off x="3970950" y="2180700"/>
              <a:ext cx="62225" cy="5335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79"/>
            <p:cNvSpPr/>
            <p:nvPr/>
          </p:nvSpPr>
          <p:spPr>
            <a:xfrm>
              <a:off x="3970950" y="179985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79"/>
            <p:cNvSpPr/>
            <p:nvPr/>
          </p:nvSpPr>
          <p:spPr>
            <a:xfrm>
              <a:off x="3970950" y="164740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79"/>
            <p:cNvSpPr/>
            <p:nvPr/>
          </p:nvSpPr>
          <p:spPr>
            <a:xfrm>
              <a:off x="3970950" y="1571400"/>
              <a:ext cx="62225" cy="53250"/>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79"/>
            <p:cNvSpPr/>
            <p:nvPr/>
          </p:nvSpPr>
          <p:spPr>
            <a:xfrm>
              <a:off x="3970950" y="14952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79"/>
            <p:cNvSpPr/>
            <p:nvPr/>
          </p:nvSpPr>
          <p:spPr>
            <a:xfrm>
              <a:off x="3970950" y="141897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79"/>
            <p:cNvSpPr/>
            <p:nvPr/>
          </p:nvSpPr>
          <p:spPr>
            <a:xfrm>
              <a:off x="3970950" y="134275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79"/>
            <p:cNvSpPr/>
            <p:nvPr/>
          </p:nvSpPr>
          <p:spPr>
            <a:xfrm>
              <a:off x="3970950" y="111432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79"/>
            <p:cNvSpPr/>
            <p:nvPr/>
          </p:nvSpPr>
          <p:spPr>
            <a:xfrm>
              <a:off x="3894725"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79"/>
            <p:cNvSpPr/>
            <p:nvPr/>
          </p:nvSpPr>
          <p:spPr>
            <a:xfrm>
              <a:off x="3894725"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79"/>
            <p:cNvSpPr/>
            <p:nvPr/>
          </p:nvSpPr>
          <p:spPr>
            <a:xfrm>
              <a:off x="3894725"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79"/>
            <p:cNvSpPr/>
            <p:nvPr/>
          </p:nvSpPr>
          <p:spPr>
            <a:xfrm>
              <a:off x="3894725" y="17236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79"/>
            <p:cNvSpPr/>
            <p:nvPr/>
          </p:nvSpPr>
          <p:spPr>
            <a:xfrm>
              <a:off x="3894725"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79"/>
            <p:cNvSpPr/>
            <p:nvPr/>
          </p:nvSpPr>
          <p:spPr>
            <a:xfrm>
              <a:off x="3894725" y="1571400"/>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79"/>
            <p:cNvSpPr/>
            <p:nvPr/>
          </p:nvSpPr>
          <p:spPr>
            <a:xfrm>
              <a:off x="3894725"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79"/>
            <p:cNvSpPr/>
            <p:nvPr/>
          </p:nvSpPr>
          <p:spPr>
            <a:xfrm>
              <a:off x="3894725"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79"/>
            <p:cNvSpPr/>
            <p:nvPr/>
          </p:nvSpPr>
          <p:spPr>
            <a:xfrm>
              <a:off x="3894725" y="1342750"/>
              <a:ext cx="62225" cy="53450"/>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79"/>
            <p:cNvSpPr/>
            <p:nvPr/>
          </p:nvSpPr>
          <p:spPr>
            <a:xfrm>
              <a:off x="3894725"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79"/>
            <p:cNvSpPr/>
            <p:nvPr/>
          </p:nvSpPr>
          <p:spPr>
            <a:xfrm>
              <a:off x="381852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79"/>
            <p:cNvSpPr/>
            <p:nvPr/>
          </p:nvSpPr>
          <p:spPr>
            <a:xfrm>
              <a:off x="381852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79"/>
            <p:cNvSpPr/>
            <p:nvPr/>
          </p:nvSpPr>
          <p:spPr>
            <a:xfrm>
              <a:off x="38185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79"/>
            <p:cNvSpPr/>
            <p:nvPr/>
          </p:nvSpPr>
          <p:spPr>
            <a:xfrm>
              <a:off x="38185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79"/>
            <p:cNvSpPr/>
            <p:nvPr/>
          </p:nvSpPr>
          <p:spPr>
            <a:xfrm>
              <a:off x="38185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79"/>
            <p:cNvSpPr/>
            <p:nvPr/>
          </p:nvSpPr>
          <p:spPr>
            <a:xfrm>
              <a:off x="38185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79"/>
            <p:cNvSpPr/>
            <p:nvPr/>
          </p:nvSpPr>
          <p:spPr>
            <a:xfrm>
              <a:off x="38185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79"/>
            <p:cNvSpPr/>
            <p:nvPr/>
          </p:nvSpPr>
          <p:spPr>
            <a:xfrm>
              <a:off x="38185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79"/>
            <p:cNvSpPr/>
            <p:nvPr/>
          </p:nvSpPr>
          <p:spPr>
            <a:xfrm>
              <a:off x="38185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79"/>
            <p:cNvSpPr/>
            <p:nvPr/>
          </p:nvSpPr>
          <p:spPr>
            <a:xfrm>
              <a:off x="3818525"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79"/>
            <p:cNvSpPr/>
            <p:nvPr/>
          </p:nvSpPr>
          <p:spPr>
            <a:xfrm>
              <a:off x="3818525"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79"/>
            <p:cNvSpPr/>
            <p:nvPr/>
          </p:nvSpPr>
          <p:spPr>
            <a:xfrm>
              <a:off x="3742300" y="2180700"/>
              <a:ext cx="62225" cy="5335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79"/>
            <p:cNvSpPr/>
            <p:nvPr/>
          </p:nvSpPr>
          <p:spPr>
            <a:xfrm>
              <a:off x="3742300" y="2104500"/>
              <a:ext cx="62225" cy="5332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79"/>
            <p:cNvSpPr/>
            <p:nvPr/>
          </p:nvSpPr>
          <p:spPr>
            <a:xfrm>
              <a:off x="3742300" y="1876050"/>
              <a:ext cx="62225" cy="53300"/>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79"/>
            <p:cNvSpPr/>
            <p:nvPr/>
          </p:nvSpPr>
          <p:spPr>
            <a:xfrm>
              <a:off x="3742300" y="179985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79"/>
            <p:cNvSpPr/>
            <p:nvPr/>
          </p:nvSpPr>
          <p:spPr>
            <a:xfrm>
              <a:off x="3742300" y="17236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79"/>
            <p:cNvSpPr/>
            <p:nvPr/>
          </p:nvSpPr>
          <p:spPr>
            <a:xfrm>
              <a:off x="3742300" y="1647400"/>
              <a:ext cx="62225" cy="53450"/>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79"/>
            <p:cNvSpPr/>
            <p:nvPr/>
          </p:nvSpPr>
          <p:spPr>
            <a:xfrm>
              <a:off x="3742300" y="1571400"/>
              <a:ext cx="62225" cy="53250"/>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79"/>
            <p:cNvSpPr/>
            <p:nvPr/>
          </p:nvSpPr>
          <p:spPr>
            <a:xfrm>
              <a:off x="3742300" y="149520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79"/>
            <p:cNvSpPr/>
            <p:nvPr/>
          </p:nvSpPr>
          <p:spPr>
            <a:xfrm>
              <a:off x="3742300" y="11143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79"/>
            <p:cNvSpPr/>
            <p:nvPr/>
          </p:nvSpPr>
          <p:spPr>
            <a:xfrm>
              <a:off x="36661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79"/>
            <p:cNvSpPr/>
            <p:nvPr/>
          </p:nvSpPr>
          <p:spPr>
            <a:xfrm>
              <a:off x="366610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79"/>
            <p:cNvSpPr/>
            <p:nvPr/>
          </p:nvSpPr>
          <p:spPr>
            <a:xfrm>
              <a:off x="36661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79"/>
            <p:cNvSpPr/>
            <p:nvPr/>
          </p:nvSpPr>
          <p:spPr>
            <a:xfrm>
              <a:off x="3666100" y="1647400"/>
              <a:ext cx="62200" cy="53450"/>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79"/>
            <p:cNvSpPr/>
            <p:nvPr/>
          </p:nvSpPr>
          <p:spPr>
            <a:xfrm>
              <a:off x="3666100" y="1571400"/>
              <a:ext cx="62150" cy="53250"/>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79"/>
            <p:cNvSpPr/>
            <p:nvPr/>
          </p:nvSpPr>
          <p:spPr>
            <a:xfrm>
              <a:off x="35898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79"/>
            <p:cNvSpPr/>
            <p:nvPr/>
          </p:nvSpPr>
          <p:spPr>
            <a:xfrm>
              <a:off x="35898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79"/>
            <p:cNvSpPr/>
            <p:nvPr/>
          </p:nvSpPr>
          <p:spPr>
            <a:xfrm>
              <a:off x="35898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79"/>
            <p:cNvSpPr/>
            <p:nvPr/>
          </p:nvSpPr>
          <p:spPr>
            <a:xfrm>
              <a:off x="35898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79"/>
            <p:cNvSpPr/>
            <p:nvPr/>
          </p:nvSpPr>
          <p:spPr>
            <a:xfrm>
              <a:off x="35898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79"/>
            <p:cNvSpPr/>
            <p:nvPr/>
          </p:nvSpPr>
          <p:spPr>
            <a:xfrm>
              <a:off x="35136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79"/>
            <p:cNvSpPr/>
            <p:nvPr/>
          </p:nvSpPr>
          <p:spPr>
            <a:xfrm>
              <a:off x="35136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79"/>
            <p:cNvSpPr/>
            <p:nvPr/>
          </p:nvSpPr>
          <p:spPr>
            <a:xfrm>
              <a:off x="35136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79"/>
            <p:cNvSpPr/>
            <p:nvPr/>
          </p:nvSpPr>
          <p:spPr>
            <a:xfrm>
              <a:off x="3513675"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79"/>
            <p:cNvSpPr/>
            <p:nvPr/>
          </p:nvSpPr>
          <p:spPr>
            <a:xfrm>
              <a:off x="35136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79"/>
            <p:cNvSpPr/>
            <p:nvPr/>
          </p:nvSpPr>
          <p:spPr>
            <a:xfrm>
              <a:off x="351367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79"/>
            <p:cNvSpPr/>
            <p:nvPr/>
          </p:nvSpPr>
          <p:spPr>
            <a:xfrm>
              <a:off x="35136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79"/>
            <p:cNvSpPr/>
            <p:nvPr/>
          </p:nvSpPr>
          <p:spPr>
            <a:xfrm>
              <a:off x="34374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79"/>
            <p:cNvSpPr/>
            <p:nvPr/>
          </p:nvSpPr>
          <p:spPr>
            <a:xfrm>
              <a:off x="34374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79"/>
            <p:cNvSpPr/>
            <p:nvPr/>
          </p:nvSpPr>
          <p:spPr>
            <a:xfrm>
              <a:off x="34374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79"/>
            <p:cNvSpPr/>
            <p:nvPr/>
          </p:nvSpPr>
          <p:spPr>
            <a:xfrm>
              <a:off x="34374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79"/>
            <p:cNvSpPr/>
            <p:nvPr/>
          </p:nvSpPr>
          <p:spPr>
            <a:xfrm>
              <a:off x="34374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79"/>
            <p:cNvSpPr/>
            <p:nvPr/>
          </p:nvSpPr>
          <p:spPr>
            <a:xfrm>
              <a:off x="34374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79"/>
            <p:cNvSpPr/>
            <p:nvPr/>
          </p:nvSpPr>
          <p:spPr>
            <a:xfrm>
              <a:off x="34374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79"/>
            <p:cNvSpPr/>
            <p:nvPr/>
          </p:nvSpPr>
          <p:spPr>
            <a:xfrm>
              <a:off x="3361450" y="2333125"/>
              <a:ext cx="62200" cy="53450"/>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79"/>
            <p:cNvSpPr/>
            <p:nvPr/>
          </p:nvSpPr>
          <p:spPr>
            <a:xfrm>
              <a:off x="33614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79"/>
            <p:cNvSpPr/>
            <p:nvPr/>
          </p:nvSpPr>
          <p:spPr>
            <a:xfrm>
              <a:off x="3361450" y="2180700"/>
              <a:ext cx="62200" cy="5335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79"/>
            <p:cNvSpPr/>
            <p:nvPr/>
          </p:nvSpPr>
          <p:spPr>
            <a:xfrm>
              <a:off x="33614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79"/>
            <p:cNvSpPr/>
            <p:nvPr/>
          </p:nvSpPr>
          <p:spPr>
            <a:xfrm>
              <a:off x="328522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79"/>
            <p:cNvSpPr/>
            <p:nvPr/>
          </p:nvSpPr>
          <p:spPr>
            <a:xfrm>
              <a:off x="31328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79"/>
            <p:cNvSpPr/>
            <p:nvPr/>
          </p:nvSpPr>
          <p:spPr>
            <a:xfrm>
              <a:off x="30568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79"/>
            <p:cNvSpPr/>
            <p:nvPr/>
          </p:nvSpPr>
          <p:spPr>
            <a:xfrm>
              <a:off x="3056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79"/>
            <p:cNvSpPr/>
            <p:nvPr/>
          </p:nvSpPr>
          <p:spPr>
            <a:xfrm>
              <a:off x="29805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79"/>
            <p:cNvSpPr/>
            <p:nvPr/>
          </p:nvSpPr>
          <p:spPr>
            <a:xfrm>
              <a:off x="29805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79"/>
            <p:cNvSpPr/>
            <p:nvPr/>
          </p:nvSpPr>
          <p:spPr>
            <a:xfrm>
              <a:off x="2980575"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79"/>
            <p:cNvSpPr/>
            <p:nvPr/>
          </p:nvSpPr>
          <p:spPr>
            <a:xfrm>
              <a:off x="29805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79"/>
            <p:cNvSpPr/>
            <p:nvPr/>
          </p:nvSpPr>
          <p:spPr>
            <a:xfrm>
              <a:off x="2980575"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79"/>
            <p:cNvSpPr/>
            <p:nvPr/>
          </p:nvSpPr>
          <p:spPr>
            <a:xfrm>
              <a:off x="2980575"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79"/>
            <p:cNvSpPr/>
            <p:nvPr/>
          </p:nvSpPr>
          <p:spPr>
            <a:xfrm>
              <a:off x="290437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79"/>
            <p:cNvSpPr/>
            <p:nvPr/>
          </p:nvSpPr>
          <p:spPr>
            <a:xfrm>
              <a:off x="290437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79"/>
            <p:cNvSpPr/>
            <p:nvPr/>
          </p:nvSpPr>
          <p:spPr>
            <a:xfrm>
              <a:off x="290437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79"/>
            <p:cNvSpPr/>
            <p:nvPr/>
          </p:nvSpPr>
          <p:spPr>
            <a:xfrm>
              <a:off x="290437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79"/>
            <p:cNvSpPr/>
            <p:nvPr/>
          </p:nvSpPr>
          <p:spPr>
            <a:xfrm>
              <a:off x="290437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79"/>
            <p:cNvSpPr/>
            <p:nvPr/>
          </p:nvSpPr>
          <p:spPr>
            <a:xfrm>
              <a:off x="290437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79"/>
            <p:cNvSpPr/>
            <p:nvPr/>
          </p:nvSpPr>
          <p:spPr>
            <a:xfrm>
              <a:off x="290437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79"/>
            <p:cNvSpPr/>
            <p:nvPr/>
          </p:nvSpPr>
          <p:spPr>
            <a:xfrm>
              <a:off x="2828150" y="1571400"/>
              <a:ext cx="62150" cy="5325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79"/>
            <p:cNvSpPr/>
            <p:nvPr/>
          </p:nvSpPr>
          <p:spPr>
            <a:xfrm>
              <a:off x="28281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79"/>
            <p:cNvSpPr/>
            <p:nvPr/>
          </p:nvSpPr>
          <p:spPr>
            <a:xfrm>
              <a:off x="282815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79"/>
            <p:cNvSpPr/>
            <p:nvPr/>
          </p:nvSpPr>
          <p:spPr>
            <a:xfrm>
              <a:off x="28281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79"/>
            <p:cNvSpPr/>
            <p:nvPr/>
          </p:nvSpPr>
          <p:spPr>
            <a:xfrm>
              <a:off x="28281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79"/>
            <p:cNvSpPr/>
            <p:nvPr/>
          </p:nvSpPr>
          <p:spPr>
            <a:xfrm>
              <a:off x="282815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79"/>
            <p:cNvSpPr/>
            <p:nvPr/>
          </p:nvSpPr>
          <p:spPr>
            <a:xfrm>
              <a:off x="282815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79"/>
            <p:cNvSpPr/>
            <p:nvPr/>
          </p:nvSpPr>
          <p:spPr>
            <a:xfrm>
              <a:off x="282815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79"/>
            <p:cNvSpPr/>
            <p:nvPr/>
          </p:nvSpPr>
          <p:spPr>
            <a:xfrm>
              <a:off x="27519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79"/>
            <p:cNvSpPr/>
            <p:nvPr/>
          </p:nvSpPr>
          <p:spPr>
            <a:xfrm>
              <a:off x="27519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79"/>
            <p:cNvSpPr/>
            <p:nvPr/>
          </p:nvSpPr>
          <p:spPr>
            <a:xfrm>
              <a:off x="275195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79"/>
            <p:cNvSpPr/>
            <p:nvPr/>
          </p:nvSpPr>
          <p:spPr>
            <a:xfrm>
              <a:off x="27519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79"/>
            <p:cNvSpPr/>
            <p:nvPr/>
          </p:nvSpPr>
          <p:spPr>
            <a:xfrm>
              <a:off x="27519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79"/>
            <p:cNvSpPr/>
            <p:nvPr/>
          </p:nvSpPr>
          <p:spPr>
            <a:xfrm>
              <a:off x="2751950"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79"/>
            <p:cNvSpPr/>
            <p:nvPr/>
          </p:nvSpPr>
          <p:spPr>
            <a:xfrm>
              <a:off x="27519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79"/>
            <p:cNvSpPr/>
            <p:nvPr/>
          </p:nvSpPr>
          <p:spPr>
            <a:xfrm>
              <a:off x="2751950"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79"/>
            <p:cNvSpPr/>
            <p:nvPr/>
          </p:nvSpPr>
          <p:spPr>
            <a:xfrm>
              <a:off x="26759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79"/>
            <p:cNvSpPr/>
            <p:nvPr/>
          </p:nvSpPr>
          <p:spPr>
            <a:xfrm>
              <a:off x="26759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79"/>
            <p:cNvSpPr/>
            <p:nvPr/>
          </p:nvSpPr>
          <p:spPr>
            <a:xfrm>
              <a:off x="26759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79"/>
            <p:cNvSpPr/>
            <p:nvPr/>
          </p:nvSpPr>
          <p:spPr>
            <a:xfrm>
              <a:off x="26759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79"/>
            <p:cNvSpPr/>
            <p:nvPr/>
          </p:nvSpPr>
          <p:spPr>
            <a:xfrm>
              <a:off x="26759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79"/>
            <p:cNvSpPr/>
            <p:nvPr/>
          </p:nvSpPr>
          <p:spPr>
            <a:xfrm>
              <a:off x="267592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79"/>
            <p:cNvSpPr/>
            <p:nvPr/>
          </p:nvSpPr>
          <p:spPr>
            <a:xfrm>
              <a:off x="267592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79"/>
            <p:cNvSpPr/>
            <p:nvPr/>
          </p:nvSpPr>
          <p:spPr>
            <a:xfrm>
              <a:off x="267592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79"/>
            <p:cNvSpPr/>
            <p:nvPr/>
          </p:nvSpPr>
          <p:spPr>
            <a:xfrm>
              <a:off x="25997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79"/>
            <p:cNvSpPr/>
            <p:nvPr/>
          </p:nvSpPr>
          <p:spPr>
            <a:xfrm>
              <a:off x="25997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79"/>
            <p:cNvSpPr/>
            <p:nvPr/>
          </p:nvSpPr>
          <p:spPr>
            <a:xfrm>
              <a:off x="25997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79"/>
            <p:cNvSpPr/>
            <p:nvPr/>
          </p:nvSpPr>
          <p:spPr>
            <a:xfrm>
              <a:off x="25997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79"/>
            <p:cNvSpPr/>
            <p:nvPr/>
          </p:nvSpPr>
          <p:spPr>
            <a:xfrm>
              <a:off x="25997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79"/>
            <p:cNvSpPr/>
            <p:nvPr/>
          </p:nvSpPr>
          <p:spPr>
            <a:xfrm>
              <a:off x="25997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79"/>
            <p:cNvSpPr/>
            <p:nvPr/>
          </p:nvSpPr>
          <p:spPr>
            <a:xfrm>
              <a:off x="259972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79"/>
            <p:cNvSpPr/>
            <p:nvPr/>
          </p:nvSpPr>
          <p:spPr>
            <a:xfrm>
              <a:off x="259972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79"/>
            <p:cNvSpPr/>
            <p:nvPr/>
          </p:nvSpPr>
          <p:spPr>
            <a:xfrm>
              <a:off x="259972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79"/>
            <p:cNvSpPr/>
            <p:nvPr/>
          </p:nvSpPr>
          <p:spPr>
            <a:xfrm>
              <a:off x="25235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79"/>
            <p:cNvSpPr/>
            <p:nvPr/>
          </p:nvSpPr>
          <p:spPr>
            <a:xfrm>
              <a:off x="25235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79"/>
            <p:cNvSpPr/>
            <p:nvPr/>
          </p:nvSpPr>
          <p:spPr>
            <a:xfrm>
              <a:off x="25235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79"/>
            <p:cNvSpPr/>
            <p:nvPr/>
          </p:nvSpPr>
          <p:spPr>
            <a:xfrm>
              <a:off x="25235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79"/>
            <p:cNvSpPr/>
            <p:nvPr/>
          </p:nvSpPr>
          <p:spPr>
            <a:xfrm>
              <a:off x="25235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79"/>
            <p:cNvSpPr/>
            <p:nvPr/>
          </p:nvSpPr>
          <p:spPr>
            <a:xfrm>
              <a:off x="25235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79"/>
            <p:cNvSpPr/>
            <p:nvPr/>
          </p:nvSpPr>
          <p:spPr>
            <a:xfrm>
              <a:off x="252350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79"/>
            <p:cNvSpPr/>
            <p:nvPr/>
          </p:nvSpPr>
          <p:spPr>
            <a:xfrm>
              <a:off x="2523500" y="119055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79"/>
            <p:cNvSpPr/>
            <p:nvPr/>
          </p:nvSpPr>
          <p:spPr>
            <a:xfrm>
              <a:off x="252350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79"/>
            <p:cNvSpPr/>
            <p:nvPr/>
          </p:nvSpPr>
          <p:spPr>
            <a:xfrm>
              <a:off x="252350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79"/>
            <p:cNvSpPr/>
            <p:nvPr/>
          </p:nvSpPr>
          <p:spPr>
            <a:xfrm>
              <a:off x="24473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79"/>
            <p:cNvSpPr/>
            <p:nvPr/>
          </p:nvSpPr>
          <p:spPr>
            <a:xfrm>
              <a:off x="2447300" y="1647400"/>
              <a:ext cx="62400" cy="53450"/>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79"/>
            <p:cNvSpPr/>
            <p:nvPr/>
          </p:nvSpPr>
          <p:spPr>
            <a:xfrm>
              <a:off x="2447300" y="1571400"/>
              <a:ext cx="62400" cy="5325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79"/>
            <p:cNvSpPr/>
            <p:nvPr/>
          </p:nvSpPr>
          <p:spPr>
            <a:xfrm>
              <a:off x="24473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79"/>
            <p:cNvSpPr/>
            <p:nvPr/>
          </p:nvSpPr>
          <p:spPr>
            <a:xfrm>
              <a:off x="2447300" y="1418975"/>
              <a:ext cx="62400" cy="5335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79"/>
            <p:cNvSpPr/>
            <p:nvPr/>
          </p:nvSpPr>
          <p:spPr>
            <a:xfrm>
              <a:off x="24473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79"/>
            <p:cNvSpPr/>
            <p:nvPr/>
          </p:nvSpPr>
          <p:spPr>
            <a:xfrm>
              <a:off x="2447300" y="1266550"/>
              <a:ext cx="62400" cy="53450"/>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79"/>
            <p:cNvSpPr/>
            <p:nvPr/>
          </p:nvSpPr>
          <p:spPr>
            <a:xfrm>
              <a:off x="2447300" y="1190550"/>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79"/>
            <p:cNvSpPr/>
            <p:nvPr/>
          </p:nvSpPr>
          <p:spPr>
            <a:xfrm>
              <a:off x="2447300" y="11143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79"/>
            <p:cNvSpPr/>
            <p:nvPr/>
          </p:nvSpPr>
          <p:spPr>
            <a:xfrm>
              <a:off x="2447300" y="1038125"/>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79"/>
            <p:cNvSpPr/>
            <p:nvPr/>
          </p:nvSpPr>
          <p:spPr>
            <a:xfrm>
              <a:off x="237127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79"/>
            <p:cNvSpPr/>
            <p:nvPr/>
          </p:nvSpPr>
          <p:spPr>
            <a:xfrm>
              <a:off x="23712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79"/>
            <p:cNvSpPr/>
            <p:nvPr/>
          </p:nvSpPr>
          <p:spPr>
            <a:xfrm>
              <a:off x="23712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79"/>
            <p:cNvSpPr/>
            <p:nvPr/>
          </p:nvSpPr>
          <p:spPr>
            <a:xfrm>
              <a:off x="23712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79"/>
            <p:cNvSpPr/>
            <p:nvPr/>
          </p:nvSpPr>
          <p:spPr>
            <a:xfrm>
              <a:off x="23712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79"/>
            <p:cNvSpPr/>
            <p:nvPr/>
          </p:nvSpPr>
          <p:spPr>
            <a:xfrm>
              <a:off x="237127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79"/>
            <p:cNvSpPr/>
            <p:nvPr/>
          </p:nvSpPr>
          <p:spPr>
            <a:xfrm>
              <a:off x="237127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79"/>
            <p:cNvSpPr/>
            <p:nvPr/>
          </p:nvSpPr>
          <p:spPr>
            <a:xfrm>
              <a:off x="237127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79"/>
            <p:cNvSpPr/>
            <p:nvPr/>
          </p:nvSpPr>
          <p:spPr>
            <a:xfrm>
              <a:off x="237127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79"/>
            <p:cNvSpPr/>
            <p:nvPr/>
          </p:nvSpPr>
          <p:spPr>
            <a:xfrm>
              <a:off x="229507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79"/>
            <p:cNvSpPr/>
            <p:nvPr/>
          </p:nvSpPr>
          <p:spPr>
            <a:xfrm>
              <a:off x="22950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79"/>
            <p:cNvSpPr/>
            <p:nvPr/>
          </p:nvSpPr>
          <p:spPr>
            <a:xfrm>
              <a:off x="2295075" y="11905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79"/>
            <p:cNvSpPr/>
            <p:nvPr/>
          </p:nvSpPr>
          <p:spPr>
            <a:xfrm>
              <a:off x="2295075" y="11143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79"/>
            <p:cNvSpPr/>
            <p:nvPr/>
          </p:nvSpPr>
          <p:spPr>
            <a:xfrm>
              <a:off x="2218650" y="1266550"/>
              <a:ext cx="62225" cy="53450"/>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79"/>
            <p:cNvSpPr/>
            <p:nvPr/>
          </p:nvSpPr>
          <p:spPr>
            <a:xfrm>
              <a:off x="2218650" y="1190550"/>
              <a:ext cx="62225" cy="5332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79"/>
            <p:cNvSpPr/>
            <p:nvPr/>
          </p:nvSpPr>
          <p:spPr>
            <a:xfrm>
              <a:off x="2218650" y="1114325"/>
              <a:ext cx="62225" cy="5335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79"/>
            <p:cNvSpPr/>
            <p:nvPr/>
          </p:nvSpPr>
          <p:spPr>
            <a:xfrm>
              <a:off x="2142425" y="1266550"/>
              <a:ext cx="62425" cy="53450"/>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79"/>
            <p:cNvSpPr/>
            <p:nvPr/>
          </p:nvSpPr>
          <p:spPr>
            <a:xfrm>
              <a:off x="2142425" y="11905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79"/>
            <p:cNvSpPr/>
            <p:nvPr/>
          </p:nvSpPr>
          <p:spPr>
            <a:xfrm>
              <a:off x="2751950"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79"/>
            <p:cNvSpPr/>
            <p:nvPr/>
          </p:nvSpPr>
          <p:spPr>
            <a:xfrm>
              <a:off x="2751950" y="3551925"/>
              <a:ext cx="62350" cy="53300"/>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79"/>
            <p:cNvSpPr/>
            <p:nvPr/>
          </p:nvSpPr>
          <p:spPr>
            <a:xfrm>
              <a:off x="2751950" y="3475725"/>
              <a:ext cx="62350" cy="53275"/>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79"/>
            <p:cNvSpPr/>
            <p:nvPr/>
          </p:nvSpPr>
          <p:spPr>
            <a:xfrm>
              <a:off x="2675925" y="385677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79"/>
            <p:cNvSpPr/>
            <p:nvPr/>
          </p:nvSpPr>
          <p:spPr>
            <a:xfrm>
              <a:off x="2675725" y="3780375"/>
              <a:ext cx="62425" cy="53475"/>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79"/>
            <p:cNvSpPr/>
            <p:nvPr/>
          </p:nvSpPr>
          <p:spPr>
            <a:xfrm>
              <a:off x="267592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79"/>
            <p:cNvSpPr/>
            <p:nvPr/>
          </p:nvSpPr>
          <p:spPr>
            <a:xfrm>
              <a:off x="2675925"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79"/>
            <p:cNvSpPr/>
            <p:nvPr/>
          </p:nvSpPr>
          <p:spPr>
            <a:xfrm>
              <a:off x="2675925" y="355192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79"/>
            <p:cNvSpPr/>
            <p:nvPr/>
          </p:nvSpPr>
          <p:spPr>
            <a:xfrm>
              <a:off x="26759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79"/>
            <p:cNvSpPr/>
            <p:nvPr/>
          </p:nvSpPr>
          <p:spPr>
            <a:xfrm>
              <a:off x="259972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79"/>
            <p:cNvSpPr/>
            <p:nvPr/>
          </p:nvSpPr>
          <p:spPr>
            <a:xfrm>
              <a:off x="2599725" y="3780375"/>
              <a:ext cx="62400" cy="53475"/>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79"/>
            <p:cNvSpPr/>
            <p:nvPr/>
          </p:nvSpPr>
          <p:spPr>
            <a:xfrm>
              <a:off x="2599725"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79"/>
            <p:cNvSpPr/>
            <p:nvPr/>
          </p:nvSpPr>
          <p:spPr>
            <a:xfrm>
              <a:off x="2599725"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79"/>
            <p:cNvSpPr/>
            <p:nvPr/>
          </p:nvSpPr>
          <p:spPr>
            <a:xfrm>
              <a:off x="259972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79"/>
            <p:cNvSpPr/>
            <p:nvPr/>
          </p:nvSpPr>
          <p:spPr>
            <a:xfrm>
              <a:off x="259972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79"/>
            <p:cNvSpPr/>
            <p:nvPr/>
          </p:nvSpPr>
          <p:spPr>
            <a:xfrm>
              <a:off x="2523500" y="3932800"/>
              <a:ext cx="62225" cy="53475"/>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79"/>
            <p:cNvSpPr/>
            <p:nvPr/>
          </p:nvSpPr>
          <p:spPr>
            <a:xfrm>
              <a:off x="2523500" y="385677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79"/>
            <p:cNvSpPr/>
            <p:nvPr/>
          </p:nvSpPr>
          <p:spPr>
            <a:xfrm>
              <a:off x="2523500" y="3780375"/>
              <a:ext cx="62425" cy="53475"/>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79"/>
            <p:cNvSpPr/>
            <p:nvPr/>
          </p:nvSpPr>
          <p:spPr>
            <a:xfrm>
              <a:off x="2523500" y="3704150"/>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79"/>
            <p:cNvSpPr/>
            <p:nvPr/>
          </p:nvSpPr>
          <p:spPr>
            <a:xfrm>
              <a:off x="2523500" y="3627950"/>
              <a:ext cx="62225" cy="53475"/>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79"/>
            <p:cNvSpPr/>
            <p:nvPr/>
          </p:nvSpPr>
          <p:spPr>
            <a:xfrm>
              <a:off x="2523500" y="355192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79"/>
            <p:cNvSpPr/>
            <p:nvPr/>
          </p:nvSpPr>
          <p:spPr>
            <a:xfrm>
              <a:off x="2523500" y="34757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79"/>
            <p:cNvSpPr/>
            <p:nvPr/>
          </p:nvSpPr>
          <p:spPr>
            <a:xfrm>
              <a:off x="2523500" y="33995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79"/>
            <p:cNvSpPr/>
            <p:nvPr/>
          </p:nvSpPr>
          <p:spPr>
            <a:xfrm>
              <a:off x="2447300" y="4085225"/>
              <a:ext cx="62400" cy="5335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79"/>
            <p:cNvSpPr/>
            <p:nvPr/>
          </p:nvSpPr>
          <p:spPr>
            <a:xfrm>
              <a:off x="2447300" y="4009000"/>
              <a:ext cx="62400" cy="5335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79"/>
            <p:cNvSpPr/>
            <p:nvPr/>
          </p:nvSpPr>
          <p:spPr>
            <a:xfrm>
              <a:off x="2447300" y="3932800"/>
              <a:ext cx="62200" cy="53475"/>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79"/>
            <p:cNvSpPr/>
            <p:nvPr/>
          </p:nvSpPr>
          <p:spPr>
            <a:xfrm>
              <a:off x="2447300" y="385677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79"/>
            <p:cNvSpPr/>
            <p:nvPr/>
          </p:nvSpPr>
          <p:spPr>
            <a:xfrm>
              <a:off x="2447300" y="3780375"/>
              <a:ext cx="62400" cy="53475"/>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79"/>
            <p:cNvSpPr/>
            <p:nvPr/>
          </p:nvSpPr>
          <p:spPr>
            <a:xfrm>
              <a:off x="2447300" y="3704150"/>
              <a:ext cx="62400" cy="53450"/>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79"/>
            <p:cNvSpPr/>
            <p:nvPr/>
          </p:nvSpPr>
          <p:spPr>
            <a:xfrm>
              <a:off x="2447300" y="3627950"/>
              <a:ext cx="62400" cy="53425"/>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79"/>
            <p:cNvSpPr/>
            <p:nvPr/>
          </p:nvSpPr>
          <p:spPr>
            <a:xfrm>
              <a:off x="2447300" y="355192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79"/>
            <p:cNvSpPr/>
            <p:nvPr/>
          </p:nvSpPr>
          <p:spPr>
            <a:xfrm>
              <a:off x="2447300" y="3475725"/>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79"/>
            <p:cNvSpPr/>
            <p:nvPr/>
          </p:nvSpPr>
          <p:spPr>
            <a:xfrm>
              <a:off x="2447300" y="3399500"/>
              <a:ext cx="62400" cy="5335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79"/>
            <p:cNvSpPr/>
            <p:nvPr/>
          </p:nvSpPr>
          <p:spPr>
            <a:xfrm>
              <a:off x="2447300" y="3323300"/>
              <a:ext cx="62400" cy="53425"/>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79"/>
            <p:cNvSpPr/>
            <p:nvPr/>
          </p:nvSpPr>
          <p:spPr>
            <a:xfrm>
              <a:off x="2371275" y="42374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79"/>
            <p:cNvSpPr/>
            <p:nvPr/>
          </p:nvSpPr>
          <p:spPr>
            <a:xfrm>
              <a:off x="2371275"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79"/>
            <p:cNvSpPr/>
            <p:nvPr/>
          </p:nvSpPr>
          <p:spPr>
            <a:xfrm>
              <a:off x="23712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79"/>
            <p:cNvSpPr/>
            <p:nvPr/>
          </p:nvSpPr>
          <p:spPr>
            <a:xfrm>
              <a:off x="2371275"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79"/>
            <p:cNvSpPr/>
            <p:nvPr/>
          </p:nvSpPr>
          <p:spPr>
            <a:xfrm>
              <a:off x="2371075" y="3932800"/>
              <a:ext cx="62425" cy="53475"/>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79"/>
            <p:cNvSpPr/>
            <p:nvPr/>
          </p:nvSpPr>
          <p:spPr>
            <a:xfrm>
              <a:off x="2371075" y="385677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79"/>
            <p:cNvSpPr/>
            <p:nvPr/>
          </p:nvSpPr>
          <p:spPr>
            <a:xfrm>
              <a:off x="2371075" y="3780375"/>
              <a:ext cx="62425" cy="53475"/>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79"/>
            <p:cNvSpPr/>
            <p:nvPr/>
          </p:nvSpPr>
          <p:spPr>
            <a:xfrm>
              <a:off x="237127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79"/>
            <p:cNvSpPr/>
            <p:nvPr/>
          </p:nvSpPr>
          <p:spPr>
            <a:xfrm>
              <a:off x="2371275" y="36279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79"/>
            <p:cNvSpPr/>
            <p:nvPr/>
          </p:nvSpPr>
          <p:spPr>
            <a:xfrm>
              <a:off x="2371075" y="355192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79"/>
            <p:cNvSpPr/>
            <p:nvPr/>
          </p:nvSpPr>
          <p:spPr>
            <a:xfrm>
              <a:off x="2371075" y="3475725"/>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79"/>
            <p:cNvSpPr/>
            <p:nvPr/>
          </p:nvSpPr>
          <p:spPr>
            <a:xfrm>
              <a:off x="2371075" y="33995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79"/>
            <p:cNvSpPr/>
            <p:nvPr/>
          </p:nvSpPr>
          <p:spPr>
            <a:xfrm>
              <a:off x="2371075" y="3323300"/>
              <a:ext cx="62425" cy="53425"/>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79"/>
            <p:cNvSpPr/>
            <p:nvPr/>
          </p:nvSpPr>
          <p:spPr>
            <a:xfrm>
              <a:off x="2371075" y="3247075"/>
              <a:ext cx="62425" cy="53450"/>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79"/>
            <p:cNvSpPr/>
            <p:nvPr/>
          </p:nvSpPr>
          <p:spPr>
            <a:xfrm>
              <a:off x="2295075" y="43136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79"/>
            <p:cNvSpPr/>
            <p:nvPr/>
          </p:nvSpPr>
          <p:spPr>
            <a:xfrm>
              <a:off x="2295075" y="4237450"/>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79"/>
            <p:cNvSpPr/>
            <p:nvPr/>
          </p:nvSpPr>
          <p:spPr>
            <a:xfrm>
              <a:off x="2295075" y="4161425"/>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79"/>
            <p:cNvSpPr/>
            <p:nvPr/>
          </p:nvSpPr>
          <p:spPr>
            <a:xfrm>
              <a:off x="2295075" y="4085225"/>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79"/>
            <p:cNvSpPr/>
            <p:nvPr/>
          </p:nvSpPr>
          <p:spPr>
            <a:xfrm>
              <a:off x="2295075" y="4009000"/>
              <a:ext cx="62200" cy="5335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79"/>
            <p:cNvSpPr/>
            <p:nvPr/>
          </p:nvSpPr>
          <p:spPr>
            <a:xfrm>
              <a:off x="2294850" y="3932800"/>
              <a:ext cx="62425" cy="53475"/>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79"/>
            <p:cNvSpPr/>
            <p:nvPr/>
          </p:nvSpPr>
          <p:spPr>
            <a:xfrm>
              <a:off x="229507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79"/>
            <p:cNvSpPr/>
            <p:nvPr/>
          </p:nvSpPr>
          <p:spPr>
            <a:xfrm>
              <a:off x="2294850" y="3780375"/>
              <a:ext cx="62625" cy="53475"/>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79"/>
            <p:cNvSpPr/>
            <p:nvPr/>
          </p:nvSpPr>
          <p:spPr>
            <a:xfrm>
              <a:off x="2295075" y="37041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79"/>
            <p:cNvSpPr/>
            <p:nvPr/>
          </p:nvSpPr>
          <p:spPr>
            <a:xfrm>
              <a:off x="2295075" y="3627950"/>
              <a:ext cx="62200" cy="53425"/>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79"/>
            <p:cNvSpPr/>
            <p:nvPr/>
          </p:nvSpPr>
          <p:spPr>
            <a:xfrm>
              <a:off x="229507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79"/>
            <p:cNvSpPr/>
            <p:nvPr/>
          </p:nvSpPr>
          <p:spPr>
            <a:xfrm>
              <a:off x="229507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79"/>
            <p:cNvSpPr/>
            <p:nvPr/>
          </p:nvSpPr>
          <p:spPr>
            <a:xfrm>
              <a:off x="2295075" y="33995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79"/>
            <p:cNvSpPr/>
            <p:nvPr/>
          </p:nvSpPr>
          <p:spPr>
            <a:xfrm>
              <a:off x="2294925" y="3323300"/>
              <a:ext cx="62350" cy="53425"/>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79"/>
            <p:cNvSpPr/>
            <p:nvPr/>
          </p:nvSpPr>
          <p:spPr>
            <a:xfrm>
              <a:off x="2294925" y="3247075"/>
              <a:ext cx="62350" cy="53450"/>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79"/>
            <p:cNvSpPr/>
            <p:nvPr/>
          </p:nvSpPr>
          <p:spPr>
            <a:xfrm>
              <a:off x="2295075" y="3171075"/>
              <a:ext cx="62200" cy="53275"/>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79"/>
            <p:cNvSpPr/>
            <p:nvPr/>
          </p:nvSpPr>
          <p:spPr>
            <a:xfrm>
              <a:off x="22950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79"/>
            <p:cNvSpPr/>
            <p:nvPr/>
          </p:nvSpPr>
          <p:spPr>
            <a:xfrm>
              <a:off x="2218650" y="438987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79"/>
            <p:cNvSpPr/>
            <p:nvPr/>
          </p:nvSpPr>
          <p:spPr>
            <a:xfrm>
              <a:off x="2218650" y="43136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79"/>
            <p:cNvSpPr/>
            <p:nvPr/>
          </p:nvSpPr>
          <p:spPr>
            <a:xfrm>
              <a:off x="2218650" y="42374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79"/>
            <p:cNvSpPr/>
            <p:nvPr/>
          </p:nvSpPr>
          <p:spPr>
            <a:xfrm>
              <a:off x="2218650" y="4161425"/>
              <a:ext cx="62225" cy="5325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79"/>
            <p:cNvSpPr/>
            <p:nvPr/>
          </p:nvSpPr>
          <p:spPr>
            <a:xfrm>
              <a:off x="2218650" y="4085225"/>
              <a:ext cx="62225" cy="5335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79"/>
            <p:cNvSpPr/>
            <p:nvPr/>
          </p:nvSpPr>
          <p:spPr>
            <a:xfrm>
              <a:off x="2218650" y="4009000"/>
              <a:ext cx="62225" cy="5335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79"/>
            <p:cNvSpPr/>
            <p:nvPr/>
          </p:nvSpPr>
          <p:spPr>
            <a:xfrm>
              <a:off x="2218650" y="3932800"/>
              <a:ext cx="62225" cy="53475"/>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79"/>
            <p:cNvSpPr/>
            <p:nvPr/>
          </p:nvSpPr>
          <p:spPr>
            <a:xfrm>
              <a:off x="2218650" y="385677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79"/>
            <p:cNvSpPr/>
            <p:nvPr/>
          </p:nvSpPr>
          <p:spPr>
            <a:xfrm>
              <a:off x="2218650" y="3780375"/>
              <a:ext cx="62425" cy="53475"/>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79"/>
            <p:cNvSpPr/>
            <p:nvPr/>
          </p:nvSpPr>
          <p:spPr>
            <a:xfrm>
              <a:off x="2218650" y="37041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79"/>
            <p:cNvSpPr/>
            <p:nvPr/>
          </p:nvSpPr>
          <p:spPr>
            <a:xfrm>
              <a:off x="2218650" y="36279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79"/>
            <p:cNvSpPr/>
            <p:nvPr/>
          </p:nvSpPr>
          <p:spPr>
            <a:xfrm>
              <a:off x="2218650" y="355192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79"/>
            <p:cNvSpPr/>
            <p:nvPr/>
          </p:nvSpPr>
          <p:spPr>
            <a:xfrm>
              <a:off x="2218650" y="347572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79"/>
            <p:cNvSpPr/>
            <p:nvPr/>
          </p:nvSpPr>
          <p:spPr>
            <a:xfrm>
              <a:off x="2218650" y="3399500"/>
              <a:ext cx="62425" cy="5335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79"/>
            <p:cNvSpPr/>
            <p:nvPr/>
          </p:nvSpPr>
          <p:spPr>
            <a:xfrm>
              <a:off x="2218650" y="3323300"/>
              <a:ext cx="62425" cy="53425"/>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79"/>
            <p:cNvSpPr/>
            <p:nvPr/>
          </p:nvSpPr>
          <p:spPr>
            <a:xfrm>
              <a:off x="2218650" y="3247075"/>
              <a:ext cx="62425" cy="53500"/>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79"/>
            <p:cNvSpPr/>
            <p:nvPr/>
          </p:nvSpPr>
          <p:spPr>
            <a:xfrm>
              <a:off x="2218650" y="3171075"/>
              <a:ext cx="62225" cy="53300"/>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79"/>
            <p:cNvSpPr/>
            <p:nvPr/>
          </p:nvSpPr>
          <p:spPr>
            <a:xfrm>
              <a:off x="2218650" y="2180700"/>
              <a:ext cx="62225" cy="5335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79"/>
            <p:cNvSpPr/>
            <p:nvPr/>
          </p:nvSpPr>
          <p:spPr>
            <a:xfrm>
              <a:off x="2218650" y="2028275"/>
              <a:ext cx="62225" cy="53450"/>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79"/>
            <p:cNvSpPr/>
            <p:nvPr/>
          </p:nvSpPr>
          <p:spPr>
            <a:xfrm>
              <a:off x="2218650" y="1952050"/>
              <a:ext cx="62225" cy="53450"/>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79"/>
            <p:cNvSpPr/>
            <p:nvPr/>
          </p:nvSpPr>
          <p:spPr>
            <a:xfrm>
              <a:off x="2142425" y="4618300"/>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79"/>
            <p:cNvSpPr/>
            <p:nvPr/>
          </p:nvSpPr>
          <p:spPr>
            <a:xfrm>
              <a:off x="2142425" y="438987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79"/>
            <p:cNvSpPr/>
            <p:nvPr/>
          </p:nvSpPr>
          <p:spPr>
            <a:xfrm>
              <a:off x="2142425" y="43136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79"/>
            <p:cNvSpPr/>
            <p:nvPr/>
          </p:nvSpPr>
          <p:spPr>
            <a:xfrm>
              <a:off x="2142425" y="42374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79"/>
            <p:cNvSpPr/>
            <p:nvPr/>
          </p:nvSpPr>
          <p:spPr>
            <a:xfrm>
              <a:off x="2142425" y="4161425"/>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79"/>
            <p:cNvSpPr/>
            <p:nvPr/>
          </p:nvSpPr>
          <p:spPr>
            <a:xfrm>
              <a:off x="2142425"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79"/>
            <p:cNvSpPr/>
            <p:nvPr/>
          </p:nvSpPr>
          <p:spPr>
            <a:xfrm>
              <a:off x="2142425"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79"/>
            <p:cNvSpPr/>
            <p:nvPr/>
          </p:nvSpPr>
          <p:spPr>
            <a:xfrm>
              <a:off x="2142425" y="3932800"/>
              <a:ext cx="62425" cy="53475"/>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79"/>
            <p:cNvSpPr/>
            <p:nvPr/>
          </p:nvSpPr>
          <p:spPr>
            <a:xfrm>
              <a:off x="2142425" y="385677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79"/>
            <p:cNvSpPr/>
            <p:nvPr/>
          </p:nvSpPr>
          <p:spPr>
            <a:xfrm>
              <a:off x="2142425" y="3780375"/>
              <a:ext cx="62425" cy="53475"/>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79"/>
            <p:cNvSpPr/>
            <p:nvPr/>
          </p:nvSpPr>
          <p:spPr>
            <a:xfrm>
              <a:off x="2142425"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79"/>
            <p:cNvSpPr/>
            <p:nvPr/>
          </p:nvSpPr>
          <p:spPr>
            <a:xfrm>
              <a:off x="2142425"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79"/>
            <p:cNvSpPr/>
            <p:nvPr/>
          </p:nvSpPr>
          <p:spPr>
            <a:xfrm>
              <a:off x="2142425" y="355192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79"/>
            <p:cNvSpPr/>
            <p:nvPr/>
          </p:nvSpPr>
          <p:spPr>
            <a:xfrm>
              <a:off x="2142425" y="3475725"/>
              <a:ext cx="62425" cy="5335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79"/>
            <p:cNvSpPr/>
            <p:nvPr/>
          </p:nvSpPr>
          <p:spPr>
            <a:xfrm>
              <a:off x="2142425" y="3399500"/>
              <a:ext cx="62425" cy="5335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79"/>
            <p:cNvSpPr/>
            <p:nvPr/>
          </p:nvSpPr>
          <p:spPr>
            <a:xfrm>
              <a:off x="2142425" y="3323300"/>
              <a:ext cx="62425" cy="53425"/>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79"/>
            <p:cNvSpPr/>
            <p:nvPr/>
          </p:nvSpPr>
          <p:spPr>
            <a:xfrm>
              <a:off x="2142425" y="3247075"/>
              <a:ext cx="62425" cy="53450"/>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79"/>
            <p:cNvSpPr/>
            <p:nvPr/>
          </p:nvSpPr>
          <p:spPr>
            <a:xfrm>
              <a:off x="2142425"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79"/>
            <p:cNvSpPr/>
            <p:nvPr/>
          </p:nvSpPr>
          <p:spPr>
            <a:xfrm>
              <a:off x="2142425"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79"/>
            <p:cNvSpPr/>
            <p:nvPr/>
          </p:nvSpPr>
          <p:spPr>
            <a:xfrm>
              <a:off x="2142425"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79"/>
            <p:cNvSpPr/>
            <p:nvPr/>
          </p:nvSpPr>
          <p:spPr>
            <a:xfrm>
              <a:off x="2142425"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79"/>
            <p:cNvSpPr/>
            <p:nvPr/>
          </p:nvSpPr>
          <p:spPr>
            <a:xfrm>
              <a:off x="2142425"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79"/>
            <p:cNvSpPr/>
            <p:nvPr/>
          </p:nvSpPr>
          <p:spPr>
            <a:xfrm>
              <a:off x="2142425"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79"/>
            <p:cNvSpPr/>
            <p:nvPr/>
          </p:nvSpPr>
          <p:spPr>
            <a:xfrm>
              <a:off x="2142425"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79"/>
            <p:cNvSpPr/>
            <p:nvPr/>
          </p:nvSpPr>
          <p:spPr>
            <a:xfrm>
              <a:off x="2142425"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79"/>
            <p:cNvSpPr/>
            <p:nvPr/>
          </p:nvSpPr>
          <p:spPr>
            <a:xfrm>
              <a:off x="2142425" y="1038125"/>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79"/>
            <p:cNvSpPr/>
            <p:nvPr/>
          </p:nvSpPr>
          <p:spPr>
            <a:xfrm>
              <a:off x="2066425" y="4618300"/>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79"/>
            <p:cNvSpPr/>
            <p:nvPr/>
          </p:nvSpPr>
          <p:spPr>
            <a:xfrm>
              <a:off x="2066425" y="4542300"/>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79"/>
            <p:cNvSpPr/>
            <p:nvPr/>
          </p:nvSpPr>
          <p:spPr>
            <a:xfrm>
              <a:off x="2066425" y="446607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79"/>
            <p:cNvSpPr/>
            <p:nvPr/>
          </p:nvSpPr>
          <p:spPr>
            <a:xfrm>
              <a:off x="2066425" y="438987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79"/>
            <p:cNvSpPr/>
            <p:nvPr/>
          </p:nvSpPr>
          <p:spPr>
            <a:xfrm>
              <a:off x="2066425" y="43136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79"/>
            <p:cNvSpPr/>
            <p:nvPr/>
          </p:nvSpPr>
          <p:spPr>
            <a:xfrm>
              <a:off x="2066425" y="42374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79"/>
            <p:cNvSpPr/>
            <p:nvPr/>
          </p:nvSpPr>
          <p:spPr>
            <a:xfrm>
              <a:off x="2066425" y="416142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79"/>
            <p:cNvSpPr/>
            <p:nvPr/>
          </p:nvSpPr>
          <p:spPr>
            <a:xfrm>
              <a:off x="2066425" y="37041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79"/>
            <p:cNvSpPr/>
            <p:nvPr/>
          </p:nvSpPr>
          <p:spPr>
            <a:xfrm>
              <a:off x="2066425" y="36279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79"/>
            <p:cNvSpPr/>
            <p:nvPr/>
          </p:nvSpPr>
          <p:spPr>
            <a:xfrm>
              <a:off x="2066425" y="3551925"/>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79"/>
            <p:cNvSpPr/>
            <p:nvPr/>
          </p:nvSpPr>
          <p:spPr>
            <a:xfrm>
              <a:off x="2066425"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79"/>
            <p:cNvSpPr/>
            <p:nvPr/>
          </p:nvSpPr>
          <p:spPr>
            <a:xfrm>
              <a:off x="2066275" y="3399500"/>
              <a:ext cx="62375" cy="5335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79"/>
            <p:cNvSpPr/>
            <p:nvPr/>
          </p:nvSpPr>
          <p:spPr>
            <a:xfrm>
              <a:off x="2066275" y="3323300"/>
              <a:ext cx="62375" cy="53425"/>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79"/>
            <p:cNvSpPr/>
            <p:nvPr/>
          </p:nvSpPr>
          <p:spPr>
            <a:xfrm>
              <a:off x="2066275" y="3247075"/>
              <a:ext cx="62375" cy="53450"/>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79"/>
            <p:cNvSpPr/>
            <p:nvPr/>
          </p:nvSpPr>
          <p:spPr>
            <a:xfrm>
              <a:off x="206642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79"/>
            <p:cNvSpPr/>
            <p:nvPr/>
          </p:nvSpPr>
          <p:spPr>
            <a:xfrm>
              <a:off x="206642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79"/>
            <p:cNvSpPr/>
            <p:nvPr/>
          </p:nvSpPr>
          <p:spPr>
            <a:xfrm>
              <a:off x="2066425" y="2942425"/>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79"/>
            <p:cNvSpPr/>
            <p:nvPr/>
          </p:nvSpPr>
          <p:spPr>
            <a:xfrm>
              <a:off x="206642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79"/>
            <p:cNvSpPr/>
            <p:nvPr/>
          </p:nvSpPr>
          <p:spPr>
            <a:xfrm>
              <a:off x="206642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79"/>
            <p:cNvSpPr/>
            <p:nvPr/>
          </p:nvSpPr>
          <p:spPr>
            <a:xfrm>
              <a:off x="206642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79"/>
            <p:cNvSpPr/>
            <p:nvPr/>
          </p:nvSpPr>
          <p:spPr>
            <a:xfrm>
              <a:off x="206642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79"/>
            <p:cNvSpPr/>
            <p:nvPr/>
          </p:nvSpPr>
          <p:spPr>
            <a:xfrm>
              <a:off x="2066425"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79"/>
            <p:cNvSpPr/>
            <p:nvPr/>
          </p:nvSpPr>
          <p:spPr>
            <a:xfrm>
              <a:off x="2066425"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79"/>
            <p:cNvSpPr/>
            <p:nvPr/>
          </p:nvSpPr>
          <p:spPr>
            <a:xfrm>
              <a:off x="2066425" y="1571400"/>
              <a:ext cx="62225" cy="5325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79"/>
            <p:cNvSpPr/>
            <p:nvPr/>
          </p:nvSpPr>
          <p:spPr>
            <a:xfrm>
              <a:off x="2066425"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79"/>
            <p:cNvSpPr/>
            <p:nvPr/>
          </p:nvSpPr>
          <p:spPr>
            <a:xfrm>
              <a:off x="206642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79"/>
            <p:cNvSpPr/>
            <p:nvPr/>
          </p:nvSpPr>
          <p:spPr>
            <a:xfrm>
              <a:off x="206642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79"/>
            <p:cNvSpPr/>
            <p:nvPr/>
          </p:nvSpPr>
          <p:spPr>
            <a:xfrm>
              <a:off x="2066425" y="1038125"/>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79"/>
            <p:cNvSpPr/>
            <p:nvPr/>
          </p:nvSpPr>
          <p:spPr>
            <a:xfrm>
              <a:off x="1990200" y="4542300"/>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79"/>
            <p:cNvSpPr/>
            <p:nvPr/>
          </p:nvSpPr>
          <p:spPr>
            <a:xfrm>
              <a:off x="1990200" y="4466075"/>
              <a:ext cx="62225" cy="53300"/>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79"/>
            <p:cNvSpPr/>
            <p:nvPr/>
          </p:nvSpPr>
          <p:spPr>
            <a:xfrm>
              <a:off x="1990200" y="438987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79"/>
            <p:cNvSpPr/>
            <p:nvPr/>
          </p:nvSpPr>
          <p:spPr>
            <a:xfrm>
              <a:off x="1990200"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79"/>
            <p:cNvSpPr/>
            <p:nvPr/>
          </p:nvSpPr>
          <p:spPr>
            <a:xfrm>
              <a:off x="1990200" y="3551925"/>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79"/>
            <p:cNvSpPr/>
            <p:nvPr/>
          </p:nvSpPr>
          <p:spPr>
            <a:xfrm>
              <a:off x="19902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79"/>
            <p:cNvSpPr/>
            <p:nvPr/>
          </p:nvSpPr>
          <p:spPr>
            <a:xfrm>
              <a:off x="1990200"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79"/>
            <p:cNvSpPr/>
            <p:nvPr/>
          </p:nvSpPr>
          <p:spPr>
            <a:xfrm>
              <a:off x="1990075" y="3323300"/>
              <a:ext cx="62350" cy="53425"/>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79"/>
            <p:cNvSpPr/>
            <p:nvPr/>
          </p:nvSpPr>
          <p:spPr>
            <a:xfrm>
              <a:off x="1990075" y="3247075"/>
              <a:ext cx="62350" cy="53450"/>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79"/>
            <p:cNvSpPr/>
            <p:nvPr/>
          </p:nvSpPr>
          <p:spPr>
            <a:xfrm>
              <a:off x="1990200"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79"/>
            <p:cNvSpPr/>
            <p:nvPr/>
          </p:nvSpPr>
          <p:spPr>
            <a:xfrm>
              <a:off x="1990200"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79"/>
            <p:cNvSpPr/>
            <p:nvPr/>
          </p:nvSpPr>
          <p:spPr>
            <a:xfrm>
              <a:off x="1990200"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79"/>
            <p:cNvSpPr/>
            <p:nvPr/>
          </p:nvSpPr>
          <p:spPr>
            <a:xfrm>
              <a:off x="1990200" y="2333125"/>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79"/>
            <p:cNvSpPr/>
            <p:nvPr/>
          </p:nvSpPr>
          <p:spPr>
            <a:xfrm>
              <a:off x="199020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79"/>
            <p:cNvSpPr/>
            <p:nvPr/>
          </p:nvSpPr>
          <p:spPr>
            <a:xfrm>
              <a:off x="1990200" y="2180700"/>
              <a:ext cx="62225" cy="5335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79"/>
            <p:cNvSpPr/>
            <p:nvPr/>
          </p:nvSpPr>
          <p:spPr>
            <a:xfrm>
              <a:off x="1990200"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79"/>
            <p:cNvSpPr/>
            <p:nvPr/>
          </p:nvSpPr>
          <p:spPr>
            <a:xfrm>
              <a:off x="1990200"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79"/>
            <p:cNvSpPr/>
            <p:nvPr/>
          </p:nvSpPr>
          <p:spPr>
            <a:xfrm>
              <a:off x="1990200"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79"/>
            <p:cNvSpPr/>
            <p:nvPr/>
          </p:nvSpPr>
          <p:spPr>
            <a:xfrm>
              <a:off x="1990200"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79"/>
            <p:cNvSpPr/>
            <p:nvPr/>
          </p:nvSpPr>
          <p:spPr>
            <a:xfrm>
              <a:off x="1990200"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79"/>
            <p:cNvSpPr/>
            <p:nvPr/>
          </p:nvSpPr>
          <p:spPr>
            <a:xfrm>
              <a:off x="1990200"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79"/>
            <p:cNvSpPr/>
            <p:nvPr/>
          </p:nvSpPr>
          <p:spPr>
            <a:xfrm>
              <a:off x="1990200" y="1571400"/>
              <a:ext cx="62225" cy="5325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79"/>
            <p:cNvSpPr/>
            <p:nvPr/>
          </p:nvSpPr>
          <p:spPr>
            <a:xfrm>
              <a:off x="1990200"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79"/>
            <p:cNvSpPr/>
            <p:nvPr/>
          </p:nvSpPr>
          <p:spPr>
            <a:xfrm>
              <a:off x="1990200"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79"/>
            <p:cNvSpPr/>
            <p:nvPr/>
          </p:nvSpPr>
          <p:spPr>
            <a:xfrm>
              <a:off x="1990200"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79"/>
            <p:cNvSpPr/>
            <p:nvPr/>
          </p:nvSpPr>
          <p:spPr>
            <a:xfrm>
              <a:off x="1990200" y="1038125"/>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79"/>
            <p:cNvSpPr/>
            <p:nvPr/>
          </p:nvSpPr>
          <p:spPr>
            <a:xfrm>
              <a:off x="1914000" y="3551925"/>
              <a:ext cx="62225" cy="53300"/>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79"/>
            <p:cNvSpPr/>
            <p:nvPr/>
          </p:nvSpPr>
          <p:spPr>
            <a:xfrm>
              <a:off x="1914000"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79"/>
            <p:cNvSpPr/>
            <p:nvPr/>
          </p:nvSpPr>
          <p:spPr>
            <a:xfrm>
              <a:off x="1914000"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79"/>
            <p:cNvSpPr/>
            <p:nvPr/>
          </p:nvSpPr>
          <p:spPr>
            <a:xfrm>
              <a:off x="1914000" y="3323300"/>
              <a:ext cx="62225" cy="53425"/>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79"/>
            <p:cNvSpPr/>
            <p:nvPr/>
          </p:nvSpPr>
          <p:spPr>
            <a:xfrm>
              <a:off x="1914000" y="3247075"/>
              <a:ext cx="62425" cy="53450"/>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79"/>
            <p:cNvSpPr/>
            <p:nvPr/>
          </p:nvSpPr>
          <p:spPr>
            <a:xfrm>
              <a:off x="1914000"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79"/>
            <p:cNvSpPr/>
            <p:nvPr/>
          </p:nvSpPr>
          <p:spPr>
            <a:xfrm>
              <a:off x="1914000"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79"/>
            <p:cNvSpPr/>
            <p:nvPr/>
          </p:nvSpPr>
          <p:spPr>
            <a:xfrm>
              <a:off x="1914000"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79"/>
            <p:cNvSpPr/>
            <p:nvPr/>
          </p:nvSpPr>
          <p:spPr>
            <a:xfrm>
              <a:off x="1914000"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79"/>
            <p:cNvSpPr/>
            <p:nvPr/>
          </p:nvSpPr>
          <p:spPr>
            <a:xfrm>
              <a:off x="1914000"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79"/>
            <p:cNvSpPr/>
            <p:nvPr/>
          </p:nvSpPr>
          <p:spPr>
            <a:xfrm>
              <a:off x="191400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79"/>
            <p:cNvSpPr/>
            <p:nvPr/>
          </p:nvSpPr>
          <p:spPr>
            <a:xfrm>
              <a:off x="1914000"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79"/>
            <p:cNvSpPr/>
            <p:nvPr/>
          </p:nvSpPr>
          <p:spPr>
            <a:xfrm>
              <a:off x="1914000"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79"/>
            <p:cNvSpPr/>
            <p:nvPr/>
          </p:nvSpPr>
          <p:spPr>
            <a:xfrm>
              <a:off x="1914000"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79"/>
            <p:cNvSpPr/>
            <p:nvPr/>
          </p:nvSpPr>
          <p:spPr>
            <a:xfrm>
              <a:off x="1914000"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79"/>
            <p:cNvSpPr/>
            <p:nvPr/>
          </p:nvSpPr>
          <p:spPr>
            <a:xfrm>
              <a:off x="1914000"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79"/>
            <p:cNvSpPr/>
            <p:nvPr/>
          </p:nvSpPr>
          <p:spPr>
            <a:xfrm>
              <a:off x="1914000"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79"/>
            <p:cNvSpPr/>
            <p:nvPr/>
          </p:nvSpPr>
          <p:spPr>
            <a:xfrm>
              <a:off x="1914000"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79"/>
            <p:cNvSpPr/>
            <p:nvPr/>
          </p:nvSpPr>
          <p:spPr>
            <a:xfrm>
              <a:off x="1837775"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79"/>
            <p:cNvSpPr/>
            <p:nvPr/>
          </p:nvSpPr>
          <p:spPr>
            <a:xfrm>
              <a:off x="1837775" y="2866425"/>
              <a:ext cx="62425" cy="53275"/>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79"/>
            <p:cNvSpPr/>
            <p:nvPr/>
          </p:nvSpPr>
          <p:spPr>
            <a:xfrm>
              <a:off x="1837775" y="2714000"/>
              <a:ext cx="62425" cy="5335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79"/>
            <p:cNvSpPr/>
            <p:nvPr/>
          </p:nvSpPr>
          <p:spPr>
            <a:xfrm>
              <a:off x="1837775" y="2637775"/>
              <a:ext cx="62425" cy="53450"/>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79"/>
            <p:cNvSpPr/>
            <p:nvPr/>
          </p:nvSpPr>
          <p:spPr>
            <a:xfrm>
              <a:off x="1837775" y="2561575"/>
              <a:ext cx="62425" cy="53425"/>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79"/>
            <p:cNvSpPr/>
            <p:nvPr/>
          </p:nvSpPr>
          <p:spPr>
            <a:xfrm>
              <a:off x="1837775" y="2485550"/>
              <a:ext cx="62425" cy="53300"/>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79"/>
            <p:cNvSpPr/>
            <p:nvPr/>
          </p:nvSpPr>
          <p:spPr>
            <a:xfrm>
              <a:off x="1837775" y="2409350"/>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79"/>
            <p:cNvSpPr/>
            <p:nvPr/>
          </p:nvSpPr>
          <p:spPr>
            <a:xfrm>
              <a:off x="1837775"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79"/>
            <p:cNvSpPr/>
            <p:nvPr/>
          </p:nvSpPr>
          <p:spPr>
            <a:xfrm>
              <a:off x="1837775"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79"/>
            <p:cNvSpPr/>
            <p:nvPr/>
          </p:nvSpPr>
          <p:spPr>
            <a:xfrm>
              <a:off x="1837775"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79"/>
            <p:cNvSpPr/>
            <p:nvPr/>
          </p:nvSpPr>
          <p:spPr>
            <a:xfrm>
              <a:off x="1837775" y="2104500"/>
              <a:ext cx="62425" cy="5332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79"/>
            <p:cNvSpPr/>
            <p:nvPr/>
          </p:nvSpPr>
          <p:spPr>
            <a:xfrm>
              <a:off x="1837775"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79"/>
            <p:cNvSpPr/>
            <p:nvPr/>
          </p:nvSpPr>
          <p:spPr>
            <a:xfrm>
              <a:off x="1837775"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79"/>
            <p:cNvSpPr/>
            <p:nvPr/>
          </p:nvSpPr>
          <p:spPr>
            <a:xfrm>
              <a:off x="1837775"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79"/>
            <p:cNvSpPr/>
            <p:nvPr/>
          </p:nvSpPr>
          <p:spPr>
            <a:xfrm>
              <a:off x="1837775"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79"/>
            <p:cNvSpPr/>
            <p:nvPr/>
          </p:nvSpPr>
          <p:spPr>
            <a:xfrm>
              <a:off x="1837775"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79"/>
            <p:cNvSpPr/>
            <p:nvPr/>
          </p:nvSpPr>
          <p:spPr>
            <a:xfrm>
              <a:off x="1837775" y="11905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79"/>
            <p:cNvSpPr/>
            <p:nvPr/>
          </p:nvSpPr>
          <p:spPr>
            <a:xfrm>
              <a:off x="1837775" y="1114325"/>
              <a:ext cx="62425" cy="5335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79"/>
            <p:cNvSpPr/>
            <p:nvPr/>
          </p:nvSpPr>
          <p:spPr>
            <a:xfrm>
              <a:off x="176177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79"/>
            <p:cNvSpPr/>
            <p:nvPr/>
          </p:nvSpPr>
          <p:spPr>
            <a:xfrm>
              <a:off x="176177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79"/>
            <p:cNvSpPr/>
            <p:nvPr/>
          </p:nvSpPr>
          <p:spPr>
            <a:xfrm>
              <a:off x="1761775"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79"/>
            <p:cNvSpPr/>
            <p:nvPr/>
          </p:nvSpPr>
          <p:spPr>
            <a:xfrm>
              <a:off x="1761775"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79"/>
            <p:cNvSpPr/>
            <p:nvPr/>
          </p:nvSpPr>
          <p:spPr>
            <a:xfrm>
              <a:off x="1761775" y="2485550"/>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79"/>
            <p:cNvSpPr/>
            <p:nvPr/>
          </p:nvSpPr>
          <p:spPr>
            <a:xfrm>
              <a:off x="1761775"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79"/>
            <p:cNvSpPr/>
            <p:nvPr/>
          </p:nvSpPr>
          <p:spPr>
            <a:xfrm>
              <a:off x="1761775"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79"/>
            <p:cNvSpPr/>
            <p:nvPr/>
          </p:nvSpPr>
          <p:spPr>
            <a:xfrm>
              <a:off x="176177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79"/>
            <p:cNvSpPr/>
            <p:nvPr/>
          </p:nvSpPr>
          <p:spPr>
            <a:xfrm>
              <a:off x="176177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79"/>
            <p:cNvSpPr/>
            <p:nvPr/>
          </p:nvSpPr>
          <p:spPr>
            <a:xfrm>
              <a:off x="176177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79"/>
            <p:cNvSpPr/>
            <p:nvPr/>
          </p:nvSpPr>
          <p:spPr>
            <a:xfrm>
              <a:off x="176177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79"/>
            <p:cNvSpPr/>
            <p:nvPr/>
          </p:nvSpPr>
          <p:spPr>
            <a:xfrm>
              <a:off x="1761775"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79"/>
            <p:cNvSpPr/>
            <p:nvPr/>
          </p:nvSpPr>
          <p:spPr>
            <a:xfrm>
              <a:off x="1761775" y="164740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79"/>
            <p:cNvSpPr/>
            <p:nvPr/>
          </p:nvSpPr>
          <p:spPr>
            <a:xfrm>
              <a:off x="176177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79"/>
            <p:cNvSpPr/>
            <p:nvPr/>
          </p:nvSpPr>
          <p:spPr>
            <a:xfrm>
              <a:off x="1761775" y="11905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79"/>
            <p:cNvSpPr/>
            <p:nvPr/>
          </p:nvSpPr>
          <p:spPr>
            <a:xfrm>
              <a:off x="176177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79"/>
            <p:cNvSpPr/>
            <p:nvPr/>
          </p:nvSpPr>
          <p:spPr>
            <a:xfrm>
              <a:off x="1685550" y="3018650"/>
              <a:ext cx="62225" cy="53425"/>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79"/>
            <p:cNvSpPr/>
            <p:nvPr/>
          </p:nvSpPr>
          <p:spPr>
            <a:xfrm>
              <a:off x="168555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79"/>
            <p:cNvSpPr/>
            <p:nvPr/>
          </p:nvSpPr>
          <p:spPr>
            <a:xfrm>
              <a:off x="168555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79"/>
            <p:cNvSpPr/>
            <p:nvPr/>
          </p:nvSpPr>
          <p:spPr>
            <a:xfrm>
              <a:off x="168555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79"/>
            <p:cNvSpPr/>
            <p:nvPr/>
          </p:nvSpPr>
          <p:spPr>
            <a:xfrm>
              <a:off x="168555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79"/>
            <p:cNvSpPr/>
            <p:nvPr/>
          </p:nvSpPr>
          <p:spPr>
            <a:xfrm>
              <a:off x="16855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79"/>
            <p:cNvSpPr/>
            <p:nvPr/>
          </p:nvSpPr>
          <p:spPr>
            <a:xfrm>
              <a:off x="16855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79"/>
            <p:cNvSpPr/>
            <p:nvPr/>
          </p:nvSpPr>
          <p:spPr>
            <a:xfrm>
              <a:off x="168555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79"/>
            <p:cNvSpPr/>
            <p:nvPr/>
          </p:nvSpPr>
          <p:spPr>
            <a:xfrm>
              <a:off x="168555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79"/>
            <p:cNvSpPr/>
            <p:nvPr/>
          </p:nvSpPr>
          <p:spPr>
            <a:xfrm>
              <a:off x="168555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79"/>
            <p:cNvSpPr/>
            <p:nvPr/>
          </p:nvSpPr>
          <p:spPr>
            <a:xfrm>
              <a:off x="168555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79"/>
            <p:cNvSpPr/>
            <p:nvPr/>
          </p:nvSpPr>
          <p:spPr>
            <a:xfrm>
              <a:off x="16855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79"/>
            <p:cNvSpPr/>
            <p:nvPr/>
          </p:nvSpPr>
          <p:spPr>
            <a:xfrm>
              <a:off x="1685550"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79"/>
            <p:cNvSpPr/>
            <p:nvPr/>
          </p:nvSpPr>
          <p:spPr>
            <a:xfrm>
              <a:off x="16855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79"/>
            <p:cNvSpPr/>
            <p:nvPr/>
          </p:nvSpPr>
          <p:spPr>
            <a:xfrm>
              <a:off x="16855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79"/>
            <p:cNvSpPr/>
            <p:nvPr/>
          </p:nvSpPr>
          <p:spPr>
            <a:xfrm>
              <a:off x="1685550"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79"/>
            <p:cNvSpPr/>
            <p:nvPr/>
          </p:nvSpPr>
          <p:spPr>
            <a:xfrm>
              <a:off x="160935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79"/>
            <p:cNvSpPr/>
            <p:nvPr/>
          </p:nvSpPr>
          <p:spPr>
            <a:xfrm>
              <a:off x="160935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79"/>
            <p:cNvSpPr/>
            <p:nvPr/>
          </p:nvSpPr>
          <p:spPr>
            <a:xfrm>
              <a:off x="16093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79"/>
            <p:cNvSpPr/>
            <p:nvPr/>
          </p:nvSpPr>
          <p:spPr>
            <a:xfrm>
              <a:off x="160935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79"/>
            <p:cNvSpPr/>
            <p:nvPr/>
          </p:nvSpPr>
          <p:spPr>
            <a:xfrm>
              <a:off x="160935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79"/>
            <p:cNvSpPr/>
            <p:nvPr/>
          </p:nvSpPr>
          <p:spPr>
            <a:xfrm>
              <a:off x="1609350" y="2333125"/>
              <a:ext cx="62200" cy="53450"/>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79"/>
            <p:cNvSpPr/>
            <p:nvPr/>
          </p:nvSpPr>
          <p:spPr>
            <a:xfrm>
              <a:off x="160935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79"/>
            <p:cNvSpPr/>
            <p:nvPr/>
          </p:nvSpPr>
          <p:spPr>
            <a:xfrm>
              <a:off x="160935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3581;p79"/>
            <p:cNvSpPr/>
            <p:nvPr/>
          </p:nvSpPr>
          <p:spPr>
            <a:xfrm>
              <a:off x="160935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3582;p79"/>
            <p:cNvSpPr/>
            <p:nvPr/>
          </p:nvSpPr>
          <p:spPr>
            <a:xfrm>
              <a:off x="160935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79"/>
            <p:cNvSpPr/>
            <p:nvPr/>
          </p:nvSpPr>
          <p:spPr>
            <a:xfrm>
              <a:off x="16093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79"/>
            <p:cNvSpPr/>
            <p:nvPr/>
          </p:nvSpPr>
          <p:spPr>
            <a:xfrm>
              <a:off x="160935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79"/>
            <p:cNvSpPr/>
            <p:nvPr/>
          </p:nvSpPr>
          <p:spPr>
            <a:xfrm>
              <a:off x="16093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79"/>
            <p:cNvSpPr/>
            <p:nvPr/>
          </p:nvSpPr>
          <p:spPr>
            <a:xfrm>
              <a:off x="1609350" y="1647400"/>
              <a:ext cx="62200" cy="53450"/>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79"/>
            <p:cNvSpPr/>
            <p:nvPr/>
          </p:nvSpPr>
          <p:spPr>
            <a:xfrm>
              <a:off x="16093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8" name="Google Shape;3588;p79"/>
            <p:cNvSpPr/>
            <p:nvPr/>
          </p:nvSpPr>
          <p:spPr>
            <a:xfrm>
              <a:off x="16093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589;p79"/>
            <p:cNvSpPr/>
            <p:nvPr/>
          </p:nvSpPr>
          <p:spPr>
            <a:xfrm>
              <a:off x="16093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79"/>
            <p:cNvSpPr/>
            <p:nvPr/>
          </p:nvSpPr>
          <p:spPr>
            <a:xfrm>
              <a:off x="160935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79"/>
            <p:cNvSpPr/>
            <p:nvPr/>
          </p:nvSpPr>
          <p:spPr>
            <a:xfrm>
              <a:off x="1533125" y="2942425"/>
              <a:ext cx="62425" cy="53450"/>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79"/>
            <p:cNvSpPr/>
            <p:nvPr/>
          </p:nvSpPr>
          <p:spPr>
            <a:xfrm>
              <a:off x="1533125"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79"/>
            <p:cNvSpPr/>
            <p:nvPr/>
          </p:nvSpPr>
          <p:spPr>
            <a:xfrm>
              <a:off x="1533125" y="2561575"/>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79"/>
            <p:cNvSpPr/>
            <p:nvPr/>
          </p:nvSpPr>
          <p:spPr>
            <a:xfrm>
              <a:off x="1533125"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79"/>
            <p:cNvSpPr/>
            <p:nvPr/>
          </p:nvSpPr>
          <p:spPr>
            <a:xfrm>
              <a:off x="1533125" y="2409350"/>
              <a:ext cx="62425" cy="5335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79"/>
            <p:cNvSpPr/>
            <p:nvPr/>
          </p:nvSpPr>
          <p:spPr>
            <a:xfrm>
              <a:off x="1533125" y="2333125"/>
              <a:ext cx="62425" cy="53450"/>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79"/>
            <p:cNvSpPr/>
            <p:nvPr/>
          </p:nvSpPr>
          <p:spPr>
            <a:xfrm>
              <a:off x="1533125" y="2256925"/>
              <a:ext cx="62575" cy="53425"/>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79"/>
            <p:cNvSpPr/>
            <p:nvPr/>
          </p:nvSpPr>
          <p:spPr>
            <a:xfrm>
              <a:off x="1533125" y="2180700"/>
              <a:ext cx="62425" cy="5335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79"/>
            <p:cNvSpPr/>
            <p:nvPr/>
          </p:nvSpPr>
          <p:spPr>
            <a:xfrm>
              <a:off x="1533125" y="21045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3600;p79"/>
            <p:cNvSpPr/>
            <p:nvPr/>
          </p:nvSpPr>
          <p:spPr>
            <a:xfrm>
              <a:off x="1533125" y="2028275"/>
              <a:ext cx="62425" cy="53450"/>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1" name="Google Shape;3601;p79"/>
            <p:cNvSpPr/>
            <p:nvPr/>
          </p:nvSpPr>
          <p:spPr>
            <a:xfrm>
              <a:off x="1533125" y="1952050"/>
              <a:ext cx="62425" cy="53450"/>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2" name="Google Shape;3602;p79"/>
            <p:cNvSpPr/>
            <p:nvPr/>
          </p:nvSpPr>
          <p:spPr>
            <a:xfrm>
              <a:off x="1533125" y="1876050"/>
              <a:ext cx="62425" cy="53275"/>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3603;p79"/>
            <p:cNvSpPr/>
            <p:nvPr/>
          </p:nvSpPr>
          <p:spPr>
            <a:xfrm>
              <a:off x="1533125"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3604;p79"/>
            <p:cNvSpPr/>
            <p:nvPr/>
          </p:nvSpPr>
          <p:spPr>
            <a:xfrm>
              <a:off x="1533125"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79"/>
            <p:cNvSpPr/>
            <p:nvPr/>
          </p:nvSpPr>
          <p:spPr>
            <a:xfrm>
              <a:off x="1533125" y="164740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79"/>
            <p:cNvSpPr/>
            <p:nvPr/>
          </p:nvSpPr>
          <p:spPr>
            <a:xfrm>
              <a:off x="1533125" y="134275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7" name="Google Shape;3607;p79"/>
            <p:cNvSpPr/>
            <p:nvPr/>
          </p:nvSpPr>
          <p:spPr>
            <a:xfrm>
              <a:off x="1456925"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79"/>
            <p:cNvSpPr/>
            <p:nvPr/>
          </p:nvSpPr>
          <p:spPr>
            <a:xfrm>
              <a:off x="1456925" y="2790200"/>
              <a:ext cx="62425" cy="5335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3609;p79"/>
            <p:cNvSpPr/>
            <p:nvPr/>
          </p:nvSpPr>
          <p:spPr>
            <a:xfrm>
              <a:off x="145692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0" name="Google Shape;3610;p79"/>
            <p:cNvSpPr/>
            <p:nvPr/>
          </p:nvSpPr>
          <p:spPr>
            <a:xfrm>
              <a:off x="1456925"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1" name="Google Shape;3611;p79"/>
            <p:cNvSpPr/>
            <p:nvPr/>
          </p:nvSpPr>
          <p:spPr>
            <a:xfrm>
              <a:off x="1456925" y="2561575"/>
              <a:ext cx="62425" cy="53425"/>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2" name="Google Shape;3612;p79"/>
            <p:cNvSpPr/>
            <p:nvPr/>
          </p:nvSpPr>
          <p:spPr>
            <a:xfrm>
              <a:off x="1456925" y="2485550"/>
              <a:ext cx="62425" cy="53300"/>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3" name="Google Shape;3613;p79"/>
            <p:cNvSpPr/>
            <p:nvPr/>
          </p:nvSpPr>
          <p:spPr>
            <a:xfrm>
              <a:off x="1456925" y="2409350"/>
              <a:ext cx="62425" cy="5335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79"/>
            <p:cNvSpPr/>
            <p:nvPr/>
          </p:nvSpPr>
          <p:spPr>
            <a:xfrm>
              <a:off x="1456925"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79"/>
            <p:cNvSpPr/>
            <p:nvPr/>
          </p:nvSpPr>
          <p:spPr>
            <a:xfrm>
              <a:off x="145692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79"/>
            <p:cNvSpPr/>
            <p:nvPr/>
          </p:nvSpPr>
          <p:spPr>
            <a:xfrm>
              <a:off x="1456925" y="2180700"/>
              <a:ext cx="62425" cy="5335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79"/>
            <p:cNvSpPr/>
            <p:nvPr/>
          </p:nvSpPr>
          <p:spPr>
            <a:xfrm>
              <a:off x="145692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79"/>
            <p:cNvSpPr/>
            <p:nvPr/>
          </p:nvSpPr>
          <p:spPr>
            <a:xfrm>
              <a:off x="1456925" y="2028275"/>
              <a:ext cx="62425" cy="53450"/>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79"/>
            <p:cNvSpPr/>
            <p:nvPr/>
          </p:nvSpPr>
          <p:spPr>
            <a:xfrm>
              <a:off x="1456925" y="1952050"/>
              <a:ext cx="62425" cy="53450"/>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79"/>
            <p:cNvSpPr/>
            <p:nvPr/>
          </p:nvSpPr>
          <p:spPr>
            <a:xfrm>
              <a:off x="145692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79"/>
            <p:cNvSpPr/>
            <p:nvPr/>
          </p:nvSpPr>
          <p:spPr>
            <a:xfrm>
              <a:off x="1456925" y="1799850"/>
              <a:ext cx="62425" cy="5332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79"/>
            <p:cNvSpPr/>
            <p:nvPr/>
          </p:nvSpPr>
          <p:spPr>
            <a:xfrm>
              <a:off x="145692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79"/>
            <p:cNvSpPr/>
            <p:nvPr/>
          </p:nvSpPr>
          <p:spPr>
            <a:xfrm>
              <a:off x="1456925" y="1647400"/>
              <a:ext cx="62425" cy="53450"/>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79"/>
            <p:cNvSpPr/>
            <p:nvPr/>
          </p:nvSpPr>
          <p:spPr>
            <a:xfrm>
              <a:off x="1456925" y="1571400"/>
              <a:ext cx="62425" cy="5325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79"/>
            <p:cNvSpPr/>
            <p:nvPr/>
          </p:nvSpPr>
          <p:spPr>
            <a:xfrm>
              <a:off x="1456925" y="1266550"/>
              <a:ext cx="62425" cy="53450"/>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79"/>
            <p:cNvSpPr/>
            <p:nvPr/>
          </p:nvSpPr>
          <p:spPr>
            <a:xfrm>
              <a:off x="1380900"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79"/>
            <p:cNvSpPr/>
            <p:nvPr/>
          </p:nvSpPr>
          <p:spPr>
            <a:xfrm>
              <a:off x="1380900"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8" name="Google Shape;3628;p79"/>
            <p:cNvSpPr/>
            <p:nvPr/>
          </p:nvSpPr>
          <p:spPr>
            <a:xfrm>
              <a:off x="1380900"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79"/>
            <p:cNvSpPr/>
            <p:nvPr/>
          </p:nvSpPr>
          <p:spPr>
            <a:xfrm>
              <a:off x="13809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3630;p79"/>
            <p:cNvSpPr/>
            <p:nvPr/>
          </p:nvSpPr>
          <p:spPr>
            <a:xfrm>
              <a:off x="1380900"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79"/>
            <p:cNvSpPr/>
            <p:nvPr/>
          </p:nvSpPr>
          <p:spPr>
            <a:xfrm>
              <a:off x="13809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79"/>
            <p:cNvSpPr/>
            <p:nvPr/>
          </p:nvSpPr>
          <p:spPr>
            <a:xfrm>
              <a:off x="13809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3633;p79"/>
            <p:cNvSpPr/>
            <p:nvPr/>
          </p:nvSpPr>
          <p:spPr>
            <a:xfrm>
              <a:off x="1380900"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79"/>
            <p:cNvSpPr/>
            <p:nvPr/>
          </p:nvSpPr>
          <p:spPr>
            <a:xfrm>
              <a:off x="13809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79"/>
            <p:cNvSpPr/>
            <p:nvPr/>
          </p:nvSpPr>
          <p:spPr>
            <a:xfrm>
              <a:off x="13809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79"/>
            <p:cNvSpPr/>
            <p:nvPr/>
          </p:nvSpPr>
          <p:spPr>
            <a:xfrm>
              <a:off x="13809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79"/>
            <p:cNvSpPr/>
            <p:nvPr/>
          </p:nvSpPr>
          <p:spPr>
            <a:xfrm>
              <a:off x="13809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79"/>
            <p:cNvSpPr/>
            <p:nvPr/>
          </p:nvSpPr>
          <p:spPr>
            <a:xfrm>
              <a:off x="13809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3639;p79"/>
            <p:cNvSpPr/>
            <p:nvPr/>
          </p:nvSpPr>
          <p:spPr>
            <a:xfrm>
              <a:off x="13809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79"/>
            <p:cNvSpPr/>
            <p:nvPr/>
          </p:nvSpPr>
          <p:spPr>
            <a:xfrm>
              <a:off x="13809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79"/>
            <p:cNvSpPr/>
            <p:nvPr/>
          </p:nvSpPr>
          <p:spPr>
            <a:xfrm>
              <a:off x="138090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2" name="Google Shape;3642;p79"/>
            <p:cNvSpPr/>
            <p:nvPr/>
          </p:nvSpPr>
          <p:spPr>
            <a:xfrm>
              <a:off x="13809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3643;p79"/>
            <p:cNvSpPr/>
            <p:nvPr/>
          </p:nvSpPr>
          <p:spPr>
            <a:xfrm>
              <a:off x="13809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3644;p79"/>
            <p:cNvSpPr/>
            <p:nvPr/>
          </p:nvSpPr>
          <p:spPr>
            <a:xfrm>
              <a:off x="13047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79"/>
            <p:cNvSpPr/>
            <p:nvPr/>
          </p:nvSpPr>
          <p:spPr>
            <a:xfrm>
              <a:off x="130470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6" name="Google Shape;3646;p79"/>
            <p:cNvSpPr/>
            <p:nvPr/>
          </p:nvSpPr>
          <p:spPr>
            <a:xfrm>
              <a:off x="130470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79"/>
            <p:cNvSpPr/>
            <p:nvPr/>
          </p:nvSpPr>
          <p:spPr>
            <a:xfrm>
              <a:off x="13047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648;p79"/>
            <p:cNvSpPr/>
            <p:nvPr/>
          </p:nvSpPr>
          <p:spPr>
            <a:xfrm>
              <a:off x="130470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79"/>
            <p:cNvSpPr/>
            <p:nvPr/>
          </p:nvSpPr>
          <p:spPr>
            <a:xfrm>
              <a:off x="130470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79"/>
            <p:cNvSpPr/>
            <p:nvPr/>
          </p:nvSpPr>
          <p:spPr>
            <a:xfrm>
              <a:off x="13047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1" name="Google Shape;3651;p79"/>
            <p:cNvSpPr/>
            <p:nvPr/>
          </p:nvSpPr>
          <p:spPr>
            <a:xfrm>
              <a:off x="13047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79"/>
            <p:cNvSpPr/>
            <p:nvPr/>
          </p:nvSpPr>
          <p:spPr>
            <a:xfrm>
              <a:off x="13047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3653;p79"/>
            <p:cNvSpPr/>
            <p:nvPr/>
          </p:nvSpPr>
          <p:spPr>
            <a:xfrm>
              <a:off x="13047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79"/>
            <p:cNvSpPr/>
            <p:nvPr/>
          </p:nvSpPr>
          <p:spPr>
            <a:xfrm>
              <a:off x="1304700" y="17998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3655;p79"/>
            <p:cNvSpPr/>
            <p:nvPr/>
          </p:nvSpPr>
          <p:spPr>
            <a:xfrm>
              <a:off x="13047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6" name="Google Shape;3656;p79"/>
            <p:cNvSpPr/>
            <p:nvPr/>
          </p:nvSpPr>
          <p:spPr>
            <a:xfrm>
              <a:off x="130470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79"/>
            <p:cNvSpPr/>
            <p:nvPr/>
          </p:nvSpPr>
          <p:spPr>
            <a:xfrm>
              <a:off x="130470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79"/>
            <p:cNvSpPr/>
            <p:nvPr/>
          </p:nvSpPr>
          <p:spPr>
            <a:xfrm>
              <a:off x="13047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79"/>
            <p:cNvSpPr/>
            <p:nvPr/>
          </p:nvSpPr>
          <p:spPr>
            <a:xfrm>
              <a:off x="13047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79"/>
            <p:cNvSpPr/>
            <p:nvPr/>
          </p:nvSpPr>
          <p:spPr>
            <a:xfrm>
              <a:off x="1304700" y="11905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79"/>
            <p:cNvSpPr/>
            <p:nvPr/>
          </p:nvSpPr>
          <p:spPr>
            <a:xfrm>
              <a:off x="12284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662;p79"/>
            <p:cNvSpPr/>
            <p:nvPr/>
          </p:nvSpPr>
          <p:spPr>
            <a:xfrm>
              <a:off x="12284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79"/>
            <p:cNvSpPr/>
            <p:nvPr/>
          </p:nvSpPr>
          <p:spPr>
            <a:xfrm>
              <a:off x="12284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79"/>
            <p:cNvSpPr/>
            <p:nvPr/>
          </p:nvSpPr>
          <p:spPr>
            <a:xfrm>
              <a:off x="12284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79"/>
            <p:cNvSpPr/>
            <p:nvPr/>
          </p:nvSpPr>
          <p:spPr>
            <a:xfrm>
              <a:off x="1228475"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79"/>
            <p:cNvSpPr/>
            <p:nvPr/>
          </p:nvSpPr>
          <p:spPr>
            <a:xfrm>
              <a:off x="1228475"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79"/>
            <p:cNvSpPr/>
            <p:nvPr/>
          </p:nvSpPr>
          <p:spPr>
            <a:xfrm>
              <a:off x="1228475"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8" name="Google Shape;3668;p79"/>
            <p:cNvSpPr/>
            <p:nvPr/>
          </p:nvSpPr>
          <p:spPr>
            <a:xfrm>
              <a:off x="12284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9" name="Google Shape;3669;p79"/>
            <p:cNvSpPr/>
            <p:nvPr/>
          </p:nvSpPr>
          <p:spPr>
            <a:xfrm>
              <a:off x="12284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79"/>
            <p:cNvSpPr/>
            <p:nvPr/>
          </p:nvSpPr>
          <p:spPr>
            <a:xfrm>
              <a:off x="12284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79"/>
            <p:cNvSpPr/>
            <p:nvPr/>
          </p:nvSpPr>
          <p:spPr>
            <a:xfrm>
              <a:off x="12284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79"/>
            <p:cNvSpPr/>
            <p:nvPr/>
          </p:nvSpPr>
          <p:spPr>
            <a:xfrm>
              <a:off x="122847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79"/>
            <p:cNvSpPr/>
            <p:nvPr/>
          </p:nvSpPr>
          <p:spPr>
            <a:xfrm>
              <a:off x="12284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79"/>
            <p:cNvSpPr/>
            <p:nvPr/>
          </p:nvSpPr>
          <p:spPr>
            <a:xfrm>
              <a:off x="12284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79"/>
            <p:cNvSpPr/>
            <p:nvPr/>
          </p:nvSpPr>
          <p:spPr>
            <a:xfrm>
              <a:off x="12284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79"/>
            <p:cNvSpPr/>
            <p:nvPr/>
          </p:nvSpPr>
          <p:spPr>
            <a:xfrm>
              <a:off x="12284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79"/>
            <p:cNvSpPr/>
            <p:nvPr/>
          </p:nvSpPr>
          <p:spPr>
            <a:xfrm>
              <a:off x="1228475"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79"/>
            <p:cNvSpPr/>
            <p:nvPr/>
          </p:nvSpPr>
          <p:spPr>
            <a:xfrm>
              <a:off x="12284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79"/>
            <p:cNvSpPr/>
            <p:nvPr/>
          </p:nvSpPr>
          <p:spPr>
            <a:xfrm>
              <a:off x="1152275" y="2561575"/>
              <a:ext cx="62400" cy="53425"/>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79"/>
            <p:cNvSpPr/>
            <p:nvPr/>
          </p:nvSpPr>
          <p:spPr>
            <a:xfrm>
              <a:off x="1152275" y="2485550"/>
              <a:ext cx="62400" cy="53300"/>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1" name="Google Shape;3681;p79"/>
            <p:cNvSpPr/>
            <p:nvPr/>
          </p:nvSpPr>
          <p:spPr>
            <a:xfrm>
              <a:off x="1152275" y="2409350"/>
              <a:ext cx="62400" cy="5335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79"/>
            <p:cNvSpPr/>
            <p:nvPr/>
          </p:nvSpPr>
          <p:spPr>
            <a:xfrm>
              <a:off x="1152275"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79"/>
            <p:cNvSpPr/>
            <p:nvPr/>
          </p:nvSpPr>
          <p:spPr>
            <a:xfrm>
              <a:off x="11522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79"/>
            <p:cNvSpPr/>
            <p:nvPr/>
          </p:nvSpPr>
          <p:spPr>
            <a:xfrm>
              <a:off x="1152275" y="2180700"/>
              <a:ext cx="62400" cy="5335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79"/>
            <p:cNvSpPr/>
            <p:nvPr/>
          </p:nvSpPr>
          <p:spPr>
            <a:xfrm>
              <a:off x="1152275" y="210450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79"/>
            <p:cNvSpPr/>
            <p:nvPr/>
          </p:nvSpPr>
          <p:spPr>
            <a:xfrm>
              <a:off x="1152275"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79"/>
            <p:cNvSpPr/>
            <p:nvPr/>
          </p:nvSpPr>
          <p:spPr>
            <a:xfrm>
              <a:off x="1152275"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79"/>
            <p:cNvSpPr/>
            <p:nvPr/>
          </p:nvSpPr>
          <p:spPr>
            <a:xfrm>
              <a:off x="1152275"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79"/>
            <p:cNvSpPr/>
            <p:nvPr/>
          </p:nvSpPr>
          <p:spPr>
            <a:xfrm>
              <a:off x="1152275" y="179985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79"/>
            <p:cNvSpPr/>
            <p:nvPr/>
          </p:nvSpPr>
          <p:spPr>
            <a:xfrm>
              <a:off x="1152275" y="1723625"/>
              <a:ext cx="62400" cy="5335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79"/>
            <p:cNvSpPr/>
            <p:nvPr/>
          </p:nvSpPr>
          <p:spPr>
            <a:xfrm>
              <a:off x="11522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79"/>
            <p:cNvSpPr/>
            <p:nvPr/>
          </p:nvSpPr>
          <p:spPr>
            <a:xfrm>
              <a:off x="1152275"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79"/>
            <p:cNvSpPr/>
            <p:nvPr/>
          </p:nvSpPr>
          <p:spPr>
            <a:xfrm>
              <a:off x="1152275"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79"/>
            <p:cNvSpPr/>
            <p:nvPr/>
          </p:nvSpPr>
          <p:spPr>
            <a:xfrm>
              <a:off x="1076050"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79"/>
            <p:cNvSpPr/>
            <p:nvPr/>
          </p:nvSpPr>
          <p:spPr>
            <a:xfrm>
              <a:off x="10760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79"/>
            <p:cNvSpPr/>
            <p:nvPr/>
          </p:nvSpPr>
          <p:spPr>
            <a:xfrm>
              <a:off x="10760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79"/>
            <p:cNvSpPr/>
            <p:nvPr/>
          </p:nvSpPr>
          <p:spPr>
            <a:xfrm>
              <a:off x="10760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3698;p79"/>
            <p:cNvSpPr/>
            <p:nvPr/>
          </p:nvSpPr>
          <p:spPr>
            <a:xfrm>
              <a:off x="1076050"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79"/>
            <p:cNvSpPr/>
            <p:nvPr/>
          </p:nvSpPr>
          <p:spPr>
            <a:xfrm>
              <a:off x="10760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79"/>
            <p:cNvSpPr/>
            <p:nvPr/>
          </p:nvSpPr>
          <p:spPr>
            <a:xfrm>
              <a:off x="1076050"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1" name="Google Shape;3701;p79"/>
            <p:cNvSpPr/>
            <p:nvPr/>
          </p:nvSpPr>
          <p:spPr>
            <a:xfrm>
              <a:off x="10760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702;p79"/>
            <p:cNvSpPr/>
            <p:nvPr/>
          </p:nvSpPr>
          <p:spPr>
            <a:xfrm>
              <a:off x="10760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79"/>
            <p:cNvSpPr/>
            <p:nvPr/>
          </p:nvSpPr>
          <p:spPr>
            <a:xfrm>
              <a:off x="10760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79"/>
            <p:cNvSpPr/>
            <p:nvPr/>
          </p:nvSpPr>
          <p:spPr>
            <a:xfrm>
              <a:off x="1076050"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79"/>
            <p:cNvSpPr/>
            <p:nvPr/>
          </p:nvSpPr>
          <p:spPr>
            <a:xfrm>
              <a:off x="1076050" y="1571400"/>
              <a:ext cx="62425" cy="5325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79"/>
            <p:cNvSpPr/>
            <p:nvPr/>
          </p:nvSpPr>
          <p:spPr>
            <a:xfrm>
              <a:off x="1076050"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7" name="Google Shape;3707;p79"/>
            <p:cNvSpPr/>
            <p:nvPr/>
          </p:nvSpPr>
          <p:spPr>
            <a:xfrm>
              <a:off x="1076050"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8" name="Google Shape;3708;p79"/>
            <p:cNvSpPr/>
            <p:nvPr/>
          </p:nvSpPr>
          <p:spPr>
            <a:xfrm>
              <a:off x="1076050"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79"/>
            <p:cNvSpPr/>
            <p:nvPr/>
          </p:nvSpPr>
          <p:spPr>
            <a:xfrm>
              <a:off x="1000050"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3710;p79"/>
            <p:cNvSpPr/>
            <p:nvPr/>
          </p:nvSpPr>
          <p:spPr>
            <a:xfrm>
              <a:off x="1000050" y="2028275"/>
              <a:ext cx="62200" cy="53450"/>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3711;p79"/>
            <p:cNvSpPr/>
            <p:nvPr/>
          </p:nvSpPr>
          <p:spPr>
            <a:xfrm>
              <a:off x="1000050"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79"/>
            <p:cNvSpPr/>
            <p:nvPr/>
          </p:nvSpPr>
          <p:spPr>
            <a:xfrm>
              <a:off x="1000050"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3" name="Google Shape;3713;p79"/>
            <p:cNvSpPr/>
            <p:nvPr/>
          </p:nvSpPr>
          <p:spPr>
            <a:xfrm>
              <a:off x="10000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4" name="Google Shape;3714;p79"/>
            <p:cNvSpPr/>
            <p:nvPr/>
          </p:nvSpPr>
          <p:spPr>
            <a:xfrm>
              <a:off x="1000050"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79"/>
            <p:cNvSpPr/>
            <p:nvPr/>
          </p:nvSpPr>
          <p:spPr>
            <a:xfrm>
              <a:off x="1000050" y="164740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79"/>
            <p:cNvSpPr/>
            <p:nvPr/>
          </p:nvSpPr>
          <p:spPr>
            <a:xfrm>
              <a:off x="1000050"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79"/>
            <p:cNvSpPr/>
            <p:nvPr/>
          </p:nvSpPr>
          <p:spPr>
            <a:xfrm>
              <a:off x="1000050" y="134275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79"/>
            <p:cNvSpPr/>
            <p:nvPr/>
          </p:nvSpPr>
          <p:spPr>
            <a:xfrm>
              <a:off x="92382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79"/>
            <p:cNvSpPr/>
            <p:nvPr/>
          </p:nvSpPr>
          <p:spPr>
            <a:xfrm>
              <a:off x="92382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0" name="Google Shape;3720;p79"/>
            <p:cNvSpPr/>
            <p:nvPr/>
          </p:nvSpPr>
          <p:spPr>
            <a:xfrm>
              <a:off x="923825"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79"/>
            <p:cNvSpPr/>
            <p:nvPr/>
          </p:nvSpPr>
          <p:spPr>
            <a:xfrm>
              <a:off x="92382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2" name="Google Shape;3722;p79"/>
            <p:cNvSpPr/>
            <p:nvPr/>
          </p:nvSpPr>
          <p:spPr>
            <a:xfrm>
              <a:off x="92382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3" name="Google Shape;3723;p79"/>
            <p:cNvSpPr/>
            <p:nvPr/>
          </p:nvSpPr>
          <p:spPr>
            <a:xfrm>
              <a:off x="92382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79"/>
            <p:cNvSpPr/>
            <p:nvPr/>
          </p:nvSpPr>
          <p:spPr>
            <a:xfrm>
              <a:off x="92382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5" name="Google Shape;3725;p79"/>
            <p:cNvSpPr/>
            <p:nvPr/>
          </p:nvSpPr>
          <p:spPr>
            <a:xfrm>
              <a:off x="8476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6" name="Google Shape;3726;p79"/>
            <p:cNvSpPr/>
            <p:nvPr/>
          </p:nvSpPr>
          <p:spPr>
            <a:xfrm>
              <a:off x="8476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79"/>
            <p:cNvSpPr/>
            <p:nvPr/>
          </p:nvSpPr>
          <p:spPr>
            <a:xfrm>
              <a:off x="8476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8" name="Google Shape;3728;p79"/>
            <p:cNvSpPr/>
            <p:nvPr/>
          </p:nvSpPr>
          <p:spPr>
            <a:xfrm>
              <a:off x="8476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9" name="Google Shape;3729;p79"/>
            <p:cNvSpPr/>
            <p:nvPr/>
          </p:nvSpPr>
          <p:spPr>
            <a:xfrm>
              <a:off x="8476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79"/>
            <p:cNvSpPr/>
            <p:nvPr/>
          </p:nvSpPr>
          <p:spPr>
            <a:xfrm>
              <a:off x="8476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79"/>
            <p:cNvSpPr/>
            <p:nvPr/>
          </p:nvSpPr>
          <p:spPr>
            <a:xfrm>
              <a:off x="771400"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2" name="Google Shape;3732;p79"/>
            <p:cNvSpPr/>
            <p:nvPr/>
          </p:nvSpPr>
          <p:spPr>
            <a:xfrm>
              <a:off x="771400"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79"/>
            <p:cNvSpPr/>
            <p:nvPr/>
          </p:nvSpPr>
          <p:spPr>
            <a:xfrm>
              <a:off x="7714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3734;p79"/>
            <p:cNvSpPr/>
            <p:nvPr/>
          </p:nvSpPr>
          <p:spPr>
            <a:xfrm>
              <a:off x="771400"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5" name="Google Shape;3735;p79"/>
            <p:cNvSpPr/>
            <p:nvPr/>
          </p:nvSpPr>
          <p:spPr>
            <a:xfrm>
              <a:off x="695200" y="1799850"/>
              <a:ext cx="62200" cy="5332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79"/>
            <p:cNvSpPr/>
            <p:nvPr/>
          </p:nvSpPr>
          <p:spPr>
            <a:xfrm>
              <a:off x="695200" y="1723625"/>
              <a:ext cx="62200" cy="5335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79"/>
            <p:cNvSpPr/>
            <p:nvPr/>
          </p:nvSpPr>
          <p:spPr>
            <a:xfrm>
              <a:off x="69520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8" name="Google Shape;3738;p79"/>
            <p:cNvSpPr/>
            <p:nvPr/>
          </p:nvSpPr>
          <p:spPr>
            <a:xfrm>
              <a:off x="695200" y="1571400"/>
              <a:ext cx="62200" cy="5325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9" name="Google Shape;3739;p79"/>
            <p:cNvSpPr/>
            <p:nvPr/>
          </p:nvSpPr>
          <p:spPr>
            <a:xfrm>
              <a:off x="6189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0" name="Google Shape;3740;p79"/>
            <p:cNvSpPr/>
            <p:nvPr/>
          </p:nvSpPr>
          <p:spPr>
            <a:xfrm>
              <a:off x="6189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79"/>
            <p:cNvSpPr/>
            <p:nvPr/>
          </p:nvSpPr>
          <p:spPr>
            <a:xfrm>
              <a:off x="618975" y="1647400"/>
              <a:ext cx="62225" cy="53450"/>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79"/>
            <p:cNvSpPr/>
            <p:nvPr/>
          </p:nvSpPr>
          <p:spPr>
            <a:xfrm>
              <a:off x="6189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79"/>
            <p:cNvSpPr/>
            <p:nvPr/>
          </p:nvSpPr>
          <p:spPr>
            <a:xfrm>
              <a:off x="542775"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79"/>
            <p:cNvSpPr/>
            <p:nvPr/>
          </p:nvSpPr>
          <p:spPr>
            <a:xfrm>
              <a:off x="542775"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5" name="Google Shape;3745;p79"/>
            <p:cNvSpPr/>
            <p:nvPr/>
          </p:nvSpPr>
          <p:spPr>
            <a:xfrm>
              <a:off x="5427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6" name="Google Shape;3746;p79"/>
            <p:cNvSpPr/>
            <p:nvPr/>
          </p:nvSpPr>
          <p:spPr>
            <a:xfrm>
              <a:off x="542775" y="1571400"/>
              <a:ext cx="62400" cy="5325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7" name="Google Shape;3747;p79"/>
            <p:cNvSpPr/>
            <p:nvPr/>
          </p:nvSpPr>
          <p:spPr>
            <a:xfrm>
              <a:off x="466550" y="1799850"/>
              <a:ext cx="62425" cy="5332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79"/>
            <p:cNvSpPr/>
            <p:nvPr/>
          </p:nvSpPr>
          <p:spPr>
            <a:xfrm>
              <a:off x="466550" y="1723625"/>
              <a:ext cx="62425" cy="5335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79"/>
            <p:cNvSpPr/>
            <p:nvPr/>
          </p:nvSpPr>
          <p:spPr>
            <a:xfrm>
              <a:off x="466550" y="1647400"/>
              <a:ext cx="62425" cy="53450"/>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79"/>
            <p:cNvSpPr/>
            <p:nvPr/>
          </p:nvSpPr>
          <p:spPr>
            <a:xfrm>
              <a:off x="466550" y="1571400"/>
              <a:ext cx="62425" cy="5325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79"/>
            <p:cNvSpPr/>
            <p:nvPr/>
          </p:nvSpPr>
          <p:spPr>
            <a:xfrm>
              <a:off x="390550" y="1876050"/>
              <a:ext cx="62350" cy="53275"/>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79"/>
            <p:cNvSpPr/>
            <p:nvPr/>
          </p:nvSpPr>
          <p:spPr>
            <a:xfrm>
              <a:off x="390550" y="1799825"/>
              <a:ext cx="62350" cy="53300"/>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3753;p79"/>
            <p:cNvSpPr/>
            <p:nvPr/>
          </p:nvSpPr>
          <p:spPr>
            <a:xfrm>
              <a:off x="390550" y="1723625"/>
              <a:ext cx="62400" cy="5335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79"/>
            <p:cNvSpPr/>
            <p:nvPr/>
          </p:nvSpPr>
          <p:spPr>
            <a:xfrm>
              <a:off x="39055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79"/>
            <p:cNvSpPr/>
            <p:nvPr/>
          </p:nvSpPr>
          <p:spPr>
            <a:xfrm>
              <a:off x="390550" y="1571400"/>
              <a:ext cx="62350" cy="53275"/>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6" name="Google Shape;3756;p79"/>
            <p:cNvSpPr/>
            <p:nvPr/>
          </p:nvSpPr>
          <p:spPr>
            <a:xfrm>
              <a:off x="314325" y="1952050"/>
              <a:ext cx="62225" cy="53450"/>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7" name="Google Shape;3757;p79"/>
            <p:cNvSpPr/>
            <p:nvPr/>
          </p:nvSpPr>
          <p:spPr>
            <a:xfrm>
              <a:off x="314325" y="1876050"/>
              <a:ext cx="62225" cy="53275"/>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79"/>
            <p:cNvSpPr/>
            <p:nvPr/>
          </p:nvSpPr>
          <p:spPr>
            <a:xfrm>
              <a:off x="314325" y="1799850"/>
              <a:ext cx="62225" cy="5332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9" name="Google Shape;3759;p79"/>
            <p:cNvSpPr/>
            <p:nvPr/>
          </p:nvSpPr>
          <p:spPr>
            <a:xfrm>
              <a:off x="314325" y="1723625"/>
              <a:ext cx="62225" cy="5335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3760;p79"/>
            <p:cNvSpPr/>
            <p:nvPr/>
          </p:nvSpPr>
          <p:spPr>
            <a:xfrm>
              <a:off x="314325" y="1647400"/>
              <a:ext cx="62225" cy="53450"/>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79"/>
            <p:cNvSpPr/>
            <p:nvPr/>
          </p:nvSpPr>
          <p:spPr>
            <a:xfrm>
              <a:off x="314325" y="1571400"/>
              <a:ext cx="62150" cy="5325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2" name="Google Shape;3762;p79"/>
            <p:cNvSpPr/>
            <p:nvPr/>
          </p:nvSpPr>
          <p:spPr>
            <a:xfrm>
              <a:off x="238125"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3" name="Google Shape;3763;p79"/>
            <p:cNvSpPr/>
            <p:nvPr/>
          </p:nvSpPr>
          <p:spPr>
            <a:xfrm>
              <a:off x="238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4" name="Google Shape;3764;p79"/>
            <p:cNvSpPr/>
            <p:nvPr/>
          </p:nvSpPr>
          <p:spPr>
            <a:xfrm>
              <a:off x="238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5" name="Google Shape;3765;p79"/>
            <p:cNvSpPr/>
            <p:nvPr/>
          </p:nvSpPr>
          <p:spPr>
            <a:xfrm>
              <a:off x="2381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6" name="Google Shape;3766;p79"/>
            <p:cNvSpPr/>
            <p:nvPr/>
          </p:nvSpPr>
          <p:spPr>
            <a:xfrm>
              <a:off x="4427825" y="26377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7" name="Google Shape;3767;p79"/>
            <p:cNvSpPr/>
            <p:nvPr/>
          </p:nvSpPr>
          <p:spPr>
            <a:xfrm>
              <a:off x="4427825" y="2714000"/>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8" name="Google Shape;3768;p79"/>
            <p:cNvSpPr/>
            <p:nvPr/>
          </p:nvSpPr>
          <p:spPr>
            <a:xfrm>
              <a:off x="4504050"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9" name="Google Shape;3769;p79"/>
            <p:cNvSpPr/>
            <p:nvPr/>
          </p:nvSpPr>
          <p:spPr>
            <a:xfrm>
              <a:off x="450405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0" name="Google Shape;3770;p79"/>
            <p:cNvSpPr/>
            <p:nvPr/>
          </p:nvSpPr>
          <p:spPr>
            <a:xfrm>
              <a:off x="458025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1" name="Google Shape;3771;p79"/>
            <p:cNvSpPr/>
            <p:nvPr/>
          </p:nvSpPr>
          <p:spPr>
            <a:xfrm>
              <a:off x="450405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2" name="Google Shape;3772;p79"/>
            <p:cNvSpPr/>
            <p:nvPr/>
          </p:nvSpPr>
          <p:spPr>
            <a:xfrm>
              <a:off x="5113350" y="14952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3" name="Google Shape;3773;p79"/>
            <p:cNvSpPr/>
            <p:nvPr/>
          </p:nvSpPr>
          <p:spPr>
            <a:xfrm>
              <a:off x="5113350" y="1571400"/>
              <a:ext cx="62400" cy="53250"/>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4" name="Google Shape;3774;p79"/>
            <p:cNvSpPr/>
            <p:nvPr/>
          </p:nvSpPr>
          <p:spPr>
            <a:xfrm>
              <a:off x="5113350" y="164740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5" name="Google Shape;3775;p79"/>
            <p:cNvSpPr/>
            <p:nvPr/>
          </p:nvSpPr>
          <p:spPr>
            <a:xfrm>
              <a:off x="5113350" y="172362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6" name="Google Shape;3776;p79"/>
            <p:cNvSpPr/>
            <p:nvPr/>
          </p:nvSpPr>
          <p:spPr>
            <a:xfrm>
              <a:off x="5113350" y="179985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7" name="Google Shape;3777;p79"/>
            <p:cNvSpPr/>
            <p:nvPr/>
          </p:nvSpPr>
          <p:spPr>
            <a:xfrm>
              <a:off x="5113350" y="1876050"/>
              <a:ext cx="62400" cy="5335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8" name="Google Shape;3778;p79"/>
            <p:cNvSpPr/>
            <p:nvPr/>
          </p:nvSpPr>
          <p:spPr>
            <a:xfrm>
              <a:off x="5113350" y="1952050"/>
              <a:ext cx="62400" cy="53450"/>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9" name="Google Shape;3779;p79"/>
            <p:cNvSpPr/>
            <p:nvPr/>
          </p:nvSpPr>
          <p:spPr>
            <a:xfrm>
              <a:off x="5113350" y="2028275"/>
              <a:ext cx="62400" cy="53450"/>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0" name="Google Shape;3780;p79"/>
            <p:cNvSpPr/>
            <p:nvPr/>
          </p:nvSpPr>
          <p:spPr>
            <a:xfrm>
              <a:off x="5113350" y="21045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1" name="Google Shape;3781;p79"/>
            <p:cNvSpPr/>
            <p:nvPr/>
          </p:nvSpPr>
          <p:spPr>
            <a:xfrm>
              <a:off x="5113350" y="2180700"/>
              <a:ext cx="62400" cy="5335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2" name="Google Shape;3782;p79"/>
            <p:cNvSpPr/>
            <p:nvPr/>
          </p:nvSpPr>
          <p:spPr>
            <a:xfrm>
              <a:off x="5113350" y="2256925"/>
              <a:ext cx="62550" cy="53425"/>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79"/>
            <p:cNvSpPr/>
            <p:nvPr/>
          </p:nvSpPr>
          <p:spPr>
            <a:xfrm>
              <a:off x="5113350" y="2333125"/>
              <a:ext cx="62400" cy="53450"/>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784;p79"/>
            <p:cNvSpPr/>
            <p:nvPr/>
          </p:nvSpPr>
          <p:spPr>
            <a:xfrm>
              <a:off x="5113350" y="2409350"/>
              <a:ext cx="62400" cy="5335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5" name="Google Shape;3785;p79"/>
            <p:cNvSpPr/>
            <p:nvPr/>
          </p:nvSpPr>
          <p:spPr>
            <a:xfrm>
              <a:off x="5113350" y="2485550"/>
              <a:ext cx="62400" cy="53300"/>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79"/>
            <p:cNvSpPr/>
            <p:nvPr/>
          </p:nvSpPr>
          <p:spPr>
            <a:xfrm>
              <a:off x="473247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3787;p79"/>
            <p:cNvSpPr/>
            <p:nvPr/>
          </p:nvSpPr>
          <p:spPr>
            <a:xfrm>
              <a:off x="473247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8" name="Google Shape;3788;p79"/>
            <p:cNvSpPr/>
            <p:nvPr/>
          </p:nvSpPr>
          <p:spPr>
            <a:xfrm>
              <a:off x="4732475" y="164740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79"/>
            <p:cNvSpPr/>
            <p:nvPr/>
          </p:nvSpPr>
          <p:spPr>
            <a:xfrm>
              <a:off x="473247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0" name="Google Shape;3790;p79"/>
            <p:cNvSpPr/>
            <p:nvPr/>
          </p:nvSpPr>
          <p:spPr>
            <a:xfrm>
              <a:off x="473247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1" name="Google Shape;3791;p79"/>
            <p:cNvSpPr/>
            <p:nvPr/>
          </p:nvSpPr>
          <p:spPr>
            <a:xfrm>
              <a:off x="4732475" y="1876050"/>
              <a:ext cx="62425" cy="5335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79"/>
            <p:cNvSpPr/>
            <p:nvPr/>
          </p:nvSpPr>
          <p:spPr>
            <a:xfrm>
              <a:off x="4732475" y="1952050"/>
              <a:ext cx="62425" cy="53450"/>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79"/>
            <p:cNvSpPr/>
            <p:nvPr/>
          </p:nvSpPr>
          <p:spPr>
            <a:xfrm>
              <a:off x="4732475" y="2028275"/>
              <a:ext cx="62425" cy="53450"/>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79"/>
            <p:cNvSpPr/>
            <p:nvPr/>
          </p:nvSpPr>
          <p:spPr>
            <a:xfrm>
              <a:off x="4732475" y="21045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795;p79"/>
            <p:cNvSpPr/>
            <p:nvPr/>
          </p:nvSpPr>
          <p:spPr>
            <a:xfrm>
              <a:off x="4732475" y="2180700"/>
              <a:ext cx="62425" cy="5335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79"/>
            <p:cNvSpPr/>
            <p:nvPr/>
          </p:nvSpPr>
          <p:spPr>
            <a:xfrm>
              <a:off x="4732475" y="2256925"/>
              <a:ext cx="62575" cy="53425"/>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79"/>
            <p:cNvSpPr/>
            <p:nvPr/>
          </p:nvSpPr>
          <p:spPr>
            <a:xfrm>
              <a:off x="4732475" y="2333125"/>
              <a:ext cx="62425" cy="53450"/>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79"/>
            <p:cNvSpPr/>
            <p:nvPr/>
          </p:nvSpPr>
          <p:spPr>
            <a:xfrm>
              <a:off x="4351600" y="2256925"/>
              <a:ext cx="62575" cy="53425"/>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9" name="Google Shape;3799;p79"/>
            <p:cNvSpPr/>
            <p:nvPr/>
          </p:nvSpPr>
          <p:spPr>
            <a:xfrm>
              <a:off x="4351600" y="2485550"/>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0" name="Google Shape;3800;p79"/>
            <p:cNvSpPr/>
            <p:nvPr/>
          </p:nvSpPr>
          <p:spPr>
            <a:xfrm>
              <a:off x="4351600" y="240935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1" name="Google Shape;3801;p79"/>
            <p:cNvSpPr/>
            <p:nvPr/>
          </p:nvSpPr>
          <p:spPr>
            <a:xfrm>
              <a:off x="4351600" y="23331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2" name="Google Shape;3802;p79"/>
            <p:cNvSpPr/>
            <p:nvPr/>
          </p:nvSpPr>
          <p:spPr>
            <a:xfrm>
              <a:off x="4427825" y="2256925"/>
              <a:ext cx="62575" cy="53425"/>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3" name="Google Shape;3803;p79"/>
            <p:cNvSpPr/>
            <p:nvPr/>
          </p:nvSpPr>
          <p:spPr>
            <a:xfrm>
              <a:off x="4427825" y="2333125"/>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4" name="Google Shape;3804;p79"/>
            <p:cNvSpPr/>
            <p:nvPr/>
          </p:nvSpPr>
          <p:spPr>
            <a:xfrm>
              <a:off x="45040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5" name="Google Shape;3805;p79"/>
            <p:cNvSpPr/>
            <p:nvPr/>
          </p:nvSpPr>
          <p:spPr>
            <a:xfrm>
              <a:off x="450405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6" name="Google Shape;3806;p79"/>
            <p:cNvSpPr/>
            <p:nvPr/>
          </p:nvSpPr>
          <p:spPr>
            <a:xfrm>
              <a:off x="450405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3807;p79"/>
            <p:cNvSpPr/>
            <p:nvPr/>
          </p:nvSpPr>
          <p:spPr>
            <a:xfrm>
              <a:off x="450405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8" name="Google Shape;3808;p79"/>
            <p:cNvSpPr/>
            <p:nvPr/>
          </p:nvSpPr>
          <p:spPr>
            <a:xfrm>
              <a:off x="4504050" y="1876050"/>
              <a:ext cx="62200" cy="5335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9" name="Google Shape;3809;p79"/>
            <p:cNvSpPr/>
            <p:nvPr/>
          </p:nvSpPr>
          <p:spPr>
            <a:xfrm>
              <a:off x="45040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3810;p79"/>
            <p:cNvSpPr/>
            <p:nvPr/>
          </p:nvSpPr>
          <p:spPr>
            <a:xfrm>
              <a:off x="450405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1" name="Google Shape;3811;p79"/>
            <p:cNvSpPr/>
            <p:nvPr/>
          </p:nvSpPr>
          <p:spPr>
            <a:xfrm>
              <a:off x="450405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2" name="Google Shape;3812;p79"/>
            <p:cNvSpPr/>
            <p:nvPr/>
          </p:nvSpPr>
          <p:spPr>
            <a:xfrm>
              <a:off x="450405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3" name="Google Shape;3813;p79"/>
            <p:cNvSpPr/>
            <p:nvPr/>
          </p:nvSpPr>
          <p:spPr>
            <a:xfrm>
              <a:off x="450405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4" name="Google Shape;3814;p79"/>
            <p:cNvSpPr/>
            <p:nvPr/>
          </p:nvSpPr>
          <p:spPr>
            <a:xfrm>
              <a:off x="450405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5" name="Google Shape;3815;p79"/>
            <p:cNvSpPr/>
            <p:nvPr/>
          </p:nvSpPr>
          <p:spPr>
            <a:xfrm>
              <a:off x="4504050"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6" name="Google Shape;3816;p79"/>
            <p:cNvSpPr/>
            <p:nvPr/>
          </p:nvSpPr>
          <p:spPr>
            <a:xfrm>
              <a:off x="458025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7" name="Google Shape;3817;p79"/>
            <p:cNvSpPr/>
            <p:nvPr/>
          </p:nvSpPr>
          <p:spPr>
            <a:xfrm>
              <a:off x="458025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8" name="Google Shape;3818;p79"/>
            <p:cNvSpPr/>
            <p:nvPr/>
          </p:nvSpPr>
          <p:spPr>
            <a:xfrm>
              <a:off x="458025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9" name="Google Shape;3819;p79"/>
            <p:cNvSpPr/>
            <p:nvPr/>
          </p:nvSpPr>
          <p:spPr>
            <a:xfrm>
              <a:off x="458025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0" name="Google Shape;3820;p79"/>
            <p:cNvSpPr/>
            <p:nvPr/>
          </p:nvSpPr>
          <p:spPr>
            <a:xfrm>
              <a:off x="4580250"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1" name="Google Shape;3821;p79"/>
            <p:cNvSpPr/>
            <p:nvPr/>
          </p:nvSpPr>
          <p:spPr>
            <a:xfrm>
              <a:off x="458025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79"/>
            <p:cNvSpPr/>
            <p:nvPr/>
          </p:nvSpPr>
          <p:spPr>
            <a:xfrm>
              <a:off x="458025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3" name="Google Shape;3823;p79"/>
            <p:cNvSpPr/>
            <p:nvPr/>
          </p:nvSpPr>
          <p:spPr>
            <a:xfrm>
              <a:off x="458025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4" name="Google Shape;3824;p79"/>
            <p:cNvSpPr/>
            <p:nvPr/>
          </p:nvSpPr>
          <p:spPr>
            <a:xfrm>
              <a:off x="458025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3825;p79"/>
            <p:cNvSpPr/>
            <p:nvPr/>
          </p:nvSpPr>
          <p:spPr>
            <a:xfrm>
              <a:off x="4580250" y="2256925"/>
              <a:ext cx="62350" cy="53425"/>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79"/>
            <p:cNvSpPr/>
            <p:nvPr/>
          </p:nvSpPr>
          <p:spPr>
            <a:xfrm>
              <a:off x="458025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3827;p79"/>
            <p:cNvSpPr/>
            <p:nvPr/>
          </p:nvSpPr>
          <p:spPr>
            <a:xfrm>
              <a:off x="458025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79"/>
            <p:cNvSpPr/>
            <p:nvPr/>
          </p:nvSpPr>
          <p:spPr>
            <a:xfrm>
              <a:off x="465647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79"/>
            <p:cNvSpPr/>
            <p:nvPr/>
          </p:nvSpPr>
          <p:spPr>
            <a:xfrm>
              <a:off x="465647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79"/>
            <p:cNvSpPr/>
            <p:nvPr/>
          </p:nvSpPr>
          <p:spPr>
            <a:xfrm>
              <a:off x="4656475" y="17236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79"/>
            <p:cNvSpPr/>
            <p:nvPr/>
          </p:nvSpPr>
          <p:spPr>
            <a:xfrm>
              <a:off x="465647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79"/>
            <p:cNvSpPr/>
            <p:nvPr/>
          </p:nvSpPr>
          <p:spPr>
            <a:xfrm>
              <a:off x="465647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3833;p79"/>
            <p:cNvSpPr/>
            <p:nvPr/>
          </p:nvSpPr>
          <p:spPr>
            <a:xfrm>
              <a:off x="4656475"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79"/>
            <p:cNvSpPr/>
            <p:nvPr/>
          </p:nvSpPr>
          <p:spPr>
            <a:xfrm>
              <a:off x="46564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5" name="Google Shape;3835;p79"/>
            <p:cNvSpPr/>
            <p:nvPr/>
          </p:nvSpPr>
          <p:spPr>
            <a:xfrm>
              <a:off x="4656475" y="21045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6" name="Google Shape;3836;p79"/>
            <p:cNvSpPr/>
            <p:nvPr/>
          </p:nvSpPr>
          <p:spPr>
            <a:xfrm>
              <a:off x="4656475" y="2180700"/>
              <a:ext cx="62200" cy="5335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79"/>
            <p:cNvSpPr/>
            <p:nvPr/>
          </p:nvSpPr>
          <p:spPr>
            <a:xfrm>
              <a:off x="465647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79"/>
            <p:cNvSpPr/>
            <p:nvPr/>
          </p:nvSpPr>
          <p:spPr>
            <a:xfrm>
              <a:off x="4656475" y="2333125"/>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3839;p79"/>
            <p:cNvSpPr/>
            <p:nvPr/>
          </p:nvSpPr>
          <p:spPr>
            <a:xfrm>
              <a:off x="4656475" y="240935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79"/>
            <p:cNvSpPr/>
            <p:nvPr/>
          </p:nvSpPr>
          <p:spPr>
            <a:xfrm>
              <a:off x="4732475" y="2409350"/>
              <a:ext cx="62425" cy="5335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79"/>
            <p:cNvSpPr/>
            <p:nvPr/>
          </p:nvSpPr>
          <p:spPr>
            <a:xfrm>
              <a:off x="4732475" y="2485550"/>
              <a:ext cx="62425" cy="53300"/>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79"/>
            <p:cNvSpPr/>
            <p:nvPr/>
          </p:nvSpPr>
          <p:spPr>
            <a:xfrm>
              <a:off x="48087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3" name="Google Shape;3843;p79"/>
            <p:cNvSpPr/>
            <p:nvPr/>
          </p:nvSpPr>
          <p:spPr>
            <a:xfrm>
              <a:off x="4808700"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79"/>
            <p:cNvSpPr/>
            <p:nvPr/>
          </p:nvSpPr>
          <p:spPr>
            <a:xfrm>
              <a:off x="480870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79"/>
            <p:cNvSpPr/>
            <p:nvPr/>
          </p:nvSpPr>
          <p:spPr>
            <a:xfrm>
              <a:off x="48087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79"/>
            <p:cNvSpPr/>
            <p:nvPr/>
          </p:nvSpPr>
          <p:spPr>
            <a:xfrm>
              <a:off x="4808700"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3847;p79"/>
            <p:cNvSpPr/>
            <p:nvPr/>
          </p:nvSpPr>
          <p:spPr>
            <a:xfrm>
              <a:off x="4808700"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3848;p79"/>
            <p:cNvSpPr/>
            <p:nvPr/>
          </p:nvSpPr>
          <p:spPr>
            <a:xfrm>
              <a:off x="4808700"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79"/>
            <p:cNvSpPr/>
            <p:nvPr/>
          </p:nvSpPr>
          <p:spPr>
            <a:xfrm>
              <a:off x="4808700"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79"/>
            <p:cNvSpPr/>
            <p:nvPr/>
          </p:nvSpPr>
          <p:spPr>
            <a:xfrm>
              <a:off x="4808700" y="21045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1" name="Google Shape;3851;p79"/>
            <p:cNvSpPr/>
            <p:nvPr/>
          </p:nvSpPr>
          <p:spPr>
            <a:xfrm>
              <a:off x="4808700" y="2180700"/>
              <a:ext cx="62400" cy="5335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2" name="Google Shape;3852;p79"/>
            <p:cNvSpPr/>
            <p:nvPr/>
          </p:nvSpPr>
          <p:spPr>
            <a:xfrm>
              <a:off x="4808700" y="2256925"/>
              <a:ext cx="62550" cy="53425"/>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79"/>
            <p:cNvSpPr/>
            <p:nvPr/>
          </p:nvSpPr>
          <p:spPr>
            <a:xfrm>
              <a:off x="4808700"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4" name="Google Shape;3854;p79"/>
            <p:cNvSpPr/>
            <p:nvPr/>
          </p:nvSpPr>
          <p:spPr>
            <a:xfrm>
              <a:off x="4808700" y="2409350"/>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5" name="Google Shape;3855;p79"/>
            <p:cNvSpPr/>
            <p:nvPr/>
          </p:nvSpPr>
          <p:spPr>
            <a:xfrm>
              <a:off x="4808700" y="2485550"/>
              <a:ext cx="62400" cy="53300"/>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6" name="Google Shape;3856;p79"/>
            <p:cNvSpPr/>
            <p:nvPr/>
          </p:nvSpPr>
          <p:spPr>
            <a:xfrm>
              <a:off x="48849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7" name="Google Shape;3857;p79"/>
            <p:cNvSpPr/>
            <p:nvPr/>
          </p:nvSpPr>
          <p:spPr>
            <a:xfrm>
              <a:off x="48849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3858;p79"/>
            <p:cNvSpPr/>
            <p:nvPr/>
          </p:nvSpPr>
          <p:spPr>
            <a:xfrm>
              <a:off x="48849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9" name="Google Shape;3859;p79"/>
            <p:cNvSpPr/>
            <p:nvPr/>
          </p:nvSpPr>
          <p:spPr>
            <a:xfrm>
              <a:off x="48849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0" name="Google Shape;3860;p79"/>
            <p:cNvSpPr/>
            <p:nvPr/>
          </p:nvSpPr>
          <p:spPr>
            <a:xfrm>
              <a:off x="48849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79"/>
            <p:cNvSpPr/>
            <p:nvPr/>
          </p:nvSpPr>
          <p:spPr>
            <a:xfrm>
              <a:off x="4884900"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2" name="Google Shape;3862;p79"/>
            <p:cNvSpPr/>
            <p:nvPr/>
          </p:nvSpPr>
          <p:spPr>
            <a:xfrm>
              <a:off x="488490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3" name="Google Shape;3863;p79"/>
            <p:cNvSpPr/>
            <p:nvPr/>
          </p:nvSpPr>
          <p:spPr>
            <a:xfrm>
              <a:off x="488490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79"/>
            <p:cNvSpPr/>
            <p:nvPr/>
          </p:nvSpPr>
          <p:spPr>
            <a:xfrm>
              <a:off x="48849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3865;p79"/>
            <p:cNvSpPr/>
            <p:nvPr/>
          </p:nvSpPr>
          <p:spPr>
            <a:xfrm>
              <a:off x="48849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6" name="Google Shape;3866;p79"/>
            <p:cNvSpPr/>
            <p:nvPr/>
          </p:nvSpPr>
          <p:spPr>
            <a:xfrm>
              <a:off x="48849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79"/>
            <p:cNvSpPr/>
            <p:nvPr/>
          </p:nvSpPr>
          <p:spPr>
            <a:xfrm>
              <a:off x="488490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79"/>
            <p:cNvSpPr/>
            <p:nvPr/>
          </p:nvSpPr>
          <p:spPr>
            <a:xfrm>
              <a:off x="48849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9" name="Google Shape;3869;p79"/>
            <p:cNvSpPr/>
            <p:nvPr/>
          </p:nvSpPr>
          <p:spPr>
            <a:xfrm>
              <a:off x="48849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0" name="Google Shape;3870;p79"/>
            <p:cNvSpPr/>
            <p:nvPr/>
          </p:nvSpPr>
          <p:spPr>
            <a:xfrm>
              <a:off x="4884900"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1" name="Google Shape;3871;p79"/>
            <p:cNvSpPr/>
            <p:nvPr/>
          </p:nvSpPr>
          <p:spPr>
            <a:xfrm>
              <a:off x="49611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2" name="Google Shape;3872;p79"/>
            <p:cNvSpPr/>
            <p:nvPr/>
          </p:nvSpPr>
          <p:spPr>
            <a:xfrm>
              <a:off x="4961125"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3873;p79"/>
            <p:cNvSpPr/>
            <p:nvPr/>
          </p:nvSpPr>
          <p:spPr>
            <a:xfrm>
              <a:off x="4961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79"/>
            <p:cNvSpPr/>
            <p:nvPr/>
          </p:nvSpPr>
          <p:spPr>
            <a:xfrm>
              <a:off x="4961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3875;p79"/>
            <p:cNvSpPr/>
            <p:nvPr/>
          </p:nvSpPr>
          <p:spPr>
            <a:xfrm>
              <a:off x="49611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79"/>
            <p:cNvSpPr/>
            <p:nvPr/>
          </p:nvSpPr>
          <p:spPr>
            <a:xfrm>
              <a:off x="49611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79"/>
            <p:cNvSpPr/>
            <p:nvPr/>
          </p:nvSpPr>
          <p:spPr>
            <a:xfrm>
              <a:off x="4961125"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8" name="Google Shape;3878;p79"/>
            <p:cNvSpPr/>
            <p:nvPr/>
          </p:nvSpPr>
          <p:spPr>
            <a:xfrm>
              <a:off x="4961125"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9" name="Google Shape;3879;p79"/>
            <p:cNvSpPr/>
            <p:nvPr/>
          </p:nvSpPr>
          <p:spPr>
            <a:xfrm>
              <a:off x="4961125"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0" name="Google Shape;3880;p79"/>
            <p:cNvSpPr/>
            <p:nvPr/>
          </p:nvSpPr>
          <p:spPr>
            <a:xfrm>
              <a:off x="496112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79"/>
            <p:cNvSpPr/>
            <p:nvPr/>
          </p:nvSpPr>
          <p:spPr>
            <a:xfrm>
              <a:off x="4961125"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79"/>
            <p:cNvSpPr/>
            <p:nvPr/>
          </p:nvSpPr>
          <p:spPr>
            <a:xfrm>
              <a:off x="4961125"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3" name="Google Shape;3883;p79"/>
            <p:cNvSpPr/>
            <p:nvPr/>
          </p:nvSpPr>
          <p:spPr>
            <a:xfrm>
              <a:off x="4961125" y="2485550"/>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4" name="Google Shape;3884;p79"/>
            <p:cNvSpPr/>
            <p:nvPr/>
          </p:nvSpPr>
          <p:spPr>
            <a:xfrm>
              <a:off x="4961125"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79"/>
            <p:cNvSpPr/>
            <p:nvPr/>
          </p:nvSpPr>
          <p:spPr>
            <a:xfrm>
              <a:off x="50373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79"/>
            <p:cNvSpPr/>
            <p:nvPr/>
          </p:nvSpPr>
          <p:spPr>
            <a:xfrm>
              <a:off x="503732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3887;p79"/>
            <p:cNvSpPr/>
            <p:nvPr/>
          </p:nvSpPr>
          <p:spPr>
            <a:xfrm>
              <a:off x="50373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79"/>
            <p:cNvSpPr/>
            <p:nvPr/>
          </p:nvSpPr>
          <p:spPr>
            <a:xfrm>
              <a:off x="50373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79"/>
            <p:cNvSpPr/>
            <p:nvPr/>
          </p:nvSpPr>
          <p:spPr>
            <a:xfrm>
              <a:off x="5037325"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0" name="Google Shape;3890;p79"/>
            <p:cNvSpPr/>
            <p:nvPr/>
          </p:nvSpPr>
          <p:spPr>
            <a:xfrm>
              <a:off x="50373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1" name="Google Shape;3891;p79"/>
            <p:cNvSpPr/>
            <p:nvPr/>
          </p:nvSpPr>
          <p:spPr>
            <a:xfrm>
              <a:off x="50373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2" name="Google Shape;3892;p79"/>
            <p:cNvSpPr/>
            <p:nvPr/>
          </p:nvSpPr>
          <p:spPr>
            <a:xfrm>
              <a:off x="50373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3" name="Google Shape;3893;p79"/>
            <p:cNvSpPr/>
            <p:nvPr/>
          </p:nvSpPr>
          <p:spPr>
            <a:xfrm>
              <a:off x="50373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4" name="Google Shape;3894;p79"/>
            <p:cNvSpPr/>
            <p:nvPr/>
          </p:nvSpPr>
          <p:spPr>
            <a:xfrm>
              <a:off x="5037325"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5" name="Google Shape;3895;p79"/>
            <p:cNvSpPr/>
            <p:nvPr/>
          </p:nvSpPr>
          <p:spPr>
            <a:xfrm>
              <a:off x="50373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6" name="Google Shape;3896;p79"/>
            <p:cNvSpPr/>
            <p:nvPr/>
          </p:nvSpPr>
          <p:spPr>
            <a:xfrm>
              <a:off x="50373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7" name="Google Shape;3897;p79"/>
            <p:cNvSpPr/>
            <p:nvPr/>
          </p:nvSpPr>
          <p:spPr>
            <a:xfrm>
              <a:off x="5037325"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8" name="Google Shape;3898;p79"/>
            <p:cNvSpPr/>
            <p:nvPr/>
          </p:nvSpPr>
          <p:spPr>
            <a:xfrm>
              <a:off x="50373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9" name="Google Shape;3899;p79"/>
            <p:cNvSpPr/>
            <p:nvPr/>
          </p:nvSpPr>
          <p:spPr>
            <a:xfrm>
              <a:off x="5113350" y="2561575"/>
              <a:ext cx="62400" cy="53425"/>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0" name="Google Shape;3900;p79"/>
            <p:cNvSpPr/>
            <p:nvPr/>
          </p:nvSpPr>
          <p:spPr>
            <a:xfrm>
              <a:off x="5113350" y="2637775"/>
              <a:ext cx="62400" cy="53450"/>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1" name="Google Shape;3901;p79"/>
            <p:cNvSpPr/>
            <p:nvPr/>
          </p:nvSpPr>
          <p:spPr>
            <a:xfrm>
              <a:off x="518955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2" name="Google Shape;3902;p79"/>
            <p:cNvSpPr/>
            <p:nvPr/>
          </p:nvSpPr>
          <p:spPr>
            <a:xfrm>
              <a:off x="5189550" y="1495200"/>
              <a:ext cx="62225" cy="5332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3" name="Google Shape;3903;p79"/>
            <p:cNvSpPr/>
            <p:nvPr/>
          </p:nvSpPr>
          <p:spPr>
            <a:xfrm>
              <a:off x="5189550" y="1571400"/>
              <a:ext cx="62225" cy="53300"/>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4" name="Google Shape;3904;p79"/>
            <p:cNvSpPr/>
            <p:nvPr/>
          </p:nvSpPr>
          <p:spPr>
            <a:xfrm>
              <a:off x="5189550" y="1647400"/>
              <a:ext cx="62225" cy="53450"/>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5" name="Google Shape;3905;p79"/>
            <p:cNvSpPr/>
            <p:nvPr/>
          </p:nvSpPr>
          <p:spPr>
            <a:xfrm>
              <a:off x="5189550" y="172362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6" name="Google Shape;3906;p79"/>
            <p:cNvSpPr/>
            <p:nvPr/>
          </p:nvSpPr>
          <p:spPr>
            <a:xfrm>
              <a:off x="5189550" y="1799850"/>
              <a:ext cx="62225" cy="5332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7" name="Google Shape;3907;p79"/>
            <p:cNvSpPr/>
            <p:nvPr/>
          </p:nvSpPr>
          <p:spPr>
            <a:xfrm>
              <a:off x="5189550" y="1876050"/>
              <a:ext cx="62225" cy="53300"/>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8" name="Google Shape;3908;p79"/>
            <p:cNvSpPr/>
            <p:nvPr/>
          </p:nvSpPr>
          <p:spPr>
            <a:xfrm>
              <a:off x="5189550" y="1952050"/>
              <a:ext cx="62225" cy="53450"/>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9" name="Google Shape;3909;p79"/>
            <p:cNvSpPr/>
            <p:nvPr/>
          </p:nvSpPr>
          <p:spPr>
            <a:xfrm>
              <a:off x="5189550" y="20282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0" name="Google Shape;3910;p79"/>
            <p:cNvSpPr/>
            <p:nvPr/>
          </p:nvSpPr>
          <p:spPr>
            <a:xfrm>
              <a:off x="5189550" y="2104500"/>
              <a:ext cx="62225" cy="5332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1" name="Google Shape;3911;p79"/>
            <p:cNvSpPr/>
            <p:nvPr/>
          </p:nvSpPr>
          <p:spPr>
            <a:xfrm>
              <a:off x="5189550" y="2180700"/>
              <a:ext cx="62225" cy="5335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2" name="Google Shape;3912;p79"/>
            <p:cNvSpPr/>
            <p:nvPr/>
          </p:nvSpPr>
          <p:spPr>
            <a:xfrm>
              <a:off x="5189550" y="2256925"/>
              <a:ext cx="62425" cy="53425"/>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3" name="Google Shape;3913;p79"/>
            <p:cNvSpPr/>
            <p:nvPr/>
          </p:nvSpPr>
          <p:spPr>
            <a:xfrm>
              <a:off x="5189550" y="2333125"/>
              <a:ext cx="62225" cy="5335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4" name="Google Shape;3914;p79"/>
            <p:cNvSpPr/>
            <p:nvPr/>
          </p:nvSpPr>
          <p:spPr>
            <a:xfrm>
              <a:off x="5189550" y="2409350"/>
              <a:ext cx="62225" cy="5335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5" name="Google Shape;3915;p79"/>
            <p:cNvSpPr/>
            <p:nvPr/>
          </p:nvSpPr>
          <p:spPr>
            <a:xfrm>
              <a:off x="5189550"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6" name="Google Shape;3916;p79"/>
            <p:cNvSpPr/>
            <p:nvPr/>
          </p:nvSpPr>
          <p:spPr>
            <a:xfrm>
              <a:off x="5189550" y="2561575"/>
              <a:ext cx="62225" cy="53425"/>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7" name="Google Shape;3917;p79"/>
            <p:cNvSpPr/>
            <p:nvPr/>
          </p:nvSpPr>
          <p:spPr>
            <a:xfrm>
              <a:off x="5189550" y="2714000"/>
              <a:ext cx="62225" cy="5335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8" name="Google Shape;3918;p79"/>
            <p:cNvSpPr/>
            <p:nvPr/>
          </p:nvSpPr>
          <p:spPr>
            <a:xfrm>
              <a:off x="5189550" y="2637775"/>
              <a:ext cx="62425" cy="53450"/>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9" name="Google Shape;3919;p79"/>
            <p:cNvSpPr/>
            <p:nvPr/>
          </p:nvSpPr>
          <p:spPr>
            <a:xfrm>
              <a:off x="5265775" y="1342750"/>
              <a:ext cx="62200" cy="5335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0" name="Google Shape;3920;p79"/>
            <p:cNvSpPr/>
            <p:nvPr/>
          </p:nvSpPr>
          <p:spPr>
            <a:xfrm>
              <a:off x="5265775" y="14189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1" name="Google Shape;3921;p79"/>
            <p:cNvSpPr/>
            <p:nvPr/>
          </p:nvSpPr>
          <p:spPr>
            <a:xfrm>
              <a:off x="5265775" y="149520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3922;p79"/>
            <p:cNvSpPr/>
            <p:nvPr/>
          </p:nvSpPr>
          <p:spPr>
            <a:xfrm>
              <a:off x="5265775" y="1571400"/>
              <a:ext cx="62200" cy="53300"/>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3" name="Google Shape;3923;p79"/>
            <p:cNvSpPr/>
            <p:nvPr/>
          </p:nvSpPr>
          <p:spPr>
            <a:xfrm>
              <a:off x="5265775" y="1647400"/>
              <a:ext cx="62200" cy="53450"/>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4" name="Google Shape;3924;p79"/>
            <p:cNvSpPr/>
            <p:nvPr/>
          </p:nvSpPr>
          <p:spPr>
            <a:xfrm>
              <a:off x="5265775" y="172362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5" name="Google Shape;3925;p79"/>
            <p:cNvSpPr/>
            <p:nvPr/>
          </p:nvSpPr>
          <p:spPr>
            <a:xfrm>
              <a:off x="5265775" y="179985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6" name="Google Shape;3926;p79"/>
            <p:cNvSpPr/>
            <p:nvPr/>
          </p:nvSpPr>
          <p:spPr>
            <a:xfrm>
              <a:off x="5265775" y="1876050"/>
              <a:ext cx="62200" cy="53300"/>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7" name="Google Shape;3927;p79"/>
            <p:cNvSpPr/>
            <p:nvPr/>
          </p:nvSpPr>
          <p:spPr>
            <a:xfrm>
              <a:off x="5265775" y="1952050"/>
              <a:ext cx="62200" cy="53450"/>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8" name="Google Shape;3928;p79"/>
            <p:cNvSpPr/>
            <p:nvPr/>
          </p:nvSpPr>
          <p:spPr>
            <a:xfrm>
              <a:off x="5265775" y="20282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3929;p79"/>
            <p:cNvSpPr/>
            <p:nvPr/>
          </p:nvSpPr>
          <p:spPr>
            <a:xfrm>
              <a:off x="5265775" y="2104500"/>
              <a:ext cx="62200" cy="5332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0" name="Google Shape;3930;p79"/>
            <p:cNvSpPr/>
            <p:nvPr/>
          </p:nvSpPr>
          <p:spPr>
            <a:xfrm>
              <a:off x="5265775" y="2180700"/>
              <a:ext cx="62200" cy="5335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3931;p79"/>
            <p:cNvSpPr/>
            <p:nvPr/>
          </p:nvSpPr>
          <p:spPr>
            <a:xfrm>
              <a:off x="5265775" y="2256925"/>
              <a:ext cx="62400" cy="53425"/>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2" name="Google Shape;3932;p79"/>
            <p:cNvSpPr/>
            <p:nvPr/>
          </p:nvSpPr>
          <p:spPr>
            <a:xfrm>
              <a:off x="5265775" y="2333125"/>
              <a:ext cx="62200" cy="5335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3" name="Google Shape;3933;p79"/>
            <p:cNvSpPr/>
            <p:nvPr/>
          </p:nvSpPr>
          <p:spPr>
            <a:xfrm>
              <a:off x="5265775" y="2409350"/>
              <a:ext cx="62200" cy="5335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4" name="Google Shape;3934;p79"/>
            <p:cNvSpPr/>
            <p:nvPr/>
          </p:nvSpPr>
          <p:spPr>
            <a:xfrm>
              <a:off x="5265775" y="2485550"/>
              <a:ext cx="62200" cy="5335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5" name="Google Shape;3935;p79"/>
            <p:cNvSpPr/>
            <p:nvPr/>
          </p:nvSpPr>
          <p:spPr>
            <a:xfrm>
              <a:off x="5265775" y="2561575"/>
              <a:ext cx="62200" cy="53425"/>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3936;p79"/>
            <p:cNvSpPr/>
            <p:nvPr/>
          </p:nvSpPr>
          <p:spPr>
            <a:xfrm>
              <a:off x="5265775"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7" name="Google Shape;3937;p79"/>
            <p:cNvSpPr/>
            <p:nvPr/>
          </p:nvSpPr>
          <p:spPr>
            <a:xfrm>
              <a:off x="5341975"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8" name="Google Shape;3938;p79"/>
            <p:cNvSpPr/>
            <p:nvPr/>
          </p:nvSpPr>
          <p:spPr>
            <a:xfrm>
              <a:off x="5341975"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9" name="Google Shape;3939;p79"/>
            <p:cNvSpPr/>
            <p:nvPr/>
          </p:nvSpPr>
          <p:spPr>
            <a:xfrm>
              <a:off x="5341975" y="14952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0" name="Google Shape;3940;p79"/>
            <p:cNvSpPr/>
            <p:nvPr/>
          </p:nvSpPr>
          <p:spPr>
            <a:xfrm>
              <a:off x="5341975" y="1571400"/>
              <a:ext cx="62375" cy="53250"/>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1" name="Google Shape;3941;p79"/>
            <p:cNvSpPr/>
            <p:nvPr/>
          </p:nvSpPr>
          <p:spPr>
            <a:xfrm>
              <a:off x="5341975"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2" name="Google Shape;3942;p79"/>
            <p:cNvSpPr/>
            <p:nvPr/>
          </p:nvSpPr>
          <p:spPr>
            <a:xfrm>
              <a:off x="5341975"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3" name="Google Shape;3943;p79"/>
            <p:cNvSpPr/>
            <p:nvPr/>
          </p:nvSpPr>
          <p:spPr>
            <a:xfrm>
              <a:off x="5341975"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4" name="Google Shape;3944;p79"/>
            <p:cNvSpPr/>
            <p:nvPr/>
          </p:nvSpPr>
          <p:spPr>
            <a:xfrm>
              <a:off x="5341975" y="1876050"/>
              <a:ext cx="62425" cy="53275"/>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5" name="Google Shape;3945;p79"/>
            <p:cNvSpPr/>
            <p:nvPr/>
          </p:nvSpPr>
          <p:spPr>
            <a:xfrm>
              <a:off x="5341975"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6" name="Google Shape;3946;p79"/>
            <p:cNvSpPr/>
            <p:nvPr/>
          </p:nvSpPr>
          <p:spPr>
            <a:xfrm>
              <a:off x="5341975"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3947;p79"/>
            <p:cNvSpPr/>
            <p:nvPr/>
          </p:nvSpPr>
          <p:spPr>
            <a:xfrm>
              <a:off x="5341975"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8" name="Google Shape;3948;p79"/>
            <p:cNvSpPr/>
            <p:nvPr/>
          </p:nvSpPr>
          <p:spPr>
            <a:xfrm>
              <a:off x="5341975"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9" name="Google Shape;3949;p79"/>
            <p:cNvSpPr/>
            <p:nvPr/>
          </p:nvSpPr>
          <p:spPr>
            <a:xfrm>
              <a:off x="5341975" y="2256925"/>
              <a:ext cx="62575" cy="53425"/>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79"/>
            <p:cNvSpPr/>
            <p:nvPr/>
          </p:nvSpPr>
          <p:spPr>
            <a:xfrm>
              <a:off x="5341975"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1" name="Google Shape;3951;p79"/>
            <p:cNvSpPr/>
            <p:nvPr/>
          </p:nvSpPr>
          <p:spPr>
            <a:xfrm>
              <a:off x="5341975" y="2485550"/>
              <a:ext cx="62425" cy="53300"/>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2" name="Google Shape;3952;p79"/>
            <p:cNvSpPr/>
            <p:nvPr/>
          </p:nvSpPr>
          <p:spPr>
            <a:xfrm>
              <a:off x="5341975"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79"/>
            <p:cNvSpPr/>
            <p:nvPr/>
          </p:nvSpPr>
          <p:spPr>
            <a:xfrm>
              <a:off x="5341975"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4" name="Google Shape;3954;p79"/>
            <p:cNvSpPr/>
            <p:nvPr/>
          </p:nvSpPr>
          <p:spPr>
            <a:xfrm>
              <a:off x="5418200" y="134275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5" name="Google Shape;3955;p79"/>
            <p:cNvSpPr/>
            <p:nvPr/>
          </p:nvSpPr>
          <p:spPr>
            <a:xfrm>
              <a:off x="5418200"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6" name="Google Shape;3956;p79"/>
            <p:cNvSpPr/>
            <p:nvPr/>
          </p:nvSpPr>
          <p:spPr>
            <a:xfrm>
              <a:off x="5418200"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7" name="Google Shape;3957;p79"/>
            <p:cNvSpPr/>
            <p:nvPr/>
          </p:nvSpPr>
          <p:spPr>
            <a:xfrm>
              <a:off x="5418200"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8" name="Google Shape;3958;p79"/>
            <p:cNvSpPr/>
            <p:nvPr/>
          </p:nvSpPr>
          <p:spPr>
            <a:xfrm>
              <a:off x="5418200" y="164740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3959;p79"/>
            <p:cNvSpPr/>
            <p:nvPr/>
          </p:nvSpPr>
          <p:spPr>
            <a:xfrm>
              <a:off x="5418200"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0" name="Google Shape;3960;p79"/>
            <p:cNvSpPr/>
            <p:nvPr/>
          </p:nvSpPr>
          <p:spPr>
            <a:xfrm>
              <a:off x="5418200"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1" name="Google Shape;3961;p79"/>
            <p:cNvSpPr/>
            <p:nvPr/>
          </p:nvSpPr>
          <p:spPr>
            <a:xfrm>
              <a:off x="5418200"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79"/>
            <p:cNvSpPr/>
            <p:nvPr/>
          </p:nvSpPr>
          <p:spPr>
            <a:xfrm>
              <a:off x="5418200"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3" name="Google Shape;3963;p79"/>
            <p:cNvSpPr/>
            <p:nvPr/>
          </p:nvSpPr>
          <p:spPr>
            <a:xfrm>
              <a:off x="5418200"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4" name="Google Shape;3964;p79"/>
            <p:cNvSpPr/>
            <p:nvPr/>
          </p:nvSpPr>
          <p:spPr>
            <a:xfrm>
              <a:off x="5418200"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5" name="Google Shape;3965;p79"/>
            <p:cNvSpPr/>
            <p:nvPr/>
          </p:nvSpPr>
          <p:spPr>
            <a:xfrm>
              <a:off x="5418200"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6" name="Google Shape;3966;p79"/>
            <p:cNvSpPr/>
            <p:nvPr/>
          </p:nvSpPr>
          <p:spPr>
            <a:xfrm>
              <a:off x="5418200"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7" name="Google Shape;3967;p79"/>
            <p:cNvSpPr/>
            <p:nvPr/>
          </p:nvSpPr>
          <p:spPr>
            <a:xfrm>
              <a:off x="5418200"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8" name="Google Shape;3968;p79"/>
            <p:cNvSpPr/>
            <p:nvPr/>
          </p:nvSpPr>
          <p:spPr>
            <a:xfrm>
              <a:off x="5418200" y="2485550"/>
              <a:ext cx="62425" cy="53300"/>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9" name="Google Shape;3969;p79"/>
            <p:cNvSpPr/>
            <p:nvPr/>
          </p:nvSpPr>
          <p:spPr>
            <a:xfrm>
              <a:off x="5418200"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0" name="Google Shape;3970;p79"/>
            <p:cNvSpPr/>
            <p:nvPr/>
          </p:nvSpPr>
          <p:spPr>
            <a:xfrm>
              <a:off x="5418200"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3971;p79"/>
            <p:cNvSpPr/>
            <p:nvPr/>
          </p:nvSpPr>
          <p:spPr>
            <a:xfrm>
              <a:off x="5418200"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2" name="Google Shape;3972;p79"/>
            <p:cNvSpPr/>
            <p:nvPr/>
          </p:nvSpPr>
          <p:spPr>
            <a:xfrm>
              <a:off x="5494400" y="1266550"/>
              <a:ext cx="62225" cy="53450"/>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79"/>
            <p:cNvSpPr/>
            <p:nvPr/>
          </p:nvSpPr>
          <p:spPr>
            <a:xfrm>
              <a:off x="5494400"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79"/>
            <p:cNvSpPr/>
            <p:nvPr/>
          </p:nvSpPr>
          <p:spPr>
            <a:xfrm>
              <a:off x="54944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5" name="Google Shape;3975;p79"/>
            <p:cNvSpPr/>
            <p:nvPr/>
          </p:nvSpPr>
          <p:spPr>
            <a:xfrm>
              <a:off x="54944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6" name="Google Shape;3976;p79"/>
            <p:cNvSpPr/>
            <p:nvPr/>
          </p:nvSpPr>
          <p:spPr>
            <a:xfrm>
              <a:off x="5494400" y="1571400"/>
              <a:ext cx="62225" cy="53250"/>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7" name="Google Shape;3977;p79"/>
            <p:cNvSpPr/>
            <p:nvPr/>
          </p:nvSpPr>
          <p:spPr>
            <a:xfrm>
              <a:off x="63323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8" name="Google Shape;3978;p79"/>
            <p:cNvSpPr/>
            <p:nvPr/>
          </p:nvSpPr>
          <p:spPr>
            <a:xfrm>
              <a:off x="63323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9" name="Google Shape;3979;p79"/>
            <p:cNvSpPr/>
            <p:nvPr/>
          </p:nvSpPr>
          <p:spPr>
            <a:xfrm>
              <a:off x="6408350" y="1418975"/>
              <a:ext cx="62425" cy="5335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79"/>
            <p:cNvSpPr/>
            <p:nvPr/>
          </p:nvSpPr>
          <p:spPr>
            <a:xfrm>
              <a:off x="6408350" y="14952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1" name="Google Shape;3981;p79"/>
            <p:cNvSpPr/>
            <p:nvPr/>
          </p:nvSpPr>
          <p:spPr>
            <a:xfrm>
              <a:off x="6484575" y="1342750"/>
              <a:ext cx="62425" cy="53450"/>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2" name="Google Shape;3982;p79"/>
            <p:cNvSpPr/>
            <p:nvPr/>
          </p:nvSpPr>
          <p:spPr>
            <a:xfrm>
              <a:off x="6484575" y="1418975"/>
              <a:ext cx="62425" cy="5335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79"/>
            <p:cNvSpPr/>
            <p:nvPr/>
          </p:nvSpPr>
          <p:spPr>
            <a:xfrm>
              <a:off x="6484575" y="1495200"/>
              <a:ext cx="62425" cy="5332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4" name="Google Shape;3984;p79"/>
            <p:cNvSpPr/>
            <p:nvPr/>
          </p:nvSpPr>
          <p:spPr>
            <a:xfrm>
              <a:off x="65608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5" name="Google Shape;3985;p79"/>
            <p:cNvSpPr/>
            <p:nvPr/>
          </p:nvSpPr>
          <p:spPr>
            <a:xfrm>
              <a:off x="65608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3986;p79"/>
            <p:cNvSpPr/>
            <p:nvPr/>
          </p:nvSpPr>
          <p:spPr>
            <a:xfrm>
              <a:off x="663700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3987;p79"/>
            <p:cNvSpPr/>
            <p:nvPr/>
          </p:nvSpPr>
          <p:spPr>
            <a:xfrm>
              <a:off x="7094075" y="14952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8" name="Google Shape;3988;p79"/>
            <p:cNvSpPr/>
            <p:nvPr/>
          </p:nvSpPr>
          <p:spPr>
            <a:xfrm>
              <a:off x="671322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9" name="Google Shape;3989;p79"/>
            <p:cNvSpPr/>
            <p:nvPr/>
          </p:nvSpPr>
          <p:spPr>
            <a:xfrm>
              <a:off x="678922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3990;p79"/>
            <p:cNvSpPr/>
            <p:nvPr/>
          </p:nvSpPr>
          <p:spPr>
            <a:xfrm>
              <a:off x="686565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1" name="Google Shape;3991;p79"/>
            <p:cNvSpPr/>
            <p:nvPr/>
          </p:nvSpPr>
          <p:spPr>
            <a:xfrm>
              <a:off x="701787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3992;p79"/>
            <p:cNvSpPr/>
            <p:nvPr/>
          </p:nvSpPr>
          <p:spPr>
            <a:xfrm>
              <a:off x="69418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3993;p79"/>
            <p:cNvSpPr/>
            <p:nvPr/>
          </p:nvSpPr>
          <p:spPr>
            <a:xfrm>
              <a:off x="68656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4" name="Google Shape;3994;p79"/>
            <p:cNvSpPr/>
            <p:nvPr/>
          </p:nvSpPr>
          <p:spPr>
            <a:xfrm>
              <a:off x="678922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5" name="Google Shape;3995;p79"/>
            <p:cNvSpPr/>
            <p:nvPr/>
          </p:nvSpPr>
          <p:spPr>
            <a:xfrm>
              <a:off x="671322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6" name="Google Shape;3996;p79"/>
            <p:cNvSpPr/>
            <p:nvPr/>
          </p:nvSpPr>
          <p:spPr>
            <a:xfrm>
              <a:off x="6637000" y="1495200"/>
              <a:ext cx="62225" cy="5332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7" name="Google Shape;3997;p79"/>
            <p:cNvSpPr/>
            <p:nvPr/>
          </p:nvSpPr>
          <p:spPr>
            <a:xfrm>
              <a:off x="6637000" y="1571400"/>
              <a:ext cx="62225" cy="53250"/>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3998;p79"/>
            <p:cNvSpPr/>
            <p:nvPr/>
          </p:nvSpPr>
          <p:spPr>
            <a:xfrm>
              <a:off x="65608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3999;p79"/>
            <p:cNvSpPr/>
            <p:nvPr/>
          </p:nvSpPr>
          <p:spPr>
            <a:xfrm>
              <a:off x="6484575" y="1571400"/>
              <a:ext cx="62425" cy="53250"/>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79"/>
            <p:cNvSpPr/>
            <p:nvPr/>
          </p:nvSpPr>
          <p:spPr>
            <a:xfrm>
              <a:off x="6408350" y="1571400"/>
              <a:ext cx="62425" cy="53250"/>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79"/>
            <p:cNvSpPr/>
            <p:nvPr/>
          </p:nvSpPr>
          <p:spPr>
            <a:xfrm>
              <a:off x="63323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2" name="Google Shape;4002;p79"/>
            <p:cNvSpPr/>
            <p:nvPr/>
          </p:nvSpPr>
          <p:spPr>
            <a:xfrm>
              <a:off x="587527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4003;p79"/>
            <p:cNvSpPr/>
            <p:nvPr/>
          </p:nvSpPr>
          <p:spPr>
            <a:xfrm>
              <a:off x="587527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79"/>
            <p:cNvSpPr/>
            <p:nvPr/>
          </p:nvSpPr>
          <p:spPr>
            <a:xfrm>
              <a:off x="59514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5" name="Google Shape;4005;p79"/>
            <p:cNvSpPr/>
            <p:nvPr/>
          </p:nvSpPr>
          <p:spPr>
            <a:xfrm>
              <a:off x="59514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6" name="Google Shape;4006;p79"/>
            <p:cNvSpPr/>
            <p:nvPr/>
          </p:nvSpPr>
          <p:spPr>
            <a:xfrm>
              <a:off x="59514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79"/>
            <p:cNvSpPr/>
            <p:nvPr/>
          </p:nvSpPr>
          <p:spPr>
            <a:xfrm>
              <a:off x="595147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8" name="Google Shape;4008;p79"/>
            <p:cNvSpPr/>
            <p:nvPr/>
          </p:nvSpPr>
          <p:spPr>
            <a:xfrm>
              <a:off x="595147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9" name="Google Shape;4009;p79"/>
            <p:cNvSpPr/>
            <p:nvPr/>
          </p:nvSpPr>
          <p:spPr>
            <a:xfrm>
              <a:off x="595147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79"/>
            <p:cNvSpPr/>
            <p:nvPr/>
          </p:nvSpPr>
          <p:spPr>
            <a:xfrm>
              <a:off x="5951475"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79"/>
            <p:cNvSpPr/>
            <p:nvPr/>
          </p:nvSpPr>
          <p:spPr>
            <a:xfrm>
              <a:off x="595147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2" name="Google Shape;4012;p79"/>
            <p:cNvSpPr/>
            <p:nvPr/>
          </p:nvSpPr>
          <p:spPr>
            <a:xfrm>
              <a:off x="595147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3" name="Google Shape;4013;p79"/>
            <p:cNvSpPr/>
            <p:nvPr/>
          </p:nvSpPr>
          <p:spPr>
            <a:xfrm>
              <a:off x="6027500" y="141897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4" name="Google Shape;4014;p79"/>
            <p:cNvSpPr/>
            <p:nvPr/>
          </p:nvSpPr>
          <p:spPr>
            <a:xfrm>
              <a:off x="6027500" y="14952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5" name="Google Shape;4015;p79"/>
            <p:cNvSpPr/>
            <p:nvPr/>
          </p:nvSpPr>
          <p:spPr>
            <a:xfrm>
              <a:off x="6027500" y="1571400"/>
              <a:ext cx="62425" cy="53250"/>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6" name="Google Shape;4016;p79"/>
            <p:cNvSpPr/>
            <p:nvPr/>
          </p:nvSpPr>
          <p:spPr>
            <a:xfrm>
              <a:off x="6027500" y="164740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7" name="Google Shape;4017;p79"/>
            <p:cNvSpPr/>
            <p:nvPr/>
          </p:nvSpPr>
          <p:spPr>
            <a:xfrm>
              <a:off x="6027500" y="172362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8" name="Google Shape;4018;p79"/>
            <p:cNvSpPr/>
            <p:nvPr/>
          </p:nvSpPr>
          <p:spPr>
            <a:xfrm>
              <a:off x="6027500" y="179985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79"/>
            <p:cNvSpPr/>
            <p:nvPr/>
          </p:nvSpPr>
          <p:spPr>
            <a:xfrm>
              <a:off x="6027500" y="1876050"/>
              <a:ext cx="62425" cy="5335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0" name="Google Shape;4020;p79"/>
            <p:cNvSpPr/>
            <p:nvPr/>
          </p:nvSpPr>
          <p:spPr>
            <a:xfrm>
              <a:off x="6027500" y="1952050"/>
              <a:ext cx="62425" cy="53450"/>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1" name="Google Shape;4021;p79"/>
            <p:cNvSpPr/>
            <p:nvPr/>
          </p:nvSpPr>
          <p:spPr>
            <a:xfrm>
              <a:off x="6103700"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2" name="Google Shape;4022;p79"/>
            <p:cNvSpPr/>
            <p:nvPr/>
          </p:nvSpPr>
          <p:spPr>
            <a:xfrm>
              <a:off x="6103700" y="14952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3" name="Google Shape;4023;p79"/>
            <p:cNvSpPr/>
            <p:nvPr/>
          </p:nvSpPr>
          <p:spPr>
            <a:xfrm>
              <a:off x="6103700"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4" name="Google Shape;4024;p79"/>
            <p:cNvSpPr/>
            <p:nvPr/>
          </p:nvSpPr>
          <p:spPr>
            <a:xfrm>
              <a:off x="6103700"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79"/>
            <p:cNvSpPr/>
            <p:nvPr/>
          </p:nvSpPr>
          <p:spPr>
            <a:xfrm>
              <a:off x="6103700" y="172362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6" name="Google Shape;4026;p79"/>
            <p:cNvSpPr/>
            <p:nvPr/>
          </p:nvSpPr>
          <p:spPr>
            <a:xfrm>
              <a:off x="6103700" y="17998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7" name="Google Shape;4027;p79"/>
            <p:cNvSpPr/>
            <p:nvPr/>
          </p:nvSpPr>
          <p:spPr>
            <a:xfrm>
              <a:off x="6103700" y="1876050"/>
              <a:ext cx="62425" cy="53275"/>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028;p79"/>
            <p:cNvSpPr/>
            <p:nvPr/>
          </p:nvSpPr>
          <p:spPr>
            <a:xfrm>
              <a:off x="6103700"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9" name="Google Shape;4029;p79"/>
            <p:cNvSpPr/>
            <p:nvPr/>
          </p:nvSpPr>
          <p:spPr>
            <a:xfrm>
              <a:off x="61799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0" name="Google Shape;4030;p79"/>
            <p:cNvSpPr/>
            <p:nvPr/>
          </p:nvSpPr>
          <p:spPr>
            <a:xfrm>
              <a:off x="61799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79"/>
            <p:cNvSpPr/>
            <p:nvPr/>
          </p:nvSpPr>
          <p:spPr>
            <a:xfrm>
              <a:off x="61799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032;p79"/>
            <p:cNvSpPr/>
            <p:nvPr/>
          </p:nvSpPr>
          <p:spPr>
            <a:xfrm>
              <a:off x="6256150" y="141897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3" name="Google Shape;4033;p79"/>
            <p:cNvSpPr/>
            <p:nvPr/>
          </p:nvSpPr>
          <p:spPr>
            <a:xfrm>
              <a:off x="6256150" y="149520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79"/>
            <p:cNvSpPr/>
            <p:nvPr/>
          </p:nvSpPr>
          <p:spPr>
            <a:xfrm>
              <a:off x="6256150" y="1571400"/>
              <a:ext cx="62200" cy="53250"/>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5" name="Google Shape;4035;p79"/>
            <p:cNvSpPr/>
            <p:nvPr/>
          </p:nvSpPr>
          <p:spPr>
            <a:xfrm>
              <a:off x="625615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6" name="Google Shape;4036;p79"/>
            <p:cNvSpPr/>
            <p:nvPr/>
          </p:nvSpPr>
          <p:spPr>
            <a:xfrm>
              <a:off x="61799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79"/>
            <p:cNvSpPr/>
            <p:nvPr/>
          </p:nvSpPr>
          <p:spPr>
            <a:xfrm>
              <a:off x="61799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4038;p79"/>
            <p:cNvSpPr/>
            <p:nvPr/>
          </p:nvSpPr>
          <p:spPr>
            <a:xfrm>
              <a:off x="617992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9" name="Google Shape;4039;p79"/>
            <p:cNvSpPr/>
            <p:nvPr/>
          </p:nvSpPr>
          <p:spPr>
            <a:xfrm>
              <a:off x="61799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79"/>
            <p:cNvSpPr/>
            <p:nvPr/>
          </p:nvSpPr>
          <p:spPr>
            <a:xfrm>
              <a:off x="61799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1" name="Google Shape;4041;p79"/>
            <p:cNvSpPr/>
            <p:nvPr/>
          </p:nvSpPr>
          <p:spPr>
            <a:xfrm>
              <a:off x="61799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2" name="Google Shape;4042;p79"/>
            <p:cNvSpPr/>
            <p:nvPr/>
          </p:nvSpPr>
          <p:spPr>
            <a:xfrm>
              <a:off x="6103700"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4043;p79"/>
            <p:cNvSpPr/>
            <p:nvPr/>
          </p:nvSpPr>
          <p:spPr>
            <a:xfrm>
              <a:off x="6027500" y="2028275"/>
              <a:ext cx="62425" cy="53450"/>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4" name="Google Shape;4044;p79"/>
            <p:cNvSpPr/>
            <p:nvPr/>
          </p:nvSpPr>
          <p:spPr>
            <a:xfrm>
              <a:off x="6027500" y="21045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5" name="Google Shape;4045;p79"/>
            <p:cNvSpPr/>
            <p:nvPr/>
          </p:nvSpPr>
          <p:spPr>
            <a:xfrm>
              <a:off x="595147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6" name="Google Shape;4046;p79"/>
            <p:cNvSpPr/>
            <p:nvPr/>
          </p:nvSpPr>
          <p:spPr>
            <a:xfrm>
              <a:off x="5494400" y="164740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7" name="Google Shape;4047;p79"/>
            <p:cNvSpPr/>
            <p:nvPr/>
          </p:nvSpPr>
          <p:spPr>
            <a:xfrm>
              <a:off x="54944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8" name="Google Shape;4048;p79"/>
            <p:cNvSpPr/>
            <p:nvPr/>
          </p:nvSpPr>
          <p:spPr>
            <a:xfrm>
              <a:off x="54944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4049;p79"/>
            <p:cNvSpPr/>
            <p:nvPr/>
          </p:nvSpPr>
          <p:spPr>
            <a:xfrm>
              <a:off x="5494400" y="1876050"/>
              <a:ext cx="62225" cy="53300"/>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79"/>
            <p:cNvSpPr/>
            <p:nvPr/>
          </p:nvSpPr>
          <p:spPr>
            <a:xfrm>
              <a:off x="5494400" y="1952050"/>
              <a:ext cx="62225" cy="53450"/>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051;p79"/>
            <p:cNvSpPr/>
            <p:nvPr/>
          </p:nvSpPr>
          <p:spPr>
            <a:xfrm>
              <a:off x="5494400"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79"/>
            <p:cNvSpPr/>
            <p:nvPr/>
          </p:nvSpPr>
          <p:spPr>
            <a:xfrm>
              <a:off x="54944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4053;p79"/>
            <p:cNvSpPr/>
            <p:nvPr/>
          </p:nvSpPr>
          <p:spPr>
            <a:xfrm>
              <a:off x="54944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4" name="Google Shape;4054;p79"/>
            <p:cNvSpPr/>
            <p:nvPr/>
          </p:nvSpPr>
          <p:spPr>
            <a:xfrm>
              <a:off x="54944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5" name="Google Shape;4055;p79"/>
            <p:cNvSpPr/>
            <p:nvPr/>
          </p:nvSpPr>
          <p:spPr>
            <a:xfrm>
              <a:off x="5494400"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6" name="Google Shape;4056;p79"/>
            <p:cNvSpPr/>
            <p:nvPr/>
          </p:nvSpPr>
          <p:spPr>
            <a:xfrm>
              <a:off x="54944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7" name="Google Shape;4057;p79"/>
            <p:cNvSpPr/>
            <p:nvPr/>
          </p:nvSpPr>
          <p:spPr>
            <a:xfrm>
              <a:off x="5494400" y="2561575"/>
              <a:ext cx="62225" cy="53425"/>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79"/>
            <p:cNvSpPr/>
            <p:nvPr/>
          </p:nvSpPr>
          <p:spPr>
            <a:xfrm>
              <a:off x="5494400" y="2637775"/>
              <a:ext cx="62225" cy="53450"/>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59;p79"/>
            <p:cNvSpPr/>
            <p:nvPr/>
          </p:nvSpPr>
          <p:spPr>
            <a:xfrm>
              <a:off x="549440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79"/>
            <p:cNvSpPr/>
            <p:nvPr/>
          </p:nvSpPr>
          <p:spPr>
            <a:xfrm>
              <a:off x="549440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79"/>
            <p:cNvSpPr/>
            <p:nvPr/>
          </p:nvSpPr>
          <p:spPr>
            <a:xfrm>
              <a:off x="5570625" y="1266550"/>
              <a:ext cx="62200" cy="53450"/>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2" name="Google Shape;4062;p79"/>
            <p:cNvSpPr/>
            <p:nvPr/>
          </p:nvSpPr>
          <p:spPr>
            <a:xfrm>
              <a:off x="5570625" y="134275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3" name="Google Shape;4063;p79"/>
            <p:cNvSpPr/>
            <p:nvPr/>
          </p:nvSpPr>
          <p:spPr>
            <a:xfrm>
              <a:off x="5570625" y="141897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79"/>
            <p:cNvSpPr/>
            <p:nvPr/>
          </p:nvSpPr>
          <p:spPr>
            <a:xfrm>
              <a:off x="5570625" y="1495200"/>
              <a:ext cx="62200" cy="5332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5" name="Google Shape;4065;p79"/>
            <p:cNvSpPr/>
            <p:nvPr/>
          </p:nvSpPr>
          <p:spPr>
            <a:xfrm>
              <a:off x="5570625" y="1571400"/>
              <a:ext cx="62200" cy="53250"/>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6" name="Google Shape;4066;p79"/>
            <p:cNvSpPr/>
            <p:nvPr/>
          </p:nvSpPr>
          <p:spPr>
            <a:xfrm>
              <a:off x="5570625" y="164740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79"/>
            <p:cNvSpPr/>
            <p:nvPr/>
          </p:nvSpPr>
          <p:spPr>
            <a:xfrm>
              <a:off x="5570625"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8" name="Google Shape;4068;p79"/>
            <p:cNvSpPr/>
            <p:nvPr/>
          </p:nvSpPr>
          <p:spPr>
            <a:xfrm>
              <a:off x="5570625"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9" name="Google Shape;4069;p79"/>
            <p:cNvSpPr/>
            <p:nvPr/>
          </p:nvSpPr>
          <p:spPr>
            <a:xfrm>
              <a:off x="5570625" y="187605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79"/>
            <p:cNvSpPr/>
            <p:nvPr/>
          </p:nvSpPr>
          <p:spPr>
            <a:xfrm>
              <a:off x="5570625" y="1952050"/>
              <a:ext cx="62200" cy="53450"/>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4071;p79"/>
            <p:cNvSpPr/>
            <p:nvPr/>
          </p:nvSpPr>
          <p:spPr>
            <a:xfrm>
              <a:off x="5570625" y="2028275"/>
              <a:ext cx="62200" cy="53450"/>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2" name="Google Shape;4072;p79"/>
            <p:cNvSpPr/>
            <p:nvPr/>
          </p:nvSpPr>
          <p:spPr>
            <a:xfrm>
              <a:off x="5570625"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3" name="Google Shape;4073;p79"/>
            <p:cNvSpPr/>
            <p:nvPr/>
          </p:nvSpPr>
          <p:spPr>
            <a:xfrm>
              <a:off x="5570625" y="218070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4" name="Google Shape;4074;p79"/>
            <p:cNvSpPr/>
            <p:nvPr/>
          </p:nvSpPr>
          <p:spPr>
            <a:xfrm>
              <a:off x="5570625" y="2256925"/>
              <a:ext cx="62425" cy="53425"/>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5" name="Google Shape;4075;p79"/>
            <p:cNvSpPr/>
            <p:nvPr/>
          </p:nvSpPr>
          <p:spPr>
            <a:xfrm>
              <a:off x="5570625" y="2333125"/>
              <a:ext cx="62200" cy="53450"/>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79"/>
            <p:cNvSpPr/>
            <p:nvPr/>
          </p:nvSpPr>
          <p:spPr>
            <a:xfrm>
              <a:off x="5570625" y="2485550"/>
              <a:ext cx="62200" cy="53300"/>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79"/>
            <p:cNvSpPr/>
            <p:nvPr/>
          </p:nvSpPr>
          <p:spPr>
            <a:xfrm>
              <a:off x="5570625" y="2561575"/>
              <a:ext cx="62200" cy="53425"/>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078;p79"/>
            <p:cNvSpPr/>
            <p:nvPr/>
          </p:nvSpPr>
          <p:spPr>
            <a:xfrm>
              <a:off x="55706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079;p79"/>
            <p:cNvSpPr/>
            <p:nvPr/>
          </p:nvSpPr>
          <p:spPr>
            <a:xfrm>
              <a:off x="5570625" y="2866425"/>
              <a:ext cx="62200" cy="53275"/>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0" name="Google Shape;4080;p79"/>
            <p:cNvSpPr/>
            <p:nvPr/>
          </p:nvSpPr>
          <p:spPr>
            <a:xfrm>
              <a:off x="5570625" y="2790200"/>
              <a:ext cx="62200" cy="5335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1" name="Google Shape;4081;p79"/>
            <p:cNvSpPr/>
            <p:nvPr/>
          </p:nvSpPr>
          <p:spPr>
            <a:xfrm>
              <a:off x="5570625"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2" name="Google Shape;4082;p79"/>
            <p:cNvSpPr/>
            <p:nvPr/>
          </p:nvSpPr>
          <p:spPr>
            <a:xfrm>
              <a:off x="56468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3" name="Google Shape;4083;p79"/>
            <p:cNvSpPr/>
            <p:nvPr/>
          </p:nvSpPr>
          <p:spPr>
            <a:xfrm>
              <a:off x="56468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4" name="Google Shape;4084;p79"/>
            <p:cNvSpPr/>
            <p:nvPr/>
          </p:nvSpPr>
          <p:spPr>
            <a:xfrm>
              <a:off x="56468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4085;p79"/>
            <p:cNvSpPr/>
            <p:nvPr/>
          </p:nvSpPr>
          <p:spPr>
            <a:xfrm>
              <a:off x="564682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6" name="Google Shape;4086;p79"/>
            <p:cNvSpPr/>
            <p:nvPr/>
          </p:nvSpPr>
          <p:spPr>
            <a:xfrm>
              <a:off x="56468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7" name="Google Shape;4087;p79"/>
            <p:cNvSpPr/>
            <p:nvPr/>
          </p:nvSpPr>
          <p:spPr>
            <a:xfrm>
              <a:off x="56468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8" name="Google Shape;4088;p79"/>
            <p:cNvSpPr/>
            <p:nvPr/>
          </p:nvSpPr>
          <p:spPr>
            <a:xfrm>
              <a:off x="5646825" y="1876050"/>
              <a:ext cx="62225" cy="5335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9" name="Google Shape;4089;p79"/>
            <p:cNvSpPr/>
            <p:nvPr/>
          </p:nvSpPr>
          <p:spPr>
            <a:xfrm>
              <a:off x="56468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0" name="Google Shape;4090;p79"/>
            <p:cNvSpPr/>
            <p:nvPr/>
          </p:nvSpPr>
          <p:spPr>
            <a:xfrm>
              <a:off x="56468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1" name="Google Shape;4091;p79"/>
            <p:cNvSpPr/>
            <p:nvPr/>
          </p:nvSpPr>
          <p:spPr>
            <a:xfrm>
              <a:off x="56468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2" name="Google Shape;4092;p79"/>
            <p:cNvSpPr/>
            <p:nvPr/>
          </p:nvSpPr>
          <p:spPr>
            <a:xfrm>
              <a:off x="56468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3" name="Google Shape;4093;p79"/>
            <p:cNvSpPr/>
            <p:nvPr/>
          </p:nvSpPr>
          <p:spPr>
            <a:xfrm>
              <a:off x="5646825"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4" name="Google Shape;4094;p79"/>
            <p:cNvSpPr/>
            <p:nvPr/>
          </p:nvSpPr>
          <p:spPr>
            <a:xfrm>
              <a:off x="56468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5" name="Google Shape;4095;p79"/>
            <p:cNvSpPr/>
            <p:nvPr/>
          </p:nvSpPr>
          <p:spPr>
            <a:xfrm>
              <a:off x="5646825" y="2485550"/>
              <a:ext cx="62225" cy="53300"/>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4096;p79"/>
            <p:cNvSpPr/>
            <p:nvPr/>
          </p:nvSpPr>
          <p:spPr>
            <a:xfrm>
              <a:off x="56468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4097;p79"/>
            <p:cNvSpPr/>
            <p:nvPr/>
          </p:nvSpPr>
          <p:spPr>
            <a:xfrm>
              <a:off x="56468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8" name="Google Shape;4098;p79"/>
            <p:cNvSpPr/>
            <p:nvPr/>
          </p:nvSpPr>
          <p:spPr>
            <a:xfrm>
              <a:off x="5646825" y="2637775"/>
              <a:ext cx="62225" cy="53450"/>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9" name="Google Shape;4099;p79"/>
            <p:cNvSpPr/>
            <p:nvPr/>
          </p:nvSpPr>
          <p:spPr>
            <a:xfrm>
              <a:off x="5723050"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0" name="Google Shape;4100;p79"/>
            <p:cNvSpPr/>
            <p:nvPr/>
          </p:nvSpPr>
          <p:spPr>
            <a:xfrm>
              <a:off x="5723050"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1" name="Google Shape;4101;p79"/>
            <p:cNvSpPr/>
            <p:nvPr/>
          </p:nvSpPr>
          <p:spPr>
            <a:xfrm>
              <a:off x="5723050" y="1571400"/>
              <a:ext cx="62150" cy="53250"/>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2" name="Google Shape;4102;p79"/>
            <p:cNvSpPr/>
            <p:nvPr/>
          </p:nvSpPr>
          <p:spPr>
            <a:xfrm>
              <a:off x="5723050"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3" name="Google Shape;4103;p79"/>
            <p:cNvSpPr/>
            <p:nvPr/>
          </p:nvSpPr>
          <p:spPr>
            <a:xfrm>
              <a:off x="5723050" y="17236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4" name="Google Shape;4104;p79"/>
            <p:cNvSpPr/>
            <p:nvPr/>
          </p:nvSpPr>
          <p:spPr>
            <a:xfrm>
              <a:off x="5723050" y="17998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4105;p79"/>
            <p:cNvSpPr/>
            <p:nvPr/>
          </p:nvSpPr>
          <p:spPr>
            <a:xfrm>
              <a:off x="5723050"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6" name="Google Shape;4106;p79"/>
            <p:cNvSpPr/>
            <p:nvPr/>
          </p:nvSpPr>
          <p:spPr>
            <a:xfrm>
              <a:off x="5723050"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7" name="Google Shape;4107;p79"/>
            <p:cNvSpPr/>
            <p:nvPr/>
          </p:nvSpPr>
          <p:spPr>
            <a:xfrm>
              <a:off x="5723050"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8" name="Google Shape;4108;p79"/>
            <p:cNvSpPr/>
            <p:nvPr/>
          </p:nvSpPr>
          <p:spPr>
            <a:xfrm>
              <a:off x="5723050"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9" name="Google Shape;4109;p79"/>
            <p:cNvSpPr/>
            <p:nvPr/>
          </p:nvSpPr>
          <p:spPr>
            <a:xfrm>
              <a:off x="5723050"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0" name="Google Shape;4110;p79"/>
            <p:cNvSpPr/>
            <p:nvPr/>
          </p:nvSpPr>
          <p:spPr>
            <a:xfrm>
              <a:off x="57230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1" name="Google Shape;4111;p79"/>
            <p:cNvSpPr/>
            <p:nvPr/>
          </p:nvSpPr>
          <p:spPr>
            <a:xfrm>
              <a:off x="5723050"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4112;p79"/>
            <p:cNvSpPr/>
            <p:nvPr/>
          </p:nvSpPr>
          <p:spPr>
            <a:xfrm>
              <a:off x="5722850" y="2485550"/>
              <a:ext cx="62425" cy="53300"/>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3" name="Google Shape;4113;p79"/>
            <p:cNvSpPr/>
            <p:nvPr/>
          </p:nvSpPr>
          <p:spPr>
            <a:xfrm>
              <a:off x="5723050"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4114;p79"/>
            <p:cNvSpPr/>
            <p:nvPr/>
          </p:nvSpPr>
          <p:spPr>
            <a:xfrm>
              <a:off x="5722850" y="2637775"/>
              <a:ext cx="62425" cy="53450"/>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115;p79"/>
            <p:cNvSpPr/>
            <p:nvPr/>
          </p:nvSpPr>
          <p:spPr>
            <a:xfrm>
              <a:off x="5799275" y="141897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6" name="Google Shape;4116;p79"/>
            <p:cNvSpPr/>
            <p:nvPr/>
          </p:nvSpPr>
          <p:spPr>
            <a:xfrm>
              <a:off x="5799275" y="149520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7" name="Google Shape;4117;p79"/>
            <p:cNvSpPr/>
            <p:nvPr/>
          </p:nvSpPr>
          <p:spPr>
            <a:xfrm>
              <a:off x="5799275" y="1571400"/>
              <a:ext cx="62150" cy="53275"/>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4118;p79"/>
            <p:cNvSpPr/>
            <p:nvPr/>
          </p:nvSpPr>
          <p:spPr>
            <a:xfrm>
              <a:off x="5799275" y="164740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9" name="Google Shape;4119;p79"/>
            <p:cNvSpPr/>
            <p:nvPr/>
          </p:nvSpPr>
          <p:spPr>
            <a:xfrm>
              <a:off x="5799275" y="172362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0" name="Google Shape;4120;p79"/>
            <p:cNvSpPr/>
            <p:nvPr/>
          </p:nvSpPr>
          <p:spPr>
            <a:xfrm>
              <a:off x="5799275" y="1799825"/>
              <a:ext cx="62150" cy="53300"/>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1" name="Google Shape;4121;p79"/>
            <p:cNvSpPr/>
            <p:nvPr/>
          </p:nvSpPr>
          <p:spPr>
            <a:xfrm>
              <a:off x="5799275" y="187605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2" name="Google Shape;4122;p79"/>
            <p:cNvSpPr/>
            <p:nvPr/>
          </p:nvSpPr>
          <p:spPr>
            <a:xfrm>
              <a:off x="5799275" y="1952050"/>
              <a:ext cx="62200" cy="53500"/>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3" name="Google Shape;4123;p79"/>
            <p:cNvSpPr/>
            <p:nvPr/>
          </p:nvSpPr>
          <p:spPr>
            <a:xfrm>
              <a:off x="5799275" y="2028275"/>
              <a:ext cx="62200" cy="53450"/>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4124;p79"/>
            <p:cNvSpPr/>
            <p:nvPr/>
          </p:nvSpPr>
          <p:spPr>
            <a:xfrm>
              <a:off x="587527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5" name="Google Shape;4125;p79"/>
            <p:cNvSpPr/>
            <p:nvPr/>
          </p:nvSpPr>
          <p:spPr>
            <a:xfrm>
              <a:off x="587527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6" name="Google Shape;4126;p79"/>
            <p:cNvSpPr/>
            <p:nvPr/>
          </p:nvSpPr>
          <p:spPr>
            <a:xfrm>
              <a:off x="587527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7" name="Google Shape;4127;p79"/>
            <p:cNvSpPr/>
            <p:nvPr/>
          </p:nvSpPr>
          <p:spPr>
            <a:xfrm>
              <a:off x="587527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8" name="Google Shape;4128;p79"/>
            <p:cNvSpPr/>
            <p:nvPr/>
          </p:nvSpPr>
          <p:spPr>
            <a:xfrm>
              <a:off x="587527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9" name="Google Shape;4129;p79"/>
            <p:cNvSpPr/>
            <p:nvPr/>
          </p:nvSpPr>
          <p:spPr>
            <a:xfrm>
              <a:off x="587527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0" name="Google Shape;4130;p79"/>
            <p:cNvSpPr/>
            <p:nvPr/>
          </p:nvSpPr>
          <p:spPr>
            <a:xfrm>
              <a:off x="5875275" y="1876050"/>
              <a:ext cx="62225" cy="5335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1" name="Google Shape;4131;p79"/>
            <p:cNvSpPr/>
            <p:nvPr/>
          </p:nvSpPr>
          <p:spPr>
            <a:xfrm>
              <a:off x="587527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2" name="Google Shape;4132;p79"/>
            <p:cNvSpPr/>
            <p:nvPr/>
          </p:nvSpPr>
          <p:spPr>
            <a:xfrm>
              <a:off x="587527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3" name="Google Shape;4133;p79"/>
            <p:cNvSpPr/>
            <p:nvPr/>
          </p:nvSpPr>
          <p:spPr>
            <a:xfrm>
              <a:off x="587527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4" name="Google Shape;4134;p79"/>
            <p:cNvSpPr/>
            <p:nvPr/>
          </p:nvSpPr>
          <p:spPr>
            <a:xfrm>
              <a:off x="5799275" y="2104500"/>
              <a:ext cx="62200" cy="5332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4135;p79"/>
            <p:cNvSpPr/>
            <p:nvPr/>
          </p:nvSpPr>
          <p:spPr>
            <a:xfrm>
              <a:off x="5799275" y="218070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6" name="Google Shape;4136;p79"/>
            <p:cNvSpPr/>
            <p:nvPr/>
          </p:nvSpPr>
          <p:spPr>
            <a:xfrm>
              <a:off x="5799275" y="2256925"/>
              <a:ext cx="62350" cy="53425"/>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7" name="Google Shape;4137;p79"/>
            <p:cNvSpPr/>
            <p:nvPr/>
          </p:nvSpPr>
          <p:spPr>
            <a:xfrm>
              <a:off x="5799275" y="2333125"/>
              <a:ext cx="62200" cy="53450"/>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8" name="Google Shape;4138;p79"/>
            <p:cNvSpPr/>
            <p:nvPr/>
          </p:nvSpPr>
          <p:spPr>
            <a:xfrm>
              <a:off x="5799050" y="2637775"/>
              <a:ext cx="62425" cy="53450"/>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9" name="Google Shape;4139;p79"/>
            <p:cNvSpPr/>
            <p:nvPr/>
          </p:nvSpPr>
          <p:spPr>
            <a:xfrm>
              <a:off x="5799275" y="2561575"/>
              <a:ext cx="62200" cy="53425"/>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0" name="Google Shape;4140;p79"/>
            <p:cNvSpPr/>
            <p:nvPr/>
          </p:nvSpPr>
          <p:spPr>
            <a:xfrm>
              <a:off x="5799050" y="2485550"/>
              <a:ext cx="62425" cy="53300"/>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1" name="Google Shape;4141;p79"/>
            <p:cNvSpPr/>
            <p:nvPr/>
          </p:nvSpPr>
          <p:spPr>
            <a:xfrm>
              <a:off x="5799275" y="240935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2" name="Google Shape;4142;p79"/>
            <p:cNvSpPr/>
            <p:nvPr/>
          </p:nvSpPr>
          <p:spPr>
            <a:xfrm>
              <a:off x="5723050"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3" name="Google Shape;4143;p79"/>
            <p:cNvSpPr/>
            <p:nvPr/>
          </p:nvSpPr>
          <p:spPr>
            <a:xfrm>
              <a:off x="56468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4" name="Google Shape;4144;p79"/>
            <p:cNvSpPr/>
            <p:nvPr/>
          </p:nvSpPr>
          <p:spPr>
            <a:xfrm>
              <a:off x="5570625" y="240935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5" name="Google Shape;4145;p79"/>
            <p:cNvSpPr/>
            <p:nvPr/>
          </p:nvSpPr>
          <p:spPr>
            <a:xfrm>
              <a:off x="54944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6" name="Google Shape;4146;p79"/>
            <p:cNvSpPr/>
            <p:nvPr/>
          </p:nvSpPr>
          <p:spPr>
            <a:xfrm>
              <a:off x="5418200" y="240935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7" name="Google Shape;4147;p79"/>
            <p:cNvSpPr/>
            <p:nvPr/>
          </p:nvSpPr>
          <p:spPr>
            <a:xfrm>
              <a:off x="5341975"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8" name="Google Shape;4148;p79"/>
            <p:cNvSpPr/>
            <p:nvPr/>
          </p:nvSpPr>
          <p:spPr>
            <a:xfrm>
              <a:off x="6027500" y="3399500"/>
              <a:ext cx="62425" cy="5335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9" name="Google Shape;4149;p79"/>
            <p:cNvSpPr/>
            <p:nvPr/>
          </p:nvSpPr>
          <p:spPr>
            <a:xfrm>
              <a:off x="6027500" y="33233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0" name="Google Shape;4150;p79"/>
            <p:cNvSpPr/>
            <p:nvPr/>
          </p:nvSpPr>
          <p:spPr>
            <a:xfrm>
              <a:off x="6103700"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1" name="Google Shape;4151;p79"/>
            <p:cNvSpPr/>
            <p:nvPr/>
          </p:nvSpPr>
          <p:spPr>
            <a:xfrm>
              <a:off x="6103700" y="3094850"/>
              <a:ext cx="62425" cy="5335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2" name="Google Shape;4152;p79"/>
            <p:cNvSpPr/>
            <p:nvPr/>
          </p:nvSpPr>
          <p:spPr>
            <a:xfrm>
              <a:off x="5951475"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3" name="Google Shape;4153;p79"/>
            <p:cNvSpPr/>
            <p:nvPr/>
          </p:nvSpPr>
          <p:spPr>
            <a:xfrm>
              <a:off x="595147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4" name="Google Shape;4154;p79"/>
            <p:cNvSpPr/>
            <p:nvPr/>
          </p:nvSpPr>
          <p:spPr>
            <a:xfrm>
              <a:off x="587527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5" name="Google Shape;4155;p79"/>
            <p:cNvSpPr/>
            <p:nvPr/>
          </p:nvSpPr>
          <p:spPr>
            <a:xfrm>
              <a:off x="587527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6" name="Google Shape;4156;p79"/>
            <p:cNvSpPr/>
            <p:nvPr/>
          </p:nvSpPr>
          <p:spPr>
            <a:xfrm>
              <a:off x="587527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7" name="Google Shape;4157;p79"/>
            <p:cNvSpPr/>
            <p:nvPr/>
          </p:nvSpPr>
          <p:spPr>
            <a:xfrm>
              <a:off x="5799125" y="3399500"/>
              <a:ext cx="62350" cy="53450"/>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8" name="Google Shape;4158;p79"/>
            <p:cNvSpPr/>
            <p:nvPr/>
          </p:nvSpPr>
          <p:spPr>
            <a:xfrm>
              <a:off x="5799125" y="3323300"/>
              <a:ext cx="62350" cy="53425"/>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9" name="Google Shape;4159;p79"/>
            <p:cNvSpPr/>
            <p:nvPr/>
          </p:nvSpPr>
          <p:spPr>
            <a:xfrm>
              <a:off x="6027500" y="355192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0" name="Google Shape;4160;p79"/>
            <p:cNvSpPr/>
            <p:nvPr/>
          </p:nvSpPr>
          <p:spPr>
            <a:xfrm>
              <a:off x="5951475"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1" name="Google Shape;4161;p79"/>
            <p:cNvSpPr/>
            <p:nvPr/>
          </p:nvSpPr>
          <p:spPr>
            <a:xfrm>
              <a:off x="587527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2" name="Google Shape;4162;p79"/>
            <p:cNvSpPr/>
            <p:nvPr/>
          </p:nvSpPr>
          <p:spPr>
            <a:xfrm>
              <a:off x="5799050" y="3551925"/>
              <a:ext cx="62375" cy="53300"/>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3" name="Google Shape;4163;p79"/>
            <p:cNvSpPr/>
            <p:nvPr/>
          </p:nvSpPr>
          <p:spPr>
            <a:xfrm>
              <a:off x="5723050" y="3551925"/>
              <a:ext cx="62150" cy="53300"/>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4" name="Google Shape;4164;p79"/>
            <p:cNvSpPr/>
            <p:nvPr/>
          </p:nvSpPr>
          <p:spPr>
            <a:xfrm>
              <a:off x="5723050"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5" name="Google Shape;4165;p79"/>
            <p:cNvSpPr/>
            <p:nvPr/>
          </p:nvSpPr>
          <p:spPr>
            <a:xfrm>
              <a:off x="56468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6" name="Google Shape;4166;p79"/>
            <p:cNvSpPr/>
            <p:nvPr/>
          </p:nvSpPr>
          <p:spPr>
            <a:xfrm>
              <a:off x="5646700" y="3399500"/>
              <a:ext cx="62350" cy="5335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7" name="Google Shape;4167;p79"/>
            <p:cNvSpPr/>
            <p:nvPr/>
          </p:nvSpPr>
          <p:spPr>
            <a:xfrm>
              <a:off x="5570475" y="3399500"/>
              <a:ext cx="62350" cy="5335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8" name="Google Shape;4168;p79"/>
            <p:cNvSpPr/>
            <p:nvPr/>
          </p:nvSpPr>
          <p:spPr>
            <a:xfrm>
              <a:off x="5570475"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9" name="Google Shape;4169;p79"/>
            <p:cNvSpPr/>
            <p:nvPr/>
          </p:nvSpPr>
          <p:spPr>
            <a:xfrm>
              <a:off x="5494275" y="3323300"/>
              <a:ext cx="62350" cy="53425"/>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0" name="Google Shape;4170;p79"/>
            <p:cNvSpPr/>
            <p:nvPr/>
          </p:nvSpPr>
          <p:spPr>
            <a:xfrm>
              <a:off x="5494275" y="3247075"/>
              <a:ext cx="62350" cy="53500"/>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1" name="Google Shape;4171;p79"/>
            <p:cNvSpPr/>
            <p:nvPr/>
          </p:nvSpPr>
          <p:spPr>
            <a:xfrm>
              <a:off x="5646700" y="3247075"/>
              <a:ext cx="62350" cy="53450"/>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2" name="Google Shape;4172;p79"/>
            <p:cNvSpPr/>
            <p:nvPr/>
          </p:nvSpPr>
          <p:spPr>
            <a:xfrm>
              <a:off x="5570625" y="3171075"/>
              <a:ext cx="62200" cy="5335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3" name="Google Shape;4173;p79"/>
            <p:cNvSpPr/>
            <p:nvPr/>
          </p:nvSpPr>
          <p:spPr>
            <a:xfrm>
              <a:off x="5494400"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4" name="Google Shape;4174;p79"/>
            <p:cNvSpPr/>
            <p:nvPr/>
          </p:nvSpPr>
          <p:spPr>
            <a:xfrm>
              <a:off x="732252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5" name="Google Shape;4175;p79"/>
            <p:cNvSpPr/>
            <p:nvPr/>
          </p:nvSpPr>
          <p:spPr>
            <a:xfrm>
              <a:off x="72465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6" name="Google Shape;4176;p79"/>
            <p:cNvSpPr/>
            <p:nvPr/>
          </p:nvSpPr>
          <p:spPr>
            <a:xfrm>
              <a:off x="72465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7" name="Google Shape;4177;p79"/>
            <p:cNvSpPr/>
            <p:nvPr/>
          </p:nvSpPr>
          <p:spPr>
            <a:xfrm>
              <a:off x="71703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8" name="Google Shape;4178;p79"/>
            <p:cNvSpPr/>
            <p:nvPr/>
          </p:nvSpPr>
          <p:spPr>
            <a:xfrm>
              <a:off x="71703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9" name="Google Shape;4179;p79"/>
            <p:cNvSpPr/>
            <p:nvPr/>
          </p:nvSpPr>
          <p:spPr>
            <a:xfrm>
              <a:off x="7094075"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0" name="Google Shape;4180;p79"/>
            <p:cNvSpPr/>
            <p:nvPr/>
          </p:nvSpPr>
          <p:spPr>
            <a:xfrm>
              <a:off x="7094075" y="141897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1" name="Google Shape;4181;p79"/>
            <p:cNvSpPr/>
            <p:nvPr/>
          </p:nvSpPr>
          <p:spPr>
            <a:xfrm>
              <a:off x="7017875" y="1571400"/>
              <a:ext cx="62400" cy="53250"/>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2" name="Google Shape;4182;p79"/>
            <p:cNvSpPr/>
            <p:nvPr/>
          </p:nvSpPr>
          <p:spPr>
            <a:xfrm>
              <a:off x="7017875" y="1418975"/>
              <a:ext cx="62400" cy="5335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3" name="Google Shape;4183;p79"/>
            <p:cNvSpPr/>
            <p:nvPr/>
          </p:nvSpPr>
          <p:spPr>
            <a:xfrm>
              <a:off x="694185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4" name="Google Shape;4184;p79"/>
            <p:cNvSpPr/>
            <p:nvPr/>
          </p:nvSpPr>
          <p:spPr>
            <a:xfrm>
              <a:off x="69418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5" name="Google Shape;4185;p79"/>
            <p:cNvSpPr/>
            <p:nvPr/>
          </p:nvSpPr>
          <p:spPr>
            <a:xfrm>
              <a:off x="69418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6" name="Google Shape;4186;p79"/>
            <p:cNvSpPr/>
            <p:nvPr/>
          </p:nvSpPr>
          <p:spPr>
            <a:xfrm>
              <a:off x="69418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7" name="Google Shape;4187;p79"/>
            <p:cNvSpPr/>
            <p:nvPr/>
          </p:nvSpPr>
          <p:spPr>
            <a:xfrm>
              <a:off x="68656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8" name="Google Shape;4188;p79"/>
            <p:cNvSpPr/>
            <p:nvPr/>
          </p:nvSpPr>
          <p:spPr>
            <a:xfrm>
              <a:off x="686565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9" name="Google Shape;4189;p79"/>
            <p:cNvSpPr/>
            <p:nvPr/>
          </p:nvSpPr>
          <p:spPr>
            <a:xfrm>
              <a:off x="68656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0" name="Google Shape;4190;p79"/>
            <p:cNvSpPr/>
            <p:nvPr/>
          </p:nvSpPr>
          <p:spPr>
            <a:xfrm>
              <a:off x="68656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1" name="Google Shape;4191;p79"/>
            <p:cNvSpPr/>
            <p:nvPr/>
          </p:nvSpPr>
          <p:spPr>
            <a:xfrm>
              <a:off x="678922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2" name="Google Shape;4192;p79"/>
            <p:cNvSpPr/>
            <p:nvPr/>
          </p:nvSpPr>
          <p:spPr>
            <a:xfrm>
              <a:off x="678922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3" name="Google Shape;4193;p79"/>
            <p:cNvSpPr/>
            <p:nvPr/>
          </p:nvSpPr>
          <p:spPr>
            <a:xfrm>
              <a:off x="678922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4" name="Google Shape;4194;p79"/>
            <p:cNvSpPr/>
            <p:nvPr/>
          </p:nvSpPr>
          <p:spPr>
            <a:xfrm>
              <a:off x="6789225" y="134275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5" name="Google Shape;4195;p79"/>
            <p:cNvSpPr/>
            <p:nvPr/>
          </p:nvSpPr>
          <p:spPr>
            <a:xfrm>
              <a:off x="671322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6" name="Google Shape;4196;p79"/>
            <p:cNvSpPr/>
            <p:nvPr/>
          </p:nvSpPr>
          <p:spPr>
            <a:xfrm>
              <a:off x="671322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7" name="Google Shape;4197;p79"/>
            <p:cNvSpPr/>
            <p:nvPr/>
          </p:nvSpPr>
          <p:spPr>
            <a:xfrm>
              <a:off x="671322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8" name="Google Shape;4198;p79"/>
            <p:cNvSpPr/>
            <p:nvPr/>
          </p:nvSpPr>
          <p:spPr>
            <a:xfrm>
              <a:off x="671322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9" name="Google Shape;4199;p79"/>
            <p:cNvSpPr/>
            <p:nvPr/>
          </p:nvSpPr>
          <p:spPr>
            <a:xfrm>
              <a:off x="671322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0" name="Google Shape;4200;p79"/>
            <p:cNvSpPr/>
            <p:nvPr/>
          </p:nvSpPr>
          <p:spPr>
            <a:xfrm>
              <a:off x="6637000" y="164740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1" name="Google Shape;4201;p79"/>
            <p:cNvSpPr/>
            <p:nvPr/>
          </p:nvSpPr>
          <p:spPr>
            <a:xfrm>
              <a:off x="6637000" y="134275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2" name="Google Shape;4202;p79"/>
            <p:cNvSpPr/>
            <p:nvPr/>
          </p:nvSpPr>
          <p:spPr>
            <a:xfrm>
              <a:off x="6560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3" name="Google Shape;4203;p79"/>
            <p:cNvSpPr/>
            <p:nvPr/>
          </p:nvSpPr>
          <p:spPr>
            <a:xfrm>
              <a:off x="656080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4" name="Google Shape;4204;p79"/>
            <p:cNvSpPr/>
            <p:nvPr/>
          </p:nvSpPr>
          <p:spPr>
            <a:xfrm>
              <a:off x="6560800" y="1266550"/>
              <a:ext cx="62200" cy="53450"/>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5" name="Google Shape;4205;p79"/>
            <p:cNvSpPr/>
            <p:nvPr/>
          </p:nvSpPr>
          <p:spPr>
            <a:xfrm>
              <a:off x="6484575" y="1647400"/>
              <a:ext cx="62425" cy="53450"/>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6" name="Google Shape;4206;p79"/>
            <p:cNvSpPr/>
            <p:nvPr/>
          </p:nvSpPr>
          <p:spPr>
            <a:xfrm>
              <a:off x="6484575" y="1266550"/>
              <a:ext cx="62425" cy="53450"/>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7" name="Google Shape;4207;p79"/>
            <p:cNvSpPr/>
            <p:nvPr/>
          </p:nvSpPr>
          <p:spPr>
            <a:xfrm>
              <a:off x="6408350" y="2333125"/>
              <a:ext cx="62425" cy="53450"/>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8" name="Google Shape;4208;p79"/>
            <p:cNvSpPr/>
            <p:nvPr/>
          </p:nvSpPr>
          <p:spPr>
            <a:xfrm>
              <a:off x="6408350" y="2256925"/>
              <a:ext cx="62575" cy="53425"/>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9" name="Google Shape;4209;p79"/>
            <p:cNvSpPr/>
            <p:nvPr/>
          </p:nvSpPr>
          <p:spPr>
            <a:xfrm>
              <a:off x="6408350" y="21045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0" name="Google Shape;4210;p79"/>
            <p:cNvSpPr/>
            <p:nvPr/>
          </p:nvSpPr>
          <p:spPr>
            <a:xfrm>
              <a:off x="6408350" y="179985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1" name="Google Shape;4211;p79"/>
            <p:cNvSpPr/>
            <p:nvPr/>
          </p:nvSpPr>
          <p:spPr>
            <a:xfrm>
              <a:off x="6408350" y="164740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2" name="Google Shape;4212;p79"/>
            <p:cNvSpPr/>
            <p:nvPr/>
          </p:nvSpPr>
          <p:spPr>
            <a:xfrm>
              <a:off x="6408350" y="134275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3" name="Google Shape;4213;p79"/>
            <p:cNvSpPr/>
            <p:nvPr/>
          </p:nvSpPr>
          <p:spPr>
            <a:xfrm>
              <a:off x="6408350" y="1266550"/>
              <a:ext cx="62425" cy="53450"/>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4" name="Google Shape;4214;p79"/>
            <p:cNvSpPr/>
            <p:nvPr/>
          </p:nvSpPr>
          <p:spPr>
            <a:xfrm>
              <a:off x="63323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5" name="Google Shape;4215;p79"/>
            <p:cNvSpPr/>
            <p:nvPr/>
          </p:nvSpPr>
          <p:spPr>
            <a:xfrm>
              <a:off x="63323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6" name="Google Shape;4216;p79"/>
            <p:cNvSpPr/>
            <p:nvPr/>
          </p:nvSpPr>
          <p:spPr>
            <a:xfrm>
              <a:off x="63323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7" name="Google Shape;4217;p79"/>
            <p:cNvSpPr/>
            <p:nvPr/>
          </p:nvSpPr>
          <p:spPr>
            <a:xfrm>
              <a:off x="633235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8" name="Google Shape;4218;p79"/>
            <p:cNvSpPr/>
            <p:nvPr/>
          </p:nvSpPr>
          <p:spPr>
            <a:xfrm>
              <a:off x="633235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9" name="Google Shape;4219;p79"/>
            <p:cNvSpPr/>
            <p:nvPr/>
          </p:nvSpPr>
          <p:spPr>
            <a:xfrm>
              <a:off x="63323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0" name="Google Shape;4220;p79"/>
            <p:cNvSpPr/>
            <p:nvPr/>
          </p:nvSpPr>
          <p:spPr>
            <a:xfrm>
              <a:off x="63323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1" name="Google Shape;4221;p79"/>
            <p:cNvSpPr/>
            <p:nvPr/>
          </p:nvSpPr>
          <p:spPr>
            <a:xfrm>
              <a:off x="6256150" y="2485550"/>
              <a:ext cx="62200" cy="53300"/>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2" name="Google Shape;4222;p79"/>
            <p:cNvSpPr/>
            <p:nvPr/>
          </p:nvSpPr>
          <p:spPr>
            <a:xfrm>
              <a:off x="6256150" y="2409350"/>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3" name="Google Shape;4223;p79"/>
            <p:cNvSpPr/>
            <p:nvPr/>
          </p:nvSpPr>
          <p:spPr>
            <a:xfrm>
              <a:off x="6256150" y="2028275"/>
              <a:ext cx="62200" cy="53450"/>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4" name="Google Shape;4224;p79"/>
            <p:cNvSpPr/>
            <p:nvPr/>
          </p:nvSpPr>
          <p:spPr>
            <a:xfrm>
              <a:off x="6256150" y="1952050"/>
              <a:ext cx="62200" cy="53450"/>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5" name="Google Shape;4225;p79"/>
            <p:cNvSpPr/>
            <p:nvPr/>
          </p:nvSpPr>
          <p:spPr>
            <a:xfrm>
              <a:off x="6256150" y="1876050"/>
              <a:ext cx="62200" cy="5335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6" name="Google Shape;4226;p79"/>
            <p:cNvSpPr/>
            <p:nvPr/>
          </p:nvSpPr>
          <p:spPr>
            <a:xfrm>
              <a:off x="6256150" y="179985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7" name="Google Shape;4227;p79"/>
            <p:cNvSpPr/>
            <p:nvPr/>
          </p:nvSpPr>
          <p:spPr>
            <a:xfrm>
              <a:off x="6256150" y="172362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8" name="Google Shape;4228;p79"/>
            <p:cNvSpPr/>
            <p:nvPr/>
          </p:nvSpPr>
          <p:spPr>
            <a:xfrm>
              <a:off x="6256150" y="134275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9" name="Google Shape;4229;p79"/>
            <p:cNvSpPr/>
            <p:nvPr/>
          </p:nvSpPr>
          <p:spPr>
            <a:xfrm>
              <a:off x="617992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0" name="Google Shape;4230;p79"/>
            <p:cNvSpPr/>
            <p:nvPr/>
          </p:nvSpPr>
          <p:spPr>
            <a:xfrm>
              <a:off x="617992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1" name="Google Shape;4231;p79"/>
            <p:cNvSpPr/>
            <p:nvPr/>
          </p:nvSpPr>
          <p:spPr>
            <a:xfrm>
              <a:off x="617992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2" name="Google Shape;4232;p79"/>
            <p:cNvSpPr/>
            <p:nvPr/>
          </p:nvSpPr>
          <p:spPr>
            <a:xfrm>
              <a:off x="617992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3" name="Google Shape;4233;p79"/>
            <p:cNvSpPr/>
            <p:nvPr/>
          </p:nvSpPr>
          <p:spPr>
            <a:xfrm>
              <a:off x="6103700"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4" name="Google Shape;4234;p79"/>
            <p:cNvSpPr/>
            <p:nvPr/>
          </p:nvSpPr>
          <p:spPr>
            <a:xfrm>
              <a:off x="6103700"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5" name="Google Shape;4235;p79"/>
            <p:cNvSpPr/>
            <p:nvPr/>
          </p:nvSpPr>
          <p:spPr>
            <a:xfrm>
              <a:off x="6103700"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6" name="Google Shape;4236;p79"/>
            <p:cNvSpPr/>
            <p:nvPr/>
          </p:nvSpPr>
          <p:spPr>
            <a:xfrm>
              <a:off x="6103700" y="21045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7" name="Google Shape;4237;p79"/>
            <p:cNvSpPr/>
            <p:nvPr/>
          </p:nvSpPr>
          <p:spPr>
            <a:xfrm>
              <a:off x="6103700" y="1342750"/>
              <a:ext cx="62425" cy="53450"/>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8" name="Google Shape;4238;p79"/>
            <p:cNvSpPr/>
            <p:nvPr/>
          </p:nvSpPr>
          <p:spPr>
            <a:xfrm>
              <a:off x="6027500" y="2180700"/>
              <a:ext cx="62425" cy="5335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9" name="Google Shape;4239;p79"/>
            <p:cNvSpPr/>
            <p:nvPr/>
          </p:nvSpPr>
          <p:spPr>
            <a:xfrm>
              <a:off x="6027500" y="134275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0" name="Google Shape;4240;p79"/>
            <p:cNvSpPr/>
            <p:nvPr/>
          </p:nvSpPr>
          <p:spPr>
            <a:xfrm>
              <a:off x="5951475"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1" name="Google Shape;4241;p79"/>
            <p:cNvSpPr/>
            <p:nvPr/>
          </p:nvSpPr>
          <p:spPr>
            <a:xfrm>
              <a:off x="595147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2" name="Google Shape;4242;p79"/>
            <p:cNvSpPr/>
            <p:nvPr/>
          </p:nvSpPr>
          <p:spPr>
            <a:xfrm>
              <a:off x="595147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3" name="Google Shape;4243;p79"/>
            <p:cNvSpPr/>
            <p:nvPr/>
          </p:nvSpPr>
          <p:spPr>
            <a:xfrm>
              <a:off x="595147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4" name="Google Shape;4244;p79"/>
            <p:cNvSpPr/>
            <p:nvPr/>
          </p:nvSpPr>
          <p:spPr>
            <a:xfrm>
              <a:off x="59514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5" name="Google Shape;4245;p79"/>
            <p:cNvSpPr/>
            <p:nvPr/>
          </p:nvSpPr>
          <p:spPr>
            <a:xfrm>
              <a:off x="587527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6" name="Google Shape;4246;p79"/>
            <p:cNvSpPr/>
            <p:nvPr/>
          </p:nvSpPr>
          <p:spPr>
            <a:xfrm>
              <a:off x="5875275" y="2637775"/>
              <a:ext cx="62225" cy="53450"/>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7" name="Google Shape;4247;p79"/>
            <p:cNvSpPr/>
            <p:nvPr/>
          </p:nvSpPr>
          <p:spPr>
            <a:xfrm>
              <a:off x="5875275" y="2561575"/>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8" name="Google Shape;4248;p79"/>
            <p:cNvSpPr/>
            <p:nvPr/>
          </p:nvSpPr>
          <p:spPr>
            <a:xfrm>
              <a:off x="587527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9" name="Google Shape;4249;p79"/>
            <p:cNvSpPr/>
            <p:nvPr/>
          </p:nvSpPr>
          <p:spPr>
            <a:xfrm>
              <a:off x="5875275"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0" name="Google Shape;4250;p79"/>
            <p:cNvSpPr/>
            <p:nvPr/>
          </p:nvSpPr>
          <p:spPr>
            <a:xfrm>
              <a:off x="587527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1" name="Google Shape;4251;p79"/>
            <p:cNvSpPr/>
            <p:nvPr/>
          </p:nvSpPr>
          <p:spPr>
            <a:xfrm>
              <a:off x="587527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2" name="Google Shape;4252;p79"/>
            <p:cNvSpPr/>
            <p:nvPr/>
          </p:nvSpPr>
          <p:spPr>
            <a:xfrm>
              <a:off x="5799275" y="2714000"/>
              <a:ext cx="62200" cy="5335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3" name="Google Shape;4253;p79"/>
            <p:cNvSpPr/>
            <p:nvPr/>
          </p:nvSpPr>
          <p:spPr>
            <a:xfrm>
              <a:off x="5799275" y="134275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4" name="Google Shape;4254;p79"/>
            <p:cNvSpPr/>
            <p:nvPr/>
          </p:nvSpPr>
          <p:spPr>
            <a:xfrm>
              <a:off x="5799125" y="1190550"/>
              <a:ext cx="62350" cy="53425"/>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5" name="Google Shape;4255;p79"/>
            <p:cNvSpPr/>
            <p:nvPr/>
          </p:nvSpPr>
          <p:spPr>
            <a:xfrm>
              <a:off x="5723050"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6" name="Google Shape;4256;p79"/>
            <p:cNvSpPr/>
            <p:nvPr/>
          </p:nvSpPr>
          <p:spPr>
            <a:xfrm>
              <a:off x="5723050"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7" name="Google Shape;4257;p79"/>
            <p:cNvSpPr/>
            <p:nvPr/>
          </p:nvSpPr>
          <p:spPr>
            <a:xfrm>
              <a:off x="5723050" y="2942425"/>
              <a:ext cx="62225" cy="53450"/>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8" name="Google Shape;4258;p79"/>
            <p:cNvSpPr/>
            <p:nvPr/>
          </p:nvSpPr>
          <p:spPr>
            <a:xfrm>
              <a:off x="5723050" y="271400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9" name="Google Shape;4259;p79"/>
            <p:cNvSpPr/>
            <p:nvPr/>
          </p:nvSpPr>
          <p:spPr>
            <a:xfrm>
              <a:off x="5723050" y="134275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0" name="Google Shape;4260;p79"/>
            <p:cNvSpPr/>
            <p:nvPr/>
          </p:nvSpPr>
          <p:spPr>
            <a:xfrm>
              <a:off x="5722900" y="1190550"/>
              <a:ext cx="62375" cy="53425"/>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1" name="Google Shape;4261;p79"/>
            <p:cNvSpPr/>
            <p:nvPr/>
          </p:nvSpPr>
          <p:spPr>
            <a:xfrm>
              <a:off x="56468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2" name="Google Shape;4262;p79"/>
            <p:cNvSpPr/>
            <p:nvPr/>
          </p:nvSpPr>
          <p:spPr>
            <a:xfrm>
              <a:off x="5646825" y="2866425"/>
              <a:ext cx="62225" cy="53275"/>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3" name="Google Shape;4263;p79"/>
            <p:cNvSpPr/>
            <p:nvPr/>
          </p:nvSpPr>
          <p:spPr>
            <a:xfrm>
              <a:off x="56468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4" name="Google Shape;4264;p79"/>
            <p:cNvSpPr/>
            <p:nvPr/>
          </p:nvSpPr>
          <p:spPr>
            <a:xfrm>
              <a:off x="56468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5" name="Google Shape;4265;p79"/>
            <p:cNvSpPr/>
            <p:nvPr/>
          </p:nvSpPr>
          <p:spPr>
            <a:xfrm>
              <a:off x="56468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6" name="Google Shape;4266;p79"/>
            <p:cNvSpPr/>
            <p:nvPr/>
          </p:nvSpPr>
          <p:spPr>
            <a:xfrm>
              <a:off x="5646700" y="119055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7" name="Google Shape;4267;p79"/>
            <p:cNvSpPr/>
            <p:nvPr/>
          </p:nvSpPr>
          <p:spPr>
            <a:xfrm>
              <a:off x="5570625" y="3018650"/>
              <a:ext cx="62200" cy="53425"/>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8" name="Google Shape;4268;p79"/>
            <p:cNvSpPr/>
            <p:nvPr/>
          </p:nvSpPr>
          <p:spPr>
            <a:xfrm>
              <a:off x="5570625" y="2942425"/>
              <a:ext cx="62200" cy="53450"/>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9" name="Google Shape;4269;p79"/>
            <p:cNvSpPr/>
            <p:nvPr/>
          </p:nvSpPr>
          <p:spPr>
            <a:xfrm>
              <a:off x="5570475" y="1190550"/>
              <a:ext cx="62350" cy="5332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0" name="Google Shape;4270;p79"/>
            <p:cNvSpPr/>
            <p:nvPr/>
          </p:nvSpPr>
          <p:spPr>
            <a:xfrm>
              <a:off x="5494400" y="29424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1" name="Google Shape;4271;p79"/>
            <p:cNvSpPr/>
            <p:nvPr/>
          </p:nvSpPr>
          <p:spPr>
            <a:xfrm>
              <a:off x="549440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2" name="Google Shape;4272;p79"/>
            <p:cNvSpPr/>
            <p:nvPr/>
          </p:nvSpPr>
          <p:spPr>
            <a:xfrm>
              <a:off x="5494275" y="1190550"/>
              <a:ext cx="62350" cy="5332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3" name="Google Shape;4273;p79"/>
            <p:cNvSpPr/>
            <p:nvPr/>
          </p:nvSpPr>
          <p:spPr>
            <a:xfrm>
              <a:off x="5418200"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4" name="Google Shape;4274;p79"/>
            <p:cNvSpPr/>
            <p:nvPr/>
          </p:nvSpPr>
          <p:spPr>
            <a:xfrm>
              <a:off x="5418200"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5" name="Google Shape;4275;p79"/>
            <p:cNvSpPr/>
            <p:nvPr/>
          </p:nvSpPr>
          <p:spPr>
            <a:xfrm>
              <a:off x="5418200" y="1266550"/>
              <a:ext cx="62425" cy="53450"/>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6" name="Google Shape;4276;p79"/>
            <p:cNvSpPr/>
            <p:nvPr/>
          </p:nvSpPr>
          <p:spPr>
            <a:xfrm>
              <a:off x="5418200" y="11905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7" name="Google Shape;4277;p79"/>
            <p:cNvSpPr/>
            <p:nvPr/>
          </p:nvSpPr>
          <p:spPr>
            <a:xfrm>
              <a:off x="5341975"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8" name="Google Shape;4278;p79"/>
            <p:cNvSpPr/>
            <p:nvPr/>
          </p:nvSpPr>
          <p:spPr>
            <a:xfrm>
              <a:off x="5341975"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9" name="Google Shape;4279;p79"/>
            <p:cNvSpPr/>
            <p:nvPr/>
          </p:nvSpPr>
          <p:spPr>
            <a:xfrm>
              <a:off x="5265775" y="2790200"/>
              <a:ext cx="62200" cy="5335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0" name="Google Shape;4280;p79"/>
            <p:cNvSpPr/>
            <p:nvPr/>
          </p:nvSpPr>
          <p:spPr>
            <a:xfrm>
              <a:off x="5265775" y="2714000"/>
              <a:ext cx="62200" cy="5335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1" name="Google Shape;4281;p79"/>
            <p:cNvSpPr/>
            <p:nvPr/>
          </p:nvSpPr>
          <p:spPr>
            <a:xfrm>
              <a:off x="5265775" y="1266550"/>
              <a:ext cx="62200" cy="53450"/>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2" name="Google Shape;4282;p79"/>
            <p:cNvSpPr/>
            <p:nvPr/>
          </p:nvSpPr>
          <p:spPr>
            <a:xfrm>
              <a:off x="5189550"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3" name="Google Shape;4283;p79"/>
            <p:cNvSpPr/>
            <p:nvPr/>
          </p:nvSpPr>
          <p:spPr>
            <a:xfrm>
              <a:off x="5189550" y="2790200"/>
              <a:ext cx="62225" cy="5335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4" name="Google Shape;4284;p79"/>
            <p:cNvSpPr/>
            <p:nvPr/>
          </p:nvSpPr>
          <p:spPr>
            <a:xfrm>
              <a:off x="5189550" y="1342750"/>
              <a:ext cx="62225" cy="5335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5" name="Google Shape;4285;p79"/>
            <p:cNvSpPr/>
            <p:nvPr/>
          </p:nvSpPr>
          <p:spPr>
            <a:xfrm>
              <a:off x="5113350" y="3094850"/>
              <a:ext cx="62400" cy="5335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6" name="Google Shape;4286;p79"/>
            <p:cNvSpPr/>
            <p:nvPr/>
          </p:nvSpPr>
          <p:spPr>
            <a:xfrm>
              <a:off x="5113350" y="3018650"/>
              <a:ext cx="62400" cy="53425"/>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7" name="Google Shape;4287;p79"/>
            <p:cNvSpPr/>
            <p:nvPr/>
          </p:nvSpPr>
          <p:spPr>
            <a:xfrm>
              <a:off x="5113350" y="2942425"/>
              <a:ext cx="62400" cy="53450"/>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8" name="Google Shape;4288;p79"/>
            <p:cNvSpPr/>
            <p:nvPr/>
          </p:nvSpPr>
          <p:spPr>
            <a:xfrm>
              <a:off x="5113350" y="2866425"/>
              <a:ext cx="62400" cy="53275"/>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9" name="Google Shape;4289;p79"/>
            <p:cNvSpPr/>
            <p:nvPr/>
          </p:nvSpPr>
          <p:spPr>
            <a:xfrm>
              <a:off x="5113350" y="2790200"/>
              <a:ext cx="62400" cy="5335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0" name="Google Shape;4290;p79"/>
            <p:cNvSpPr/>
            <p:nvPr/>
          </p:nvSpPr>
          <p:spPr>
            <a:xfrm>
              <a:off x="5113350" y="2714000"/>
              <a:ext cx="62400" cy="5335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1" name="Google Shape;4291;p79"/>
            <p:cNvSpPr/>
            <p:nvPr/>
          </p:nvSpPr>
          <p:spPr>
            <a:xfrm>
              <a:off x="5113350" y="141897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2" name="Google Shape;4292;p79"/>
            <p:cNvSpPr/>
            <p:nvPr/>
          </p:nvSpPr>
          <p:spPr>
            <a:xfrm>
              <a:off x="5113350" y="134275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3" name="Google Shape;4293;p79"/>
            <p:cNvSpPr/>
            <p:nvPr/>
          </p:nvSpPr>
          <p:spPr>
            <a:xfrm>
              <a:off x="50373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4" name="Google Shape;4294;p79"/>
            <p:cNvSpPr/>
            <p:nvPr/>
          </p:nvSpPr>
          <p:spPr>
            <a:xfrm>
              <a:off x="503732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5" name="Google Shape;4295;p79"/>
            <p:cNvSpPr/>
            <p:nvPr/>
          </p:nvSpPr>
          <p:spPr>
            <a:xfrm>
              <a:off x="5037325" y="286642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6" name="Google Shape;4296;p79"/>
            <p:cNvSpPr/>
            <p:nvPr/>
          </p:nvSpPr>
          <p:spPr>
            <a:xfrm>
              <a:off x="50373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7" name="Google Shape;4297;p79"/>
            <p:cNvSpPr/>
            <p:nvPr/>
          </p:nvSpPr>
          <p:spPr>
            <a:xfrm>
              <a:off x="50373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8" name="Google Shape;4298;p79"/>
            <p:cNvSpPr/>
            <p:nvPr/>
          </p:nvSpPr>
          <p:spPr>
            <a:xfrm>
              <a:off x="5037325"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9" name="Google Shape;4299;p79"/>
            <p:cNvSpPr/>
            <p:nvPr/>
          </p:nvSpPr>
          <p:spPr>
            <a:xfrm>
              <a:off x="50373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0" name="Google Shape;4300;p79"/>
            <p:cNvSpPr/>
            <p:nvPr/>
          </p:nvSpPr>
          <p:spPr>
            <a:xfrm>
              <a:off x="4961125"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1" name="Google Shape;4301;p79"/>
            <p:cNvSpPr/>
            <p:nvPr/>
          </p:nvSpPr>
          <p:spPr>
            <a:xfrm>
              <a:off x="49611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2" name="Google Shape;4302;p79"/>
            <p:cNvSpPr/>
            <p:nvPr/>
          </p:nvSpPr>
          <p:spPr>
            <a:xfrm>
              <a:off x="49611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3" name="Google Shape;4303;p79"/>
            <p:cNvSpPr/>
            <p:nvPr/>
          </p:nvSpPr>
          <p:spPr>
            <a:xfrm>
              <a:off x="49611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4" name="Google Shape;4304;p79"/>
            <p:cNvSpPr/>
            <p:nvPr/>
          </p:nvSpPr>
          <p:spPr>
            <a:xfrm>
              <a:off x="49611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5" name="Google Shape;4305;p79"/>
            <p:cNvSpPr/>
            <p:nvPr/>
          </p:nvSpPr>
          <p:spPr>
            <a:xfrm>
              <a:off x="49611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6" name="Google Shape;4306;p79"/>
            <p:cNvSpPr/>
            <p:nvPr/>
          </p:nvSpPr>
          <p:spPr>
            <a:xfrm>
              <a:off x="4884900" y="2637775"/>
              <a:ext cx="62225" cy="53450"/>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7" name="Google Shape;4307;p79"/>
            <p:cNvSpPr/>
            <p:nvPr/>
          </p:nvSpPr>
          <p:spPr>
            <a:xfrm>
              <a:off x="48849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8" name="Google Shape;4308;p79"/>
            <p:cNvSpPr/>
            <p:nvPr/>
          </p:nvSpPr>
          <p:spPr>
            <a:xfrm>
              <a:off x="48849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9" name="Google Shape;4309;p79"/>
            <p:cNvSpPr/>
            <p:nvPr/>
          </p:nvSpPr>
          <p:spPr>
            <a:xfrm>
              <a:off x="488490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0" name="Google Shape;4310;p79"/>
            <p:cNvSpPr/>
            <p:nvPr/>
          </p:nvSpPr>
          <p:spPr>
            <a:xfrm>
              <a:off x="4808700" y="2637775"/>
              <a:ext cx="62400" cy="53450"/>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1" name="Google Shape;4311;p79"/>
            <p:cNvSpPr/>
            <p:nvPr/>
          </p:nvSpPr>
          <p:spPr>
            <a:xfrm>
              <a:off x="4808700" y="2561575"/>
              <a:ext cx="62400" cy="53425"/>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2" name="Google Shape;4312;p79"/>
            <p:cNvSpPr/>
            <p:nvPr/>
          </p:nvSpPr>
          <p:spPr>
            <a:xfrm>
              <a:off x="4808700" y="141897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3" name="Google Shape;4313;p79"/>
            <p:cNvSpPr/>
            <p:nvPr/>
          </p:nvSpPr>
          <p:spPr>
            <a:xfrm>
              <a:off x="48087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4" name="Google Shape;4314;p79"/>
            <p:cNvSpPr/>
            <p:nvPr/>
          </p:nvSpPr>
          <p:spPr>
            <a:xfrm>
              <a:off x="4808700" y="11905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5" name="Google Shape;4315;p79"/>
            <p:cNvSpPr/>
            <p:nvPr/>
          </p:nvSpPr>
          <p:spPr>
            <a:xfrm>
              <a:off x="4808700" y="1038125"/>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6" name="Google Shape;4316;p79"/>
            <p:cNvSpPr/>
            <p:nvPr/>
          </p:nvSpPr>
          <p:spPr>
            <a:xfrm>
              <a:off x="4732475" y="27902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7" name="Google Shape;4317;p79"/>
            <p:cNvSpPr/>
            <p:nvPr/>
          </p:nvSpPr>
          <p:spPr>
            <a:xfrm>
              <a:off x="4732475" y="2714000"/>
              <a:ext cx="62425" cy="5335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8" name="Google Shape;4318;p79"/>
            <p:cNvSpPr/>
            <p:nvPr/>
          </p:nvSpPr>
          <p:spPr>
            <a:xfrm>
              <a:off x="4732475" y="2561575"/>
              <a:ext cx="62425" cy="53425"/>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9" name="Google Shape;4319;p79"/>
            <p:cNvSpPr/>
            <p:nvPr/>
          </p:nvSpPr>
          <p:spPr>
            <a:xfrm>
              <a:off x="473247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0" name="Google Shape;4320;p79"/>
            <p:cNvSpPr/>
            <p:nvPr/>
          </p:nvSpPr>
          <p:spPr>
            <a:xfrm>
              <a:off x="4732475" y="11905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1" name="Google Shape;4321;p79"/>
            <p:cNvSpPr/>
            <p:nvPr/>
          </p:nvSpPr>
          <p:spPr>
            <a:xfrm>
              <a:off x="4656475" y="2866425"/>
              <a:ext cx="62200" cy="53275"/>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2" name="Google Shape;4322;p79"/>
            <p:cNvSpPr/>
            <p:nvPr/>
          </p:nvSpPr>
          <p:spPr>
            <a:xfrm>
              <a:off x="4656475" y="27902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3" name="Google Shape;4323;p79"/>
            <p:cNvSpPr/>
            <p:nvPr/>
          </p:nvSpPr>
          <p:spPr>
            <a:xfrm>
              <a:off x="4656475" y="271400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4" name="Google Shape;4324;p79"/>
            <p:cNvSpPr/>
            <p:nvPr/>
          </p:nvSpPr>
          <p:spPr>
            <a:xfrm>
              <a:off x="4656475" y="2485550"/>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5" name="Google Shape;4325;p79"/>
            <p:cNvSpPr/>
            <p:nvPr/>
          </p:nvSpPr>
          <p:spPr>
            <a:xfrm>
              <a:off x="465647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6" name="Google Shape;4326;p79"/>
            <p:cNvSpPr/>
            <p:nvPr/>
          </p:nvSpPr>
          <p:spPr>
            <a:xfrm>
              <a:off x="465647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7" name="Google Shape;4327;p79"/>
            <p:cNvSpPr/>
            <p:nvPr/>
          </p:nvSpPr>
          <p:spPr>
            <a:xfrm>
              <a:off x="46564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8" name="Google Shape;4328;p79"/>
            <p:cNvSpPr/>
            <p:nvPr/>
          </p:nvSpPr>
          <p:spPr>
            <a:xfrm>
              <a:off x="4656475" y="1038125"/>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9" name="Google Shape;4329;p79"/>
            <p:cNvSpPr/>
            <p:nvPr/>
          </p:nvSpPr>
          <p:spPr>
            <a:xfrm>
              <a:off x="4580250" y="29424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0" name="Google Shape;4330;p79"/>
            <p:cNvSpPr/>
            <p:nvPr/>
          </p:nvSpPr>
          <p:spPr>
            <a:xfrm>
              <a:off x="458025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1" name="Google Shape;4331;p79"/>
            <p:cNvSpPr/>
            <p:nvPr/>
          </p:nvSpPr>
          <p:spPr>
            <a:xfrm>
              <a:off x="458025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2" name="Google Shape;4332;p79"/>
            <p:cNvSpPr/>
            <p:nvPr/>
          </p:nvSpPr>
          <p:spPr>
            <a:xfrm>
              <a:off x="4580250"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3" name="Google Shape;4333;p79"/>
            <p:cNvSpPr/>
            <p:nvPr/>
          </p:nvSpPr>
          <p:spPr>
            <a:xfrm>
              <a:off x="458025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4" name="Google Shape;4334;p79"/>
            <p:cNvSpPr/>
            <p:nvPr/>
          </p:nvSpPr>
          <p:spPr>
            <a:xfrm>
              <a:off x="45802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5" name="Google Shape;4335;p79"/>
            <p:cNvSpPr/>
            <p:nvPr/>
          </p:nvSpPr>
          <p:spPr>
            <a:xfrm>
              <a:off x="45802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6" name="Google Shape;4336;p79"/>
            <p:cNvSpPr/>
            <p:nvPr/>
          </p:nvSpPr>
          <p:spPr>
            <a:xfrm>
              <a:off x="45802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7" name="Google Shape;4337;p79"/>
            <p:cNvSpPr/>
            <p:nvPr/>
          </p:nvSpPr>
          <p:spPr>
            <a:xfrm>
              <a:off x="450405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8" name="Google Shape;4338;p79"/>
            <p:cNvSpPr/>
            <p:nvPr/>
          </p:nvSpPr>
          <p:spPr>
            <a:xfrm>
              <a:off x="4504050"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9" name="Google Shape;4339;p79"/>
            <p:cNvSpPr/>
            <p:nvPr/>
          </p:nvSpPr>
          <p:spPr>
            <a:xfrm>
              <a:off x="45040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0" name="Google Shape;4340;p79"/>
            <p:cNvSpPr/>
            <p:nvPr/>
          </p:nvSpPr>
          <p:spPr>
            <a:xfrm>
              <a:off x="450405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1" name="Google Shape;4341;p79"/>
            <p:cNvSpPr/>
            <p:nvPr/>
          </p:nvSpPr>
          <p:spPr>
            <a:xfrm>
              <a:off x="45040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2" name="Google Shape;4342;p79"/>
            <p:cNvSpPr/>
            <p:nvPr/>
          </p:nvSpPr>
          <p:spPr>
            <a:xfrm>
              <a:off x="45040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3" name="Google Shape;4343;p79"/>
            <p:cNvSpPr/>
            <p:nvPr/>
          </p:nvSpPr>
          <p:spPr>
            <a:xfrm>
              <a:off x="4427825" y="2942425"/>
              <a:ext cx="62425" cy="53450"/>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4" name="Google Shape;4344;p79"/>
            <p:cNvSpPr/>
            <p:nvPr/>
          </p:nvSpPr>
          <p:spPr>
            <a:xfrm>
              <a:off x="4427825" y="2866425"/>
              <a:ext cx="62425" cy="53275"/>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5" name="Google Shape;4345;p79"/>
            <p:cNvSpPr/>
            <p:nvPr/>
          </p:nvSpPr>
          <p:spPr>
            <a:xfrm>
              <a:off x="4427825" y="2790200"/>
              <a:ext cx="62425" cy="5335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6" name="Google Shape;4346;p79"/>
            <p:cNvSpPr/>
            <p:nvPr/>
          </p:nvSpPr>
          <p:spPr>
            <a:xfrm>
              <a:off x="4427825" y="2561575"/>
              <a:ext cx="62425" cy="53425"/>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7" name="Google Shape;4347;p79"/>
            <p:cNvSpPr/>
            <p:nvPr/>
          </p:nvSpPr>
          <p:spPr>
            <a:xfrm>
              <a:off x="4427825" y="2485550"/>
              <a:ext cx="62425" cy="53300"/>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8" name="Google Shape;4348;p79"/>
            <p:cNvSpPr/>
            <p:nvPr/>
          </p:nvSpPr>
          <p:spPr>
            <a:xfrm>
              <a:off x="4427825" y="2409350"/>
              <a:ext cx="62425" cy="5335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9" name="Google Shape;4349;p79"/>
            <p:cNvSpPr/>
            <p:nvPr/>
          </p:nvSpPr>
          <p:spPr>
            <a:xfrm>
              <a:off x="435160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0" name="Google Shape;4350;p79"/>
            <p:cNvSpPr/>
            <p:nvPr/>
          </p:nvSpPr>
          <p:spPr>
            <a:xfrm>
              <a:off x="435160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1" name="Google Shape;4351;p79"/>
            <p:cNvSpPr/>
            <p:nvPr/>
          </p:nvSpPr>
          <p:spPr>
            <a:xfrm>
              <a:off x="4351600" y="2637775"/>
              <a:ext cx="62425" cy="53450"/>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2" name="Google Shape;4352;p79"/>
            <p:cNvSpPr/>
            <p:nvPr/>
          </p:nvSpPr>
          <p:spPr>
            <a:xfrm>
              <a:off x="4351600" y="2561575"/>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3" name="Google Shape;4353;p79"/>
            <p:cNvSpPr/>
            <p:nvPr/>
          </p:nvSpPr>
          <p:spPr>
            <a:xfrm>
              <a:off x="4275600" y="26377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4" name="Google Shape;4354;p79"/>
            <p:cNvSpPr/>
            <p:nvPr/>
          </p:nvSpPr>
          <p:spPr>
            <a:xfrm>
              <a:off x="42756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5" name="Google Shape;4355;p79"/>
            <p:cNvSpPr/>
            <p:nvPr/>
          </p:nvSpPr>
          <p:spPr>
            <a:xfrm>
              <a:off x="427560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6" name="Google Shape;4356;p79"/>
            <p:cNvSpPr/>
            <p:nvPr/>
          </p:nvSpPr>
          <p:spPr>
            <a:xfrm>
              <a:off x="42756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7" name="Google Shape;4357;p79"/>
            <p:cNvSpPr/>
            <p:nvPr/>
          </p:nvSpPr>
          <p:spPr>
            <a:xfrm>
              <a:off x="42756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8" name="Google Shape;4358;p79"/>
            <p:cNvSpPr/>
            <p:nvPr/>
          </p:nvSpPr>
          <p:spPr>
            <a:xfrm>
              <a:off x="4275600" y="2256925"/>
              <a:ext cx="62350" cy="53425"/>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9" name="Google Shape;4359;p79"/>
            <p:cNvSpPr/>
            <p:nvPr/>
          </p:nvSpPr>
          <p:spPr>
            <a:xfrm>
              <a:off x="419940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0" name="Google Shape;4360;p79"/>
            <p:cNvSpPr/>
            <p:nvPr/>
          </p:nvSpPr>
          <p:spPr>
            <a:xfrm>
              <a:off x="41994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1" name="Google Shape;4361;p79"/>
            <p:cNvSpPr/>
            <p:nvPr/>
          </p:nvSpPr>
          <p:spPr>
            <a:xfrm>
              <a:off x="419940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2" name="Google Shape;4362;p79"/>
            <p:cNvSpPr/>
            <p:nvPr/>
          </p:nvSpPr>
          <p:spPr>
            <a:xfrm>
              <a:off x="4123175" y="23331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3" name="Google Shape;4363;p79"/>
            <p:cNvSpPr/>
            <p:nvPr/>
          </p:nvSpPr>
          <p:spPr>
            <a:xfrm>
              <a:off x="4123175" y="2256925"/>
              <a:ext cx="62350" cy="53425"/>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4" name="Google Shape;4364;p79"/>
          <p:cNvGrpSpPr/>
          <p:nvPr/>
        </p:nvGrpSpPr>
        <p:grpSpPr>
          <a:xfrm>
            <a:off x="5834043" y="994977"/>
            <a:ext cx="2590840" cy="1380235"/>
            <a:chOff x="233350" y="949250"/>
            <a:chExt cx="7137300" cy="3802300"/>
          </a:xfrm>
        </p:grpSpPr>
        <p:sp>
          <p:nvSpPr>
            <p:cNvPr id="4365" name="Google Shape;4365;p79"/>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6" name="Google Shape;4366;p79"/>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7" name="Google Shape;4367;p79"/>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8" name="Google Shape;4368;p79"/>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9" name="Google Shape;4369;p79"/>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0" name="Google Shape;4370;p79"/>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1" name="Google Shape;4371;p79"/>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79"/>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3" name="Google Shape;4373;p79"/>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4" name="Google Shape;4374;p79"/>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79"/>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6" name="Google Shape;4376;p79"/>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7" name="Google Shape;4377;p79"/>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8" name="Google Shape;4378;p79"/>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9" name="Google Shape;4379;p79"/>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0" name="Google Shape;4380;p79"/>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1" name="Google Shape;4381;p79"/>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2" name="Google Shape;4382;p79"/>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3" name="Google Shape;4383;p79"/>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4" name="Google Shape;4384;p79"/>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5" name="Google Shape;4385;p79"/>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6" name="Google Shape;4386;p79"/>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7" name="Google Shape;4387;p79"/>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8" name="Google Shape;4388;p79"/>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9" name="Google Shape;4389;p79"/>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0" name="Google Shape;4390;p79"/>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1" name="Google Shape;4391;p79"/>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2" name="Google Shape;4392;p79"/>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4393;p79"/>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4" name="Google Shape;4394;p79"/>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5" name="Google Shape;4395;p79"/>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79"/>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7" name="Google Shape;4397;p79"/>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8" name="Google Shape;4398;p79"/>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9" name="Google Shape;4399;p79"/>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0" name="Google Shape;4400;p79"/>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1" name="Google Shape;4401;p79"/>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2" name="Google Shape;4402;p79"/>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3" name="Google Shape;4403;p79"/>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4" name="Google Shape;4404;p79"/>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5" name="Google Shape;4405;p79"/>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6" name="Google Shape;4406;p79"/>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7" name="Google Shape;4407;p79"/>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8" name="Google Shape;4408;p79"/>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9" name="Google Shape;4409;p79"/>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0" name="Google Shape;4410;p79"/>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1" name="Google Shape;4411;p79"/>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2" name="Google Shape;4412;p79"/>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3" name="Google Shape;4413;p79"/>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4" name="Google Shape;4414;p79"/>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5" name="Google Shape;4415;p79"/>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6" name="Google Shape;4416;p79"/>
          <p:cNvGrpSpPr/>
          <p:nvPr/>
        </p:nvGrpSpPr>
        <p:grpSpPr>
          <a:xfrm>
            <a:off x="7648472" y="3039750"/>
            <a:ext cx="104231" cy="320340"/>
            <a:chOff x="7564426" y="3224343"/>
            <a:chExt cx="119985" cy="368801"/>
          </a:xfrm>
        </p:grpSpPr>
        <p:sp>
          <p:nvSpPr>
            <p:cNvPr id="4417" name="Google Shape;4417;p79"/>
            <p:cNvSpPr/>
            <p:nvPr/>
          </p:nvSpPr>
          <p:spPr>
            <a:xfrm>
              <a:off x="7564426" y="3224379"/>
              <a:ext cx="119985" cy="368765"/>
            </a:xfrm>
            <a:custGeom>
              <a:avLst/>
              <a:gdLst/>
              <a:ahLst/>
              <a:cxnLst/>
              <a:rect l="l" t="t" r="r" b="b"/>
              <a:pathLst>
                <a:path w="13196" h="40557" extrusionOk="0">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8" name="Google Shape;4418;p79"/>
            <p:cNvSpPr/>
            <p:nvPr/>
          </p:nvSpPr>
          <p:spPr>
            <a:xfrm>
              <a:off x="7564426" y="3224343"/>
              <a:ext cx="119985" cy="368801"/>
            </a:xfrm>
            <a:custGeom>
              <a:avLst/>
              <a:gdLst/>
              <a:ahLst/>
              <a:cxnLst/>
              <a:rect l="l" t="t" r="r" b="b"/>
              <a:pathLst>
                <a:path w="13196" h="40561" extrusionOk="0">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9" name="Google Shape;4419;p79"/>
          <p:cNvGrpSpPr/>
          <p:nvPr/>
        </p:nvGrpSpPr>
        <p:grpSpPr>
          <a:xfrm>
            <a:off x="7347961" y="3033852"/>
            <a:ext cx="189489" cy="332132"/>
            <a:chOff x="8370831" y="3202002"/>
            <a:chExt cx="218129" cy="382376"/>
          </a:xfrm>
        </p:grpSpPr>
        <p:sp>
          <p:nvSpPr>
            <p:cNvPr id="4420" name="Google Shape;4420;p79"/>
            <p:cNvSpPr/>
            <p:nvPr/>
          </p:nvSpPr>
          <p:spPr>
            <a:xfrm>
              <a:off x="8370831" y="3202002"/>
              <a:ext cx="218129" cy="382376"/>
            </a:xfrm>
            <a:custGeom>
              <a:avLst/>
              <a:gdLst/>
              <a:ahLst/>
              <a:cxnLst/>
              <a:rect l="l" t="t" r="r" b="b"/>
              <a:pathLst>
                <a:path w="23990" h="42054" extrusionOk="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1" name="Google Shape;4421;p79"/>
            <p:cNvSpPr/>
            <p:nvPr/>
          </p:nvSpPr>
          <p:spPr>
            <a:xfrm>
              <a:off x="8397745" y="3226607"/>
              <a:ext cx="164347" cy="152181"/>
            </a:xfrm>
            <a:custGeom>
              <a:avLst/>
              <a:gdLst/>
              <a:ahLst/>
              <a:cxnLst/>
              <a:rect l="l" t="t" r="r" b="b"/>
              <a:pathLst>
                <a:path w="18075" h="16737" extrusionOk="0">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2" name="Google Shape;4422;p79"/>
          <p:cNvGrpSpPr/>
          <p:nvPr/>
        </p:nvGrpSpPr>
        <p:grpSpPr>
          <a:xfrm>
            <a:off x="8071350" y="3444984"/>
            <a:ext cx="309429" cy="267000"/>
            <a:chOff x="6742064" y="3750480"/>
            <a:chExt cx="399315" cy="344560"/>
          </a:xfrm>
        </p:grpSpPr>
        <p:sp>
          <p:nvSpPr>
            <p:cNvPr id="4423" name="Google Shape;4423;p79"/>
            <p:cNvSpPr/>
            <p:nvPr/>
          </p:nvSpPr>
          <p:spPr>
            <a:xfrm>
              <a:off x="6742064" y="3750480"/>
              <a:ext cx="399315" cy="344560"/>
            </a:xfrm>
            <a:custGeom>
              <a:avLst/>
              <a:gdLst/>
              <a:ahLst/>
              <a:cxnLst/>
              <a:rect l="l" t="t" r="r" b="b"/>
              <a:pathLst>
                <a:path w="43917" h="37895" extrusionOk="0">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4" name="Google Shape;4424;p79"/>
            <p:cNvSpPr/>
            <p:nvPr/>
          </p:nvSpPr>
          <p:spPr>
            <a:xfrm>
              <a:off x="6764168" y="3772584"/>
              <a:ext cx="355108" cy="176549"/>
            </a:xfrm>
            <a:custGeom>
              <a:avLst/>
              <a:gdLst/>
              <a:ahLst/>
              <a:cxnLst/>
              <a:rect l="l" t="t" r="r" b="b"/>
              <a:pathLst>
                <a:path w="39055" h="19417" extrusionOk="0">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5" name="Google Shape;4425;p79"/>
          <p:cNvGrpSpPr/>
          <p:nvPr/>
        </p:nvGrpSpPr>
        <p:grpSpPr>
          <a:xfrm>
            <a:off x="7610369" y="3796031"/>
            <a:ext cx="180437" cy="281608"/>
            <a:chOff x="7248525" y="3739696"/>
            <a:chExt cx="230531" cy="359790"/>
          </a:xfrm>
        </p:grpSpPr>
        <p:sp>
          <p:nvSpPr>
            <p:cNvPr id="4426" name="Google Shape;4426;p79"/>
            <p:cNvSpPr/>
            <p:nvPr/>
          </p:nvSpPr>
          <p:spPr>
            <a:xfrm>
              <a:off x="7248525" y="3739696"/>
              <a:ext cx="230531" cy="359790"/>
            </a:xfrm>
            <a:custGeom>
              <a:avLst/>
              <a:gdLst/>
              <a:ahLst/>
              <a:cxnLst/>
              <a:rect l="l" t="t" r="r" b="b"/>
              <a:pathLst>
                <a:path w="25354" h="39570" extrusionOk="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7" name="Google Shape;4427;p79"/>
            <p:cNvSpPr/>
            <p:nvPr/>
          </p:nvSpPr>
          <p:spPr>
            <a:xfrm>
              <a:off x="7271639" y="3762810"/>
              <a:ext cx="184350" cy="184387"/>
            </a:xfrm>
            <a:custGeom>
              <a:avLst/>
              <a:gdLst/>
              <a:ahLst/>
              <a:cxnLst/>
              <a:rect l="l" t="t" r="r" b="b"/>
              <a:pathLst>
                <a:path w="20275" h="20279" extrusionOk="0">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8" name="Google Shape;4428;p79"/>
          <p:cNvGrpSpPr/>
          <p:nvPr/>
        </p:nvGrpSpPr>
        <p:grpSpPr>
          <a:xfrm>
            <a:off x="7856288" y="3439255"/>
            <a:ext cx="162896" cy="278710"/>
            <a:chOff x="7601242" y="3729267"/>
            <a:chExt cx="222566" cy="380803"/>
          </a:xfrm>
        </p:grpSpPr>
        <p:sp>
          <p:nvSpPr>
            <p:cNvPr id="4429" name="Google Shape;4429;p79"/>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0" name="Google Shape;4430;p79"/>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31" name="Google Shape;4431;p79"/>
          <p:cNvSpPr/>
          <p:nvPr/>
        </p:nvSpPr>
        <p:spPr>
          <a:xfrm>
            <a:off x="7822314" y="3051612"/>
            <a:ext cx="230844" cy="296575"/>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32" name="Google Shape;4432;p79"/>
          <p:cNvGrpSpPr/>
          <p:nvPr/>
        </p:nvGrpSpPr>
        <p:grpSpPr>
          <a:xfrm>
            <a:off x="7345934" y="3440396"/>
            <a:ext cx="193543" cy="275990"/>
            <a:chOff x="8304647" y="3738687"/>
            <a:chExt cx="225076" cy="320956"/>
          </a:xfrm>
        </p:grpSpPr>
        <p:sp>
          <p:nvSpPr>
            <p:cNvPr id="4433" name="Google Shape;4433;p79"/>
            <p:cNvSpPr/>
            <p:nvPr/>
          </p:nvSpPr>
          <p:spPr>
            <a:xfrm>
              <a:off x="8335725"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4" name="Google Shape;4434;p79"/>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5" name="Google Shape;4435;p79"/>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6" name="Google Shape;4436;p79"/>
          <p:cNvGrpSpPr/>
          <p:nvPr/>
        </p:nvGrpSpPr>
        <p:grpSpPr>
          <a:xfrm>
            <a:off x="7618426" y="3440396"/>
            <a:ext cx="178492" cy="275990"/>
            <a:chOff x="8615101" y="3738687"/>
            <a:chExt cx="207573" cy="320956"/>
          </a:xfrm>
        </p:grpSpPr>
        <p:sp>
          <p:nvSpPr>
            <p:cNvPr id="4437" name="Google Shape;4437;p79"/>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8" name="Google Shape;4438;p79"/>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9" name="Google Shape;4439;p79"/>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40" name="Google Shape;4440;p79"/>
          <p:cNvSpPr/>
          <p:nvPr/>
        </p:nvSpPr>
        <p:spPr>
          <a:xfrm>
            <a:off x="8114866" y="3030279"/>
            <a:ext cx="222397" cy="288694"/>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41" name="Google Shape;4441;p79"/>
          <p:cNvGrpSpPr/>
          <p:nvPr/>
        </p:nvGrpSpPr>
        <p:grpSpPr>
          <a:xfrm>
            <a:off x="6013131" y="3561884"/>
            <a:ext cx="557670" cy="511283"/>
            <a:chOff x="6015419" y="3716859"/>
            <a:chExt cx="557671" cy="511283"/>
          </a:xfrm>
        </p:grpSpPr>
        <p:sp>
          <p:nvSpPr>
            <p:cNvPr id="4442" name="Google Shape;4442;p79"/>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43" name="Google Shape;4443;p79"/>
            <p:cNvGrpSpPr/>
            <p:nvPr/>
          </p:nvGrpSpPr>
          <p:grpSpPr>
            <a:xfrm>
              <a:off x="6036094" y="3716980"/>
              <a:ext cx="529860" cy="510468"/>
              <a:chOff x="6036094" y="3716980"/>
              <a:chExt cx="529860" cy="510468"/>
            </a:xfrm>
          </p:grpSpPr>
          <p:sp>
            <p:nvSpPr>
              <p:cNvPr id="4444" name="Google Shape;4444;p79"/>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5" name="Google Shape;4445;p79"/>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6" name="Google Shape;4446;p79"/>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7" name="Google Shape;4447;p79"/>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8" name="Google Shape;4448;p79"/>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9" name="Google Shape;4449;p79"/>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0" name="Google Shape;4450;p79"/>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1" name="Google Shape;4451;p79"/>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2" name="Google Shape;4452;p79"/>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3" name="Google Shape;4453;p79"/>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54" name="Google Shape;4454;p79"/>
          <p:cNvGrpSpPr/>
          <p:nvPr/>
        </p:nvGrpSpPr>
        <p:grpSpPr>
          <a:xfrm>
            <a:off x="6642016" y="2918653"/>
            <a:ext cx="576302" cy="511871"/>
            <a:chOff x="6644304" y="3073628"/>
            <a:chExt cx="576302" cy="511871"/>
          </a:xfrm>
        </p:grpSpPr>
        <p:sp>
          <p:nvSpPr>
            <p:cNvPr id="4455" name="Google Shape;4455;p79"/>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56" name="Google Shape;4456;p79"/>
            <p:cNvGrpSpPr/>
            <p:nvPr/>
          </p:nvGrpSpPr>
          <p:grpSpPr>
            <a:xfrm>
              <a:off x="6712169" y="3085440"/>
              <a:ext cx="481622" cy="494913"/>
              <a:chOff x="6712169" y="3085440"/>
              <a:chExt cx="481622" cy="494913"/>
            </a:xfrm>
          </p:grpSpPr>
          <p:sp>
            <p:nvSpPr>
              <p:cNvPr id="4457" name="Google Shape;4457;p79"/>
              <p:cNvSpPr/>
              <p:nvPr/>
            </p:nvSpPr>
            <p:spPr>
              <a:xfrm>
                <a:off x="6712169" y="3085440"/>
                <a:ext cx="238757" cy="315615"/>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8" name="Google Shape;4458;p79"/>
              <p:cNvSpPr/>
              <p:nvPr/>
            </p:nvSpPr>
            <p:spPr>
              <a:xfrm>
                <a:off x="6913100" y="3367694"/>
                <a:ext cx="190537" cy="212659"/>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9" name="Google Shape;4459;p79"/>
              <p:cNvSpPr/>
              <p:nvPr/>
            </p:nvSpPr>
            <p:spPr>
              <a:xfrm>
                <a:off x="7135734" y="3186037"/>
                <a:ext cx="58058" cy="152383"/>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0" name="Google Shape;4460;p79"/>
              <p:cNvSpPr/>
              <p:nvPr/>
            </p:nvSpPr>
            <p:spPr>
              <a:xfrm>
                <a:off x="6870416" y="3332822"/>
                <a:ext cx="47510" cy="1168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1" name="Google Shape;4461;p79"/>
              <p:cNvSpPr/>
              <p:nvPr/>
            </p:nvSpPr>
            <p:spPr>
              <a:xfrm>
                <a:off x="6925590" y="3336277"/>
                <a:ext cx="38094" cy="14228"/>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62" name="Google Shape;4462;p79"/>
            <p:cNvSpPr/>
            <p:nvPr/>
          </p:nvSpPr>
          <p:spPr>
            <a:xfrm>
              <a:off x="6867451" y="3073651"/>
              <a:ext cx="102383" cy="56919"/>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3" name="Google Shape;4463;p79"/>
            <p:cNvSpPr/>
            <p:nvPr/>
          </p:nvSpPr>
          <p:spPr>
            <a:xfrm>
              <a:off x="7069097" y="3119476"/>
              <a:ext cx="78535" cy="76898"/>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4" name="Google Shape;4464;p79"/>
            <p:cNvSpPr/>
            <p:nvPr/>
          </p:nvSpPr>
          <p:spPr>
            <a:xfrm>
              <a:off x="6946266" y="3181844"/>
              <a:ext cx="21095" cy="14742"/>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65" name="Google Shape;4465;p79"/>
          <p:cNvSpPr/>
          <p:nvPr/>
        </p:nvSpPr>
        <p:spPr>
          <a:xfrm>
            <a:off x="6986051" y="2935281"/>
            <a:ext cx="24269" cy="11004"/>
          </a:xfrm>
          <a:custGeom>
            <a:avLst/>
            <a:gdLst/>
            <a:ahLst/>
            <a:cxnLst/>
            <a:rect l="l" t="t" r="r" b="b"/>
            <a:pathLst>
              <a:path w="4206" h="1908" extrusionOk="0">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66" name="Google Shape;4466;p79"/>
          <p:cNvGrpSpPr/>
          <p:nvPr/>
        </p:nvGrpSpPr>
        <p:grpSpPr>
          <a:xfrm>
            <a:off x="6649867" y="3561648"/>
            <a:ext cx="560631" cy="511352"/>
            <a:chOff x="6652154" y="3716623"/>
            <a:chExt cx="560631" cy="511352"/>
          </a:xfrm>
        </p:grpSpPr>
        <p:sp>
          <p:nvSpPr>
            <p:cNvPr id="4467" name="Google Shape;4467;p79"/>
            <p:cNvSpPr/>
            <p:nvPr/>
          </p:nvSpPr>
          <p:spPr>
            <a:xfrm>
              <a:off x="6652154" y="3716623"/>
              <a:ext cx="560631" cy="511352"/>
            </a:xfrm>
            <a:custGeom>
              <a:avLst/>
              <a:gdLst/>
              <a:ahLst/>
              <a:cxnLst/>
              <a:rect l="l" t="t" r="r" b="b"/>
              <a:pathLst>
                <a:path w="97163" h="88661" extrusionOk="0">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68" name="Google Shape;4468;p79"/>
            <p:cNvGrpSpPr/>
            <p:nvPr/>
          </p:nvGrpSpPr>
          <p:grpSpPr>
            <a:xfrm>
              <a:off x="6669657" y="3716715"/>
              <a:ext cx="466779" cy="464290"/>
              <a:chOff x="6669657" y="3716715"/>
              <a:chExt cx="466779" cy="464290"/>
            </a:xfrm>
          </p:grpSpPr>
          <p:sp>
            <p:nvSpPr>
              <p:cNvPr id="4469" name="Google Shape;4469;p79"/>
              <p:cNvSpPr/>
              <p:nvPr/>
            </p:nvSpPr>
            <p:spPr>
              <a:xfrm>
                <a:off x="6669657" y="3716715"/>
                <a:ext cx="386382" cy="464290"/>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0" name="Google Shape;4470;p79"/>
              <p:cNvSpPr/>
              <p:nvPr/>
            </p:nvSpPr>
            <p:spPr>
              <a:xfrm>
                <a:off x="7010819" y="4061082"/>
                <a:ext cx="117645" cy="102137"/>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1" name="Google Shape;4471;p79"/>
              <p:cNvSpPr/>
              <p:nvPr/>
            </p:nvSpPr>
            <p:spPr>
              <a:xfrm>
                <a:off x="6995058" y="4000087"/>
                <a:ext cx="41059" cy="51071"/>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2" name="Google Shape;4472;p79"/>
              <p:cNvSpPr/>
              <p:nvPr/>
            </p:nvSpPr>
            <p:spPr>
              <a:xfrm>
                <a:off x="7078892" y="4018504"/>
                <a:ext cx="57544" cy="36030"/>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3" name="Google Shape;4473;p79"/>
              <p:cNvSpPr/>
              <p:nvPr/>
            </p:nvSpPr>
            <p:spPr>
              <a:xfrm>
                <a:off x="7051663" y="3806456"/>
                <a:ext cx="38503" cy="70819"/>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4" name="Google Shape;4474;p79"/>
              <p:cNvSpPr/>
              <p:nvPr/>
            </p:nvSpPr>
            <p:spPr>
              <a:xfrm>
                <a:off x="6984824" y="4061618"/>
                <a:ext cx="42081" cy="8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5" name="Google Shape;4475;p79"/>
              <p:cNvSpPr/>
              <p:nvPr/>
            </p:nvSpPr>
            <p:spPr>
              <a:xfrm>
                <a:off x="7035181" y="4030478"/>
                <a:ext cx="15469" cy="21703"/>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6" name="Google Shape;4476;p79"/>
              <p:cNvSpPr/>
              <p:nvPr/>
            </p:nvSpPr>
            <p:spPr>
              <a:xfrm>
                <a:off x="7045011" y="3983609"/>
                <a:ext cx="19047" cy="181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7" name="Google Shape;4477;p79"/>
              <p:cNvSpPr/>
              <p:nvPr/>
            </p:nvSpPr>
            <p:spPr>
              <a:xfrm>
                <a:off x="7034362" y="3943182"/>
                <a:ext cx="9734" cy="24570"/>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8" name="Google Shape;4478;p79"/>
              <p:cNvSpPr/>
              <p:nvPr/>
            </p:nvSpPr>
            <p:spPr>
              <a:xfrm>
                <a:off x="6724214" y="4015234"/>
                <a:ext cx="1131" cy="513"/>
              </a:xfrm>
              <a:custGeom>
                <a:avLst/>
                <a:gdLst/>
                <a:ahLst/>
                <a:cxnLst/>
                <a:rect l="l" t="t" r="r" b="b"/>
                <a:pathLst>
                  <a:path w="196" h="89" extrusionOk="0">
                    <a:moveTo>
                      <a:pt x="196" y="0"/>
                    </a:moveTo>
                    <a:lnTo>
                      <a:pt x="1" y="89"/>
                    </a:lnTo>
                    <a:lnTo>
                      <a:pt x="1" y="89"/>
                    </a:lnTo>
                    <a:lnTo>
                      <a:pt x="196" y="18"/>
                    </a:lnTo>
                    <a:lnTo>
                      <a:pt x="196"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9" name="Google Shape;4479;p79"/>
              <p:cNvSpPr/>
              <p:nvPr/>
            </p:nvSpPr>
            <p:spPr>
              <a:xfrm>
                <a:off x="7071623" y="3755083"/>
                <a:ext cx="16589" cy="16380"/>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0" name="Google Shape;4480;p79"/>
              <p:cNvSpPr/>
              <p:nvPr/>
            </p:nvSpPr>
            <p:spPr>
              <a:xfrm>
                <a:off x="6722575" y="4015741"/>
                <a:ext cx="1541" cy="727"/>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1" name="Google Shape;4481;p79"/>
              <p:cNvSpPr/>
              <p:nvPr/>
            </p:nvSpPr>
            <p:spPr>
              <a:xfrm>
                <a:off x="6772321" y="4116142"/>
                <a:ext cx="30927" cy="46769"/>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82" name="Google Shape;4482;p79"/>
          <p:cNvGrpSpPr/>
          <p:nvPr/>
        </p:nvGrpSpPr>
        <p:grpSpPr>
          <a:xfrm>
            <a:off x="7843958" y="3843056"/>
            <a:ext cx="187557" cy="187557"/>
            <a:chOff x="8565775" y="671075"/>
            <a:chExt cx="441000" cy="441000"/>
          </a:xfrm>
        </p:grpSpPr>
        <p:sp>
          <p:nvSpPr>
            <p:cNvPr id="4483" name="Google Shape;4483;p79"/>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4" name="Google Shape;4484;p79"/>
            <p:cNvSpPr/>
            <p:nvPr/>
          </p:nvSpPr>
          <p:spPr>
            <a:xfrm>
              <a:off x="8706625" y="811925"/>
              <a:ext cx="159300" cy="159300"/>
            </a:xfrm>
            <a:prstGeom prst="ellipse">
              <a:avLst/>
            </a:pr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85" name="Google Shape;4485;p79"/>
          <p:cNvSpPr/>
          <p:nvPr/>
        </p:nvSpPr>
        <p:spPr>
          <a:xfrm>
            <a:off x="8145172" y="3838977"/>
            <a:ext cx="193683" cy="195716"/>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79"/>
          <p:cNvSpPr/>
          <p:nvPr/>
        </p:nvSpPr>
        <p:spPr>
          <a:xfrm flipH="1">
            <a:off x="7353411" y="3805432"/>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87" name="Google Shape;4487;p79"/>
          <p:cNvGrpSpPr/>
          <p:nvPr/>
        </p:nvGrpSpPr>
        <p:grpSpPr>
          <a:xfrm>
            <a:off x="5997813" y="2921275"/>
            <a:ext cx="587871" cy="512373"/>
            <a:chOff x="6000100" y="3076250"/>
            <a:chExt cx="587871" cy="512373"/>
          </a:xfrm>
        </p:grpSpPr>
        <p:sp>
          <p:nvSpPr>
            <p:cNvPr id="4488" name="Google Shape;4488;p79"/>
            <p:cNvSpPr/>
            <p:nvPr/>
          </p:nvSpPr>
          <p:spPr>
            <a:xfrm>
              <a:off x="6000100" y="3076250"/>
              <a:ext cx="587871" cy="512373"/>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89" name="Google Shape;4489;p79"/>
            <p:cNvGrpSpPr/>
            <p:nvPr/>
          </p:nvGrpSpPr>
          <p:grpSpPr>
            <a:xfrm>
              <a:off x="6031360" y="3076713"/>
              <a:ext cx="539107" cy="480965"/>
              <a:chOff x="6031360" y="3076713"/>
              <a:chExt cx="539107" cy="480965"/>
            </a:xfrm>
          </p:grpSpPr>
          <p:sp>
            <p:nvSpPr>
              <p:cNvPr id="4490" name="Google Shape;4490;p79"/>
              <p:cNvSpPr/>
              <p:nvPr/>
            </p:nvSpPr>
            <p:spPr>
              <a:xfrm>
                <a:off x="6160232" y="3107767"/>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1" name="Google Shape;4491;p79"/>
              <p:cNvSpPr/>
              <p:nvPr/>
            </p:nvSpPr>
            <p:spPr>
              <a:xfrm>
                <a:off x="6031360" y="3319580"/>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2" name="Google Shape;4492;p79"/>
              <p:cNvSpPr/>
              <p:nvPr/>
            </p:nvSpPr>
            <p:spPr>
              <a:xfrm>
                <a:off x="6189159" y="3076713"/>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3" name="Google Shape;4493;p79"/>
              <p:cNvSpPr/>
              <p:nvPr/>
            </p:nvSpPr>
            <p:spPr>
              <a:xfrm>
                <a:off x="6350006" y="3503923"/>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4" name="Google Shape;4494;p79"/>
              <p:cNvSpPr/>
              <p:nvPr/>
            </p:nvSpPr>
            <p:spPr>
              <a:xfrm>
                <a:off x="6262180" y="3141947"/>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5" name="Google Shape;4495;p79"/>
              <p:cNvSpPr/>
              <p:nvPr/>
            </p:nvSpPr>
            <p:spPr>
              <a:xfrm>
                <a:off x="6251907" y="3101042"/>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6" name="Google Shape;4496;p79"/>
              <p:cNvSpPr/>
              <p:nvPr/>
            </p:nvSpPr>
            <p:spPr>
              <a:xfrm>
                <a:off x="6250613" y="3155645"/>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97" name="Google Shape;4497;p79"/>
          <p:cNvGrpSpPr/>
          <p:nvPr/>
        </p:nvGrpSpPr>
        <p:grpSpPr>
          <a:xfrm>
            <a:off x="3574273" y="2854307"/>
            <a:ext cx="2241344" cy="1330656"/>
            <a:chOff x="3597785" y="3065882"/>
            <a:chExt cx="2241344" cy="1330656"/>
          </a:xfrm>
        </p:grpSpPr>
        <p:grpSp>
          <p:nvGrpSpPr>
            <p:cNvPr id="4498" name="Google Shape;4498;p79"/>
            <p:cNvGrpSpPr/>
            <p:nvPr/>
          </p:nvGrpSpPr>
          <p:grpSpPr>
            <a:xfrm>
              <a:off x="5296908" y="3937355"/>
              <a:ext cx="143198" cy="32380"/>
              <a:chOff x="5296908" y="3937355"/>
              <a:chExt cx="143198" cy="32380"/>
            </a:xfrm>
          </p:grpSpPr>
          <p:sp>
            <p:nvSpPr>
              <p:cNvPr id="4499" name="Google Shape;4499;p79"/>
              <p:cNvSpPr/>
              <p:nvPr/>
            </p:nvSpPr>
            <p:spPr>
              <a:xfrm>
                <a:off x="5319457" y="3952794"/>
                <a:ext cx="111895" cy="8"/>
              </a:xfrm>
              <a:custGeom>
                <a:avLst/>
                <a:gdLst/>
                <a:ahLst/>
                <a:cxnLst/>
                <a:rect l="l" t="t" r="r" b="b"/>
                <a:pathLst>
                  <a:path w="14227" h="1" fill="none" extrusionOk="0">
                    <a:moveTo>
                      <a:pt x="1" y="0"/>
                    </a:moveTo>
                    <a:lnTo>
                      <a:pt x="142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00" name="Google Shape;4500;p79"/>
              <p:cNvGrpSpPr/>
              <p:nvPr/>
            </p:nvGrpSpPr>
            <p:grpSpPr>
              <a:xfrm>
                <a:off x="5402331" y="3937355"/>
                <a:ext cx="37776" cy="32380"/>
                <a:chOff x="5402331" y="3937355"/>
                <a:chExt cx="37776" cy="32380"/>
              </a:xfrm>
            </p:grpSpPr>
            <p:sp>
              <p:nvSpPr>
                <p:cNvPr id="4501" name="Google Shape;4501;p79"/>
                <p:cNvSpPr/>
                <p:nvPr/>
              </p:nvSpPr>
              <p:spPr>
                <a:xfrm>
                  <a:off x="5402331" y="3937355"/>
                  <a:ext cx="37776" cy="32380"/>
                </a:xfrm>
                <a:custGeom>
                  <a:avLst/>
                  <a:gdLst/>
                  <a:ahLst/>
                  <a:cxnLst/>
                  <a:rect l="l" t="t" r="r" b="b"/>
                  <a:pathLst>
                    <a:path w="4803" h="4117" extrusionOk="0">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2" name="Google Shape;4502;p79"/>
                <p:cNvSpPr/>
                <p:nvPr/>
              </p:nvSpPr>
              <p:spPr>
                <a:xfrm>
                  <a:off x="5415174" y="3946990"/>
                  <a:ext cx="15321" cy="13064"/>
                </a:xfrm>
                <a:custGeom>
                  <a:avLst/>
                  <a:gdLst/>
                  <a:ahLst/>
                  <a:cxnLst/>
                  <a:rect l="l" t="t" r="r" b="b"/>
                  <a:pathLst>
                    <a:path w="1948" h="1661" extrusionOk="0">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3" name="Google Shape;4503;p79"/>
              <p:cNvGrpSpPr/>
              <p:nvPr/>
            </p:nvGrpSpPr>
            <p:grpSpPr>
              <a:xfrm>
                <a:off x="5296908" y="3937355"/>
                <a:ext cx="37783" cy="32380"/>
                <a:chOff x="5296908" y="3937355"/>
                <a:chExt cx="37783" cy="32380"/>
              </a:xfrm>
            </p:grpSpPr>
            <p:sp>
              <p:nvSpPr>
                <p:cNvPr id="4504" name="Google Shape;4504;p79"/>
                <p:cNvSpPr/>
                <p:nvPr/>
              </p:nvSpPr>
              <p:spPr>
                <a:xfrm>
                  <a:off x="5296908" y="3937355"/>
                  <a:ext cx="37783" cy="32380"/>
                </a:xfrm>
                <a:custGeom>
                  <a:avLst/>
                  <a:gdLst/>
                  <a:ahLst/>
                  <a:cxnLst/>
                  <a:rect l="l" t="t" r="r" b="b"/>
                  <a:pathLst>
                    <a:path w="4804" h="4117" extrusionOk="0">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5" name="Google Shape;4505;p79"/>
                <p:cNvSpPr/>
                <p:nvPr/>
              </p:nvSpPr>
              <p:spPr>
                <a:xfrm>
                  <a:off x="5309846" y="3946990"/>
                  <a:ext cx="15235" cy="13064"/>
                </a:xfrm>
                <a:custGeom>
                  <a:avLst/>
                  <a:gdLst/>
                  <a:ahLst/>
                  <a:cxnLst/>
                  <a:rect l="l" t="t" r="r" b="b"/>
                  <a:pathLst>
                    <a:path w="1937" h="1661" extrusionOk="0">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06" name="Google Shape;4506;p79"/>
            <p:cNvGrpSpPr/>
            <p:nvPr/>
          </p:nvGrpSpPr>
          <p:grpSpPr>
            <a:xfrm>
              <a:off x="4724163" y="3119631"/>
              <a:ext cx="120838" cy="84218"/>
              <a:chOff x="4724163" y="3119631"/>
              <a:chExt cx="120838" cy="84218"/>
            </a:xfrm>
          </p:grpSpPr>
          <p:grpSp>
            <p:nvGrpSpPr>
              <p:cNvPr id="4507" name="Google Shape;4507;p79"/>
              <p:cNvGrpSpPr/>
              <p:nvPr/>
            </p:nvGrpSpPr>
            <p:grpSpPr>
              <a:xfrm>
                <a:off x="4746712" y="3132773"/>
                <a:ext cx="86869" cy="56424"/>
                <a:chOff x="4746712" y="3132773"/>
                <a:chExt cx="86869" cy="56424"/>
              </a:xfrm>
            </p:grpSpPr>
            <p:sp>
              <p:nvSpPr>
                <p:cNvPr id="4508" name="Google Shape;4508;p79"/>
                <p:cNvSpPr/>
                <p:nvPr/>
              </p:nvSpPr>
              <p:spPr>
                <a:xfrm>
                  <a:off x="4746712" y="3132773"/>
                  <a:ext cx="86869" cy="56424"/>
                </a:xfrm>
                <a:custGeom>
                  <a:avLst/>
                  <a:gdLst/>
                  <a:ahLst/>
                  <a:cxnLst/>
                  <a:rect l="l" t="t" r="r" b="b"/>
                  <a:pathLst>
                    <a:path w="11045" h="7174" fill="none" extrusionOk="0">
                      <a:moveTo>
                        <a:pt x="0" y="1597"/>
                      </a:moveTo>
                      <a:cubicBezTo>
                        <a:pt x="242" y="1743"/>
                        <a:pt x="3532" y="7174"/>
                        <a:pt x="3532" y="7174"/>
                      </a:cubicBezTo>
                      <a:lnTo>
                        <a:pt x="6290" y="3315"/>
                      </a:lnTo>
                      <a:lnTo>
                        <a:pt x="11044" y="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9" name="Google Shape;4509;p79"/>
                <p:cNvSpPr/>
                <p:nvPr/>
              </p:nvSpPr>
              <p:spPr>
                <a:xfrm>
                  <a:off x="4746712" y="3145334"/>
                  <a:ext cx="49479" cy="13520"/>
                </a:xfrm>
                <a:custGeom>
                  <a:avLst/>
                  <a:gdLst/>
                  <a:ahLst/>
                  <a:cxnLst/>
                  <a:rect l="l" t="t" r="r" b="b"/>
                  <a:pathLst>
                    <a:path w="6291" h="1719" fill="none" extrusionOk="0">
                      <a:moveTo>
                        <a:pt x="0" y="0"/>
                      </a:moveTo>
                      <a:lnTo>
                        <a:pt x="6290" y="171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0" name="Google Shape;4510;p79"/>
              <p:cNvGrpSpPr/>
              <p:nvPr/>
            </p:nvGrpSpPr>
            <p:grpSpPr>
              <a:xfrm>
                <a:off x="4773634" y="3143336"/>
                <a:ext cx="37776" cy="32451"/>
                <a:chOff x="4773634" y="3143336"/>
                <a:chExt cx="37776" cy="32451"/>
              </a:xfrm>
            </p:grpSpPr>
            <p:sp>
              <p:nvSpPr>
                <p:cNvPr id="4511" name="Google Shape;4511;p79"/>
                <p:cNvSpPr/>
                <p:nvPr/>
              </p:nvSpPr>
              <p:spPr>
                <a:xfrm>
                  <a:off x="4773634" y="3143336"/>
                  <a:ext cx="37776" cy="32451"/>
                </a:xfrm>
                <a:custGeom>
                  <a:avLst/>
                  <a:gdLst/>
                  <a:ahLst/>
                  <a:cxnLst/>
                  <a:rect l="l" t="t" r="r" b="b"/>
                  <a:pathLst>
                    <a:path w="4803" h="4126" extrusionOk="0">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2" name="Google Shape;4512;p79"/>
                <p:cNvSpPr/>
                <p:nvPr/>
              </p:nvSpPr>
              <p:spPr>
                <a:xfrm>
                  <a:off x="4788664" y="3153041"/>
                  <a:ext cx="13048" cy="13040"/>
                </a:xfrm>
                <a:custGeom>
                  <a:avLst/>
                  <a:gdLst/>
                  <a:ahLst/>
                  <a:cxnLst/>
                  <a:rect l="l" t="t" r="r" b="b"/>
                  <a:pathLst>
                    <a:path w="1659" h="1658" extrusionOk="0">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3" name="Google Shape;4513;p79"/>
              <p:cNvGrpSpPr/>
              <p:nvPr/>
            </p:nvGrpSpPr>
            <p:grpSpPr>
              <a:xfrm>
                <a:off x="4724163" y="3131248"/>
                <a:ext cx="37776" cy="32459"/>
                <a:chOff x="4724163" y="3131248"/>
                <a:chExt cx="37776" cy="32459"/>
              </a:xfrm>
            </p:grpSpPr>
            <p:sp>
              <p:nvSpPr>
                <p:cNvPr id="4514" name="Google Shape;4514;p79"/>
                <p:cNvSpPr/>
                <p:nvPr/>
              </p:nvSpPr>
              <p:spPr>
                <a:xfrm>
                  <a:off x="4724163" y="3131248"/>
                  <a:ext cx="37776" cy="32459"/>
                </a:xfrm>
                <a:custGeom>
                  <a:avLst/>
                  <a:gdLst/>
                  <a:ahLst/>
                  <a:cxnLst/>
                  <a:rect l="l" t="t" r="r" b="b"/>
                  <a:pathLst>
                    <a:path w="4803" h="4127" extrusionOk="0">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5" name="Google Shape;4515;p79"/>
                <p:cNvSpPr/>
                <p:nvPr/>
              </p:nvSpPr>
              <p:spPr>
                <a:xfrm>
                  <a:off x="4739288" y="3140953"/>
                  <a:ext cx="13040" cy="13048"/>
                </a:xfrm>
                <a:custGeom>
                  <a:avLst/>
                  <a:gdLst/>
                  <a:ahLst/>
                  <a:cxnLst/>
                  <a:rect l="l" t="t" r="r" b="b"/>
                  <a:pathLst>
                    <a:path w="1658" h="1659" extrusionOk="0">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6" name="Google Shape;4516;p79"/>
              <p:cNvGrpSpPr/>
              <p:nvPr/>
            </p:nvGrpSpPr>
            <p:grpSpPr>
              <a:xfrm>
                <a:off x="4755081" y="3176054"/>
                <a:ext cx="32357" cy="27795"/>
                <a:chOff x="4755081" y="3176054"/>
                <a:chExt cx="32357" cy="27795"/>
              </a:xfrm>
            </p:grpSpPr>
            <p:sp>
              <p:nvSpPr>
                <p:cNvPr id="4517" name="Google Shape;4517;p79"/>
                <p:cNvSpPr/>
                <p:nvPr/>
              </p:nvSpPr>
              <p:spPr>
                <a:xfrm>
                  <a:off x="4755081" y="3176054"/>
                  <a:ext cx="32357" cy="27795"/>
                </a:xfrm>
                <a:custGeom>
                  <a:avLst/>
                  <a:gdLst/>
                  <a:ahLst/>
                  <a:cxnLst/>
                  <a:rect l="l" t="t" r="r" b="b"/>
                  <a:pathLst>
                    <a:path w="4114" h="3534" extrusionOk="0">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8" name="Google Shape;4518;p79"/>
                <p:cNvSpPr/>
                <p:nvPr/>
              </p:nvSpPr>
              <p:spPr>
                <a:xfrm>
                  <a:off x="4767924" y="3185768"/>
                  <a:ext cx="9902" cy="8392"/>
                </a:xfrm>
                <a:custGeom>
                  <a:avLst/>
                  <a:gdLst/>
                  <a:ahLst/>
                  <a:cxnLst/>
                  <a:rect l="l" t="t" r="r" b="b"/>
                  <a:pathLst>
                    <a:path w="1259" h="1067" extrusionOk="0">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9" name="Google Shape;4519;p79"/>
              <p:cNvGrpSpPr/>
              <p:nvPr/>
            </p:nvGrpSpPr>
            <p:grpSpPr>
              <a:xfrm>
                <a:off x="4812550" y="3119631"/>
                <a:ext cx="32451" cy="27803"/>
                <a:chOff x="4812550" y="3119631"/>
                <a:chExt cx="32451" cy="27803"/>
              </a:xfrm>
            </p:grpSpPr>
            <p:sp>
              <p:nvSpPr>
                <p:cNvPr id="4520" name="Google Shape;4520;p79"/>
                <p:cNvSpPr/>
                <p:nvPr/>
              </p:nvSpPr>
              <p:spPr>
                <a:xfrm>
                  <a:off x="4812550" y="3119631"/>
                  <a:ext cx="32451" cy="27803"/>
                </a:xfrm>
                <a:custGeom>
                  <a:avLst/>
                  <a:gdLst/>
                  <a:ahLst/>
                  <a:cxnLst/>
                  <a:rect l="l" t="t" r="r" b="b"/>
                  <a:pathLst>
                    <a:path w="4126" h="3535" extrusionOk="0">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1" name="Google Shape;4521;p79"/>
                <p:cNvSpPr/>
                <p:nvPr/>
              </p:nvSpPr>
              <p:spPr>
                <a:xfrm>
                  <a:off x="4826912" y="3129352"/>
                  <a:ext cx="8478" cy="8376"/>
                </a:xfrm>
                <a:custGeom>
                  <a:avLst/>
                  <a:gdLst/>
                  <a:ahLst/>
                  <a:cxnLst/>
                  <a:rect l="l" t="t" r="r" b="b"/>
                  <a:pathLst>
                    <a:path w="1078" h="1065" extrusionOk="0">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22" name="Google Shape;4522;p79"/>
            <p:cNvGrpSpPr/>
            <p:nvPr/>
          </p:nvGrpSpPr>
          <p:grpSpPr>
            <a:xfrm>
              <a:off x="5382826" y="4027197"/>
              <a:ext cx="268967" cy="250422"/>
              <a:chOff x="5382826" y="4027197"/>
              <a:chExt cx="268967" cy="250422"/>
            </a:xfrm>
          </p:grpSpPr>
          <p:grpSp>
            <p:nvGrpSpPr>
              <p:cNvPr id="4523" name="Google Shape;4523;p79"/>
              <p:cNvGrpSpPr/>
              <p:nvPr/>
            </p:nvGrpSpPr>
            <p:grpSpPr>
              <a:xfrm>
                <a:off x="5405280" y="4042510"/>
                <a:ext cx="237570" cy="218647"/>
                <a:chOff x="5405280" y="4042510"/>
                <a:chExt cx="237570" cy="218647"/>
              </a:xfrm>
            </p:grpSpPr>
            <p:sp>
              <p:nvSpPr>
                <p:cNvPr id="4524" name="Google Shape;4524;p79"/>
                <p:cNvSpPr/>
                <p:nvPr/>
              </p:nvSpPr>
              <p:spPr>
                <a:xfrm>
                  <a:off x="5405280" y="4042510"/>
                  <a:ext cx="144999" cy="173832"/>
                </a:xfrm>
                <a:custGeom>
                  <a:avLst/>
                  <a:gdLst/>
                  <a:ahLst/>
                  <a:cxnLst/>
                  <a:rect l="l" t="t" r="r" b="b"/>
                  <a:pathLst>
                    <a:path w="18436" h="22102" fill="none" extrusionOk="0">
                      <a:moveTo>
                        <a:pt x="0" y="12037"/>
                      </a:moveTo>
                      <a:cubicBezTo>
                        <a:pt x="702" y="12073"/>
                        <a:pt x="12302" y="22101"/>
                        <a:pt x="12302" y="22101"/>
                      </a:cubicBezTo>
                      <a:lnTo>
                        <a:pt x="11819" y="13005"/>
                      </a:lnTo>
                      <a:lnTo>
                        <a:pt x="18435" y="1"/>
                      </a:lnTo>
                      <a:lnTo>
                        <a:pt x="0" y="125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5" name="Google Shape;4525;p79"/>
                <p:cNvSpPr/>
                <p:nvPr/>
              </p:nvSpPr>
              <p:spPr>
                <a:xfrm>
                  <a:off x="5502036" y="4125093"/>
                  <a:ext cx="134350" cy="135585"/>
                </a:xfrm>
                <a:custGeom>
                  <a:avLst/>
                  <a:gdLst/>
                  <a:ahLst/>
                  <a:cxnLst/>
                  <a:rect l="l" t="t" r="r" b="b"/>
                  <a:pathLst>
                    <a:path w="17082" h="17239" fill="none" extrusionOk="0">
                      <a:moveTo>
                        <a:pt x="13513" y="17239"/>
                      </a:moveTo>
                      <a:lnTo>
                        <a:pt x="12690" y="8614"/>
                      </a:lnTo>
                      <a:lnTo>
                        <a:pt x="17081" y="1"/>
                      </a:lnTo>
                      <a:lnTo>
                        <a:pt x="0" y="202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6" name="Google Shape;4526;p79"/>
                <p:cNvSpPr/>
                <p:nvPr/>
              </p:nvSpPr>
              <p:spPr>
                <a:xfrm>
                  <a:off x="5543704" y="4042990"/>
                  <a:ext cx="99146" cy="81639"/>
                </a:xfrm>
                <a:custGeom>
                  <a:avLst/>
                  <a:gdLst/>
                  <a:ahLst/>
                  <a:cxnLst/>
                  <a:rect l="l" t="t" r="r" b="b"/>
                  <a:pathLst>
                    <a:path w="12606" h="10380" fill="none" extrusionOk="0">
                      <a:moveTo>
                        <a:pt x="1" y="0"/>
                      </a:moveTo>
                      <a:lnTo>
                        <a:pt x="12606" y="1037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7" name="Google Shape;4527;p79"/>
                <p:cNvSpPr/>
                <p:nvPr/>
              </p:nvSpPr>
              <p:spPr>
                <a:xfrm>
                  <a:off x="5501941" y="4140980"/>
                  <a:ext cx="103708" cy="51862"/>
                </a:xfrm>
                <a:custGeom>
                  <a:avLst/>
                  <a:gdLst/>
                  <a:ahLst/>
                  <a:cxnLst/>
                  <a:rect l="l" t="t" r="r" b="b"/>
                  <a:pathLst>
                    <a:path w="13186" h="6594" fill="none" extrusionOk="0">
                      <a:moveTo>
                        <a:pt x="13186" y="6594"/>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8" name="Google Shape;4528;p79"/>
                <p:cNvSpPr/>
                <p:nvPr/>
              </p:nvSpPr>
              <p:spPr>
                <a:xfrm>
                  <a:off x="5495854" y="4211010"/>
                  <a:ext cx="105989" cy="50147"/>
                </a:xfrm>
                <a:custGeom>
                  <a:avLst/>
                  <a:gdLst/>
                  <a:ahLst/>
                  <a:cxnLst/>
                  <a:rect l="l" t="t" r="r" b="b"/>
                  <a:pathLst>
                    <a:path w="13476" h="6376" fill="none" extrusionOk="0">
                      <a:moveTo>
                        <a:pt x="0" y="0"/>
                      </a:moveTo>
                      <a:lnTo>
                        <a:pt x="13476" y="637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9" name="Google Shape;4529;p79"/>
                <p:cNvSpPr/>
                <p:nvPr/>
              </p:nvSpPr>
              <p:spPr>
                <a:xfrm>
                  <a:off x="5405280" y="4134420"/>
                  <a:ext cx="96669" cy="6567"/>
                </a:xfrm>
                <a:custGeom>
                  <a:avLst/>
                  <a:gdLst/>
                  <a:ahLst/>
                  <a:cxnLst/>
                  <a:rect l="l" t="t" r="r" b="b"/>
                  <a:pathLst>
                    <a:path w="12291" h="835" fill="none" extrusionOk="0">
                      <a:moveTo>
                        <a:pt x="12290" y="835"/>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0" name="Google Shape;4530;p79"/>
              <p:cNvGrpSpPr/>
              <p:nvPr/>
            </p:nvGrpSpPr>
            <p:grpSpPr>
              <a:xfrm>
                <a:off x="5382826" y="4125549"/>
                <a:ext cx="37776" cy="32380"/>
                <a:chOff x="5382826" y="4125549"/>
                <a:chExt cx="37776" cy="32380"/>
              </a:xfrm>
            </p:grpSpPr>
            <p:sp>
              <p:nvSpPr>
                <p:cNvPr id="4531" name="Google Shape;4531;p79"/>
                <p:cNvSpPr/>
                <p:nvPr/>
              </p:nvSpPr>
              <p:spPr>
                <a:xfrm>
                  <a:off x="5382826" y="4125549"/>
                  <a:ext cx="37776" cy="32380"/>
                </a:xfrm>
                <a:custGeom>
                  <a:avLst/>
                  <a:gdLst/>
                  <a:ahLst/>
                  <a:cxnLst/>
                  <a:rect l="l" t="t" r="r" b="b"/>
                  <a:pathLst>
                    <a:path w="4803" h="4117" extrusionOk="0">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2" name="Google Shape;4532;p79"/>
                <p:cNvSpPr/>
                <p:nvPr/>
              </p:nvSpPr>
              <p:spPr>
                <a:xfrm>
                  <a:off x="5395669" y="4135176"/>
                  <a:ext cx="15227" cy="13072"/>
                </a:xfrm>
                <a:custGeom>
                  <a:avLst/>
                  <a:gdLst/>
                  <a:ahLst/>
                  <a:cxnLst/>
                  <a:rect l="l" t="t" r="r" b="b"/>
                  <a:pathLst>
                    <a:path w="1936" h="1662" extrusionOk="0">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3" name="Google Shape;4533;p79"/>
              <p:cNvGrpSpPr/>
              <p:nvPr/>
            </p:nvGrpSpPr>
            <p:grpSpPr>
              <a:xfrm>
                <a:off x="5475680" y="4195587"/>
                <a:ext cx="37783" cy="32364"/>
                <a:chOff x="5475680" y="4195587"/>
                <a:chExt cx="37783" cy="32364"/>
              </a:xfrm>
            </p:grpSpPr>
            <p:sp>
              <p:nvSpPr>
                <p:cNvPr id="4534" name="Google Shape;4534;p79"/>
                <p:cNvSpPr/>
                <p:nvPr/>
              </p:nvSpPr>
              <p:spPr>
                <a:xfrm>
                  <a:off x="5475680" y="4195587"/>
                  <a:ext cx="37783" cy="32364"/>
                </a:xfrm>
                <a:custGeom>
                  <a:avLst/>
                  <a:gdLst/>
                  <a:ahLst/>
                  <a:cxnLst/>
                  <a:rect l="l" t="t" r="r" b="b"/>
                  <a:pathLst>
                    <a:path w="4804" h="4115" extrusionOk="0">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5" name="Google Shape;4535;p79"/>
                <p:cNvSpPr/>
                <p:nvPr/>
              </p:nvSpPr>
              <p:spPr>
                <a:xfrm>
                  <a:off x="5488523" y="4205300"/>
                  <a:ext cx="15329" cy="13040"/>
                </a:xfrm>
                <a:custGeom>
                  <a:avLst/>
                  <a:gdLst/>
                  <a:ahLst/>
                  <a:cxnLst/>
                  <a:rect l="l" t="t" r="r" b="b"/>
                  <a:pathLst>
                    <a:path w="1949" h="1658" extrusionOk="0">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6" name="Google Shape;4536;p79"/>
              <p:cNvGrpSpPr/>
              <p:nvPr/>
            </p:nvGrpSpPr>
            <p:grpSpPr>
              <a:xfrm>
                <a:off x="5532575" y="4027197"/>
                <a:ext cx="33308" cy="32262"/>
                <a:chOff x="5532575" y="4027197"/>
                <a:chExt cx="33308" cy="32262"/>
              </a:xfrm>
            </p:grpSpPr>
            <p:sp>
              <p:nvSpPr>
                <p:cNvPr id="4537" name="Google Shape;4537;p79"/>
                <p:cNvSpPr/>
                <p:nvPr/>
              </p:nvSpPr>
              <p:spPr>
                <a:xfrm>
                  <a:off x="5532575" y="4027197"/>
                  <a:ext cx="33308" cy="32262"/>
                </a:xfrm>
                <a:custGeom>
                  <a:avLst/>
                  <a:gdLst/>
                  <a:ahLst/>
                  <a:cxnLst/>
                  <a:rect l="l" t="t" r="r" b="b"/>
                  <a:pathLst>
                    <a:path w="4235" h="4102" extrusionOk="0">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8" name="Google Shape;4538;p79"/>
                <p:cNvSpPr/>
                <p:nvPr/>
              </p:nvSpPr>
              <p:spPr>
                <a:xfrm>
                  <a:off x="5540661" y="4036792"/>
                  <a:ext cx="15502" cy="13064"/>
                </a:xfrm>
                <a:custGeom>
                  <a:avLst/>
                  <a:gdLst/>
                  <a:ahLst/>
                  <a:cxnLst/>
                  <a:rect l="l" t="t" r="r" b="b"/>
                  <a:pathLst>
                    <a:path w="1971" h="1661" extrusionOk="0">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9" name="Google Shape;4539;p79"/>
              <p:cNvGrpSpPr/>
              <p:nvPr/>
            </p:nvGrpSpPr>
            <p:grpSpPr>
              <a:xfrm>
                <a:off x="5590706" y="4245348"/>
                <a:ext cx="33497" cy="32270"/>
                <a:chOff x="5590706" y="4245348"/>
                <a:chExt cx="33497" cy="32270"/>
              </a:xfrm>
            </p:grpSpPr>
            <p:sp>
              <p:nvSpPr>
                <p:cNvPr id="4540" name="Google Shape;4540;p79"/>
                <p:cNvSpPr/>
                <p:nvPr/>
              </p:nvSpPr>
              <p:spPr>
                <a:xfrm>
                  <a:off x="5590706" y="4245348"/>
                  <a:ext cx="33497" cy="32270"/>
                </a:xfrm>
                <a:custGeom>
                  <a:avLst/>
                  <a:gdLst/>
                  <a:ahLst/>
                  <a:cxnLst/>
                  <a:rect l="l" t="t" r="r" b="b"/>
                  <a:pathLst>
                    <a:path w="4259" h="4103" extrusionOk="0">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1" name="Google Shape;4541;p79"/>
                <p:cNvSpPr/>
                <p:nvPr/>
              </p:nvSpPr>
              <p:spPr>
                <a:xfrm>
                  <a:off x="5598791" y="4254944"/>
                  <a:ext cx="15408" cy="13048"/>
                </a:xfrm>
                <a:custGeom>
                  <a:avLst/>
                  <a:gdLst/>
                  <a:ahLst/>
                  <a:cxnLst/>
                  <a:rect l="l" t="t" r="r" b="b"/>
                  <a:pathLst>
                    <a:path w="1959" h="1659" extrusionOk="0">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2" name="Google Shape;4542;p79"/>
              <p:cNvGrpSpPr/>
              <p:nvPr/>
            </p:nvGrpSpPr>
            <p:grpSpPr>
              <a:xfrm>
                <a:off x="5618681" y="4109677"/>
                <a:ext cx="33112" cy="32357"/>
                <a:chOff x="5618681" y="4109677"/>
                <a:chExt cx="33112" cy="32357"/>
              </a:xfrm>
            </p:grpSpPr>
            <p:sp>
              <p:nvSpPr>
                <p:cNvPr id="4543" name="Google Shape;4543;p79"/>
                <p:cNvSpPr/>
                <p:nvPr/>
              </p:nvSpPr>
              <p:spPr>
                <a:xfrm>
                  <a:off x="5618681" y="4109677"/>
                  <a:ext cx="33112" cy="32357"/>
                </a:xfrm>
                <a:custGeom>
                  <a:avLst/>
                  <a:gdLst/>
                  <a:ahLst/>
                  <a:cxnLst/>
                  <a:rect l="l" t="t" r="r" b="b"/>
                  <a:pathLst>
                    <a:path w="4210" h="4114" extrusionOk="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4" name="Google Shape;4544;p79"/>
                <p:cNvSpPr/>
                <p:nvPr/>
              </p:nvSpPr>
              <p:spPr>
                <a:xfrm>
                  <a:off x="5626767" y="4119280"/>
                  <a:ext cx="15494" cy="13056"/>
                </a:xfrm>
                <a:custGeom>
                  <a:avLst/>
                  <a:gdLst/>
                  <a:ahLst/>
                  <a:cxnLst/>
                  <a:rect l="l" t="t" r="r" b="b"/>
                  <a:pathLst>
                    <a:path w="1970" h="1660" extrusionOk="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5" name="Google Shape;4545;p79"/>
              <p:cNvGrpSpPr/>
              <p:nvPr/>
            </p:nvGrpSpPr>
            <p:grpSpPr>
              <a:xfrm>
                <a:off x="5479298" y="4128262"/>
                <a:ext cx="31405" cy="26906"/>
                <a:chOff x="5479298" y="4128262"/>
                <a:chExt cx="31405" cy="26906"/>
              </a:xfrm>
            </p:grpSpPr>
            <p:sp>
              <p:nvSpPr>
                <p:cNvPr id="4546" name="Google Shape;4546;p79"/>
                <p:cNvSpPr/>
                <p:nvPr/>
              </p:nvSpPr>
              <p:spPr>
                <a:xfrm>
                  <a:off x="5479298" y="4128262"/>
                  <a:ext cx="31405" cy="26906"/>
                </a:xfrm>
                <a:custGeom>
                  <a:avLst/>
                  <a:gdLst/>
                  <a:ahLst/>
                  <a:cxnLst/>
                  <a:rect l="l" t="t" r="r" b="b"/>
                  <a:pathLst>
                    <a:path w="3993" h="3421" extrusionOk="0">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7" name="Google Shape;4547;p79"/>
                <p:cNvSpPr/>
                <p:nvPr/>
              </p:nvSpPr>
              <p:spPr>
                <a:xfrm>
                  <a:off x="5493471" y="4137936"/>
                  <a:ext cx="7621" cy="7621"/>
                </a:xfrm>
                <a:custGeom>
                  <a:avLst/>
                  <a:gdLst/>
                  <a:ahLst/>
                  <a:cxnLst/>
                  <a:rect l="l" t="t" r="r" b="b"/>
                  <a:pathLst>
                    <a:path w="969" h="969" extrusionOk="0">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8" name="Google Shape;4548;p79"/>
              <p:cNvGrpSpPr/>
              <p:nvPr/>
            </p:nvGrpSpPr>
            <p:grpSpPr>
              <a:xfrm>
                <a:off x="5582903" y="4180116"/>
                <a:ext cx="31499" cy="26898"/>
                <a:chOff x="5582903" y="4180116"/>
                <a:chExt cx="31499" cy="26898"/>
              </a:xfrm>
            </p:grpSpPr>
            <p:sp>
              <p:nvSpPr>
                <p:cNvPr id="4549" name="Google Shape;4549;p79"/>
                <p:cNvSpPr/>
                <p:nvPr/>
              </p:nvSpPr>
              <p:spPr>
                <a:xfrm>
                  <a:off x="5582903" y="4180116"/>
                  <a:ext cx="31499" cy="26898"/>
                </a:xfrm>
                <a:custGeom>
                  <a:avLst/>
                  <a:gdLst/>
                  <a:ahLst/>
                  <a:cxnLst/>
                  <a:rect l="l" t="t" r="r" b="b"/>
                  <a:pathLst>
                    <a:path w="4005" h="3420" extrusionOk="0">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0" name="Google Shape;4550;p79"/>
                <p:cNvSpPr/>
                <p:nvPr/>
              </p:nvSpPr>
              <p:spPr>
                <a:xfrm>
                  <a:off x="5597084" y="4189790"/>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51" name="Google Shape;4551;p79"/>
            <p:cNvGrpSpPr/>
            <p:nvPr/>
          </p:nvGrpSpPr>
          <p:grpSpPr>
            <a:xfrm>
              <a:off x="3977681" y="3230323"/>
              <a:ext cx="94584" cy="84085"/>
              <a:chOff x="3977681" y="3230323"/>
              <a:chExt cx="94584" cy="84085"/>
            </a:xfrm>
          </p:grpSpPr>
          <p:grpSp>
            <p:nvGrpSpPr>
              <p:cNvPr id="4552" name="Google Shape;4552;p79"/>
              <p:cNvGrpSpPr/>
              <p:nvPr/>
            </p:nvGrpSpPr>
            <p:grpSpPr>
              <a:xfrm>
                <a:off x="4000135" y="3243041"/>
                <a:ext cx="59570" cy="57186"/>
                <a:chOff x="4000135" y="3243041"/>
                <a:chExt cx="59570" cy="57186"/>
              </a:xfrm>
            </p:grpSpPr>
            <p:sp>
              <p:nvSpPr>
                <p:cNvPr id="4553" name="Google Shape;4553;p79"/>
                <p:cNvSpPr/>
                <p:nvPr/>
              </p:nvSpPr>
              <p:spPr>
                <a:xfrm>
                  <a:off x="4000135" y="3243041"/>
                  <a:ext cx="59570" cy="57092"/>
                </a:xfrm>
                <a:custGeom>
                  <a:avLst/>
                  <a:gdLst/>
                  <a:ahLst/>
                  <a:cxnLst/>
                  <a:rect l="l" t="t" r="r" b="b"/>
                  <a:pathLst>
                    <a:path w="7574" h="7259" fill="none" extrusionOk="0">
                      <a:moveTo>
                        <a:pt x="1" y="2323"/>
                      </a:moveTo>
                      <a:lnTo>
                        <a:pt x="2577" y="7259"/>
                      </a:lnTo>
                      <a:lnTo>
                        <a:pt x="7573" y="4114"/>
                      </a:lnTo>
                      <a:lnTo>
                        <a:pt x="5541" y="1"/>
                      </a:lnTo>
                      <a:lnTo>
                        <a:pt x="352" y="232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4" name="Google Shape;4554;p79"/>
                <p:cNvSpPr/>
                <p:nvPr/>
              </p:nvSpPr>
              <p:spPr>
                <a:xfrm>
                  <a:off x="4024210" y="3246847"/>
                  <a:ext cx="15706" cy="53380"/>
                </a:xfrm>
                <a:custGeom>
                  <a:avLst/>
                  <a:gdLst/>
                  <a:ahLst/>
                  <a:cxnLst/>
                  <a:rect l="l" t="t" r="r" b="b"/>
                  <a:pathLst>
                    <a:path w="1997" h="6787" fill="none" extrusionOk="0">
                      <a:moveTo>
                        <a:pt x="0" y="6787"/>
                      </a:moveTo>
                      <a:lnTo>
                        <a:pt x="199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5" name="Google Shape;4555;p79"/>
                <p:cNvSpPr/>
                <p:nvPr/>
              </p:nvSpPr>
              <p:spPr>
                <a:xfrm>
                  <a:off x="4002896" y="3261311"/>
                  <a:ext cx="56809" cy="14086"/>
                </a:xfrm>
                <a:custGeom>
                  <a:avLst/>
                  <a:gdLst/>
                  <a:ahLst/>
                  <a:cxnLst/>
                  <a:rect l="l" t="t" r="r" b="b"/>
                  <a:pathLst>
                    <a:path w="7223" h="1791" fill="none" extrusionOk="0">
                      <a:moveTo>
                        <a:pt x="7222" y="179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6" name="Google Shape;4556;p79"/>
              <p:cNvGrpSpPr/>
              <p:nvPr/>
            </p:nvGrpSpPr>
            <p:grpSpPr>
              <a:xfrm>
                <a:off x="3977681" y="3245872"/>
                <a:ext cx="37783" cy="32380"/>
                <a:chOff x="3977681" y="3245872"/>
                <a:chExt cx="37783" cy="32380"/>
              </a:xfrm>
            </p:grpSpPr>
            <p:sp>
              <p:nvSpPr>
                <p:cNvPr id="4557" name="Google Shape;4557;p79"/>
                <p:cNvSpPr/>
                <p:nvPr/>
              </p:nvSpPr>
              <p:spPr>
                <a:xfrm>
                  <a:off x="3977681" y="3245872"/>
                  <a:ext cx="37783" cy="32380"/>
                </a:xfrm>
                <a:custGeom>
                  <a:avLst/>
                  <a:gdLst/>
                  <a:ahLst/>
                  <a:cxnLst/>
                  <a:rect l="l" t="t" r="r" b="b"/>
                  <a:pathLst>
                    <a:path w="4804" h="4117" extrusionOk="0">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8" name="Google Shape;4558;p79"/>
                <p:cNvSpPr/>
                <p:nvPr/>
              </p:nvSpPr>
              <p:spPr>
                <a:xfrm>
                  <a:off x="3992718" y="3255507"/>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9" name="Google Shape;4559;p79"/>
              <p:cNvGrpSpPr/>
              <p:nvPr/>
            </p:nvGrpSpPr>
            <p:grpSpPr>
              <a:xfrm>
                <a:off x="4040860" y="3262672"/>
                <a:ext cx="31405" cy="27001"/>
                <a:chOff x="4040860" y="3262672"/>
                <a:chExt cx="31405" cy="27001"/>
              </a:xfrm>
            </p:grpSpPr>
            <p:sp>
              <p:nvSpPr>
                <p:cNvPr id="4560" name="Google Shape;4560;p79"/>
                <p:cNvSpPr/>
                <p:nvPr/>
              </p:nvSpPr>
              <p:spPr>
                <a:xfrm>
                  <a:off x="4040860" y="3262672"/>
                  <a:ext cx="31405" cy="27001"/>
                </a:xfrm>
                <a:custGeom>
                  <a:avLst/>
                  <a:gdLst/>
                  <a:ahLst/>
                  <a:cxnLst/>
                  <a:rect l="l" t="t" r="r" b="b"/>
                  <a:pathLst>
                    <a:path w="3993" h="3433" extrusionOk="0">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1" name="Google Shape;4561;p79"/>
                <p:cNvSpPr/>
                <p:nvPr/>
              </p:nvSpPr>
              <p:spPr>
                <a:xfrm>
                  <a:off x="4054938" y="3272346"/>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2" name="Google Shape;4562;p79"/>
              <p:cNvGrpSpPr/>
              <p:nvPr/>
            </p:nvGrpSpPr>
            <p:grpSpPr>
              <a:xfrm>
                <a:off x="4021072" y="3230323"/>
                <a:ext cx="31397" cy="26906"/>
                <a:chOff x="4021072" y="3230323"/>
                <a:chExt cx="31397" cy="26906"/>
              </a:xfrm>
            </p:grpSpPr>
            <p:sp>
              <p:nvSpPr>
                <p:cNvPr id="4563" name="Google Shape;4563;p79"/>
                <p:cNvSpPr/>
                <p:nvPr/>
              </p:nvSpPr>
              <p:spPr>
                <a:xfrm>
                  <a:off x="4021072" y="3230323"/>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4" name="Google Shape;4564;p79"/>
                <p:cNvSpPr/>
                <p:nvPr/>
              </p:nvSpPr>
              <p:spPr>
                <a:xfrm>
                  <a:off x="403524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5" name="Google Shape;4565;p79"/>
              <p:cNvGrpSpPr/>
              <p:nvPr/>
            </p:nvGrpSpPr>
            <p:grpSpPr>
              <a:xfrm>
                <a:off x="4001472" y="3287462"/>
                <a:ext cx="31499" cy="26945"/>
                <a:chOff x="4001472" y="3287462"/>
                <a:chExt cx="31499" cy="26945"/>
              </a:xfrm>
            </p:grpSpPr>
            <p:sp>
              <p:nvSpPr>
                <p:cNvPr id="4566" name="Google Shape;4566;p79"/>
                <p:cNvSpPr/>
                <p:nvPr/>
              </p:nvSpPr>
              <p:spPr>
                <a:xfrm>
                  <a:off x="4001472" y="3287462"/>
                  <a:ext cx="31499" cy="26945"/>
                </a:xfrm>
                <a:custGeom>
                  <a:avLst/>
                  <a:gdLst/>
                  <a:ahLst/>
                  <a:cxnLst/>
                  <a:rect l="l" t="t" r="r" b="b"/>
                  <a:pathLst>
                    <a:path w="4005" h="3426" extrusionOk="0">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7" name="Google Shape;4567;p79"/>
                <p:cNvSpPr/>
                <p:nvPr/>
              </p:nvSpPr>
              <p:spPr>
                <a:xfrm>
                  <a:off x="4014410" y="3297175"/>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68" name="Google Shape;4568;p79"/>
            <p:cNvGrpSpPr/>
            <p:nvPr/>
          </p:nvGrpSpPr>
          <p:grpSpPr>
            <a:xfrm>
              <a:off x="4084715" y="3258865"/>
              <a:ext cx="184961" cy="137268"/>
              <a:chOff x="4084715" y="3258865"/>
              <a:chExt cx="184961" cy="137268"/>
            </a:xfrm>
          </p:grpSpPr>
          <p:grpSp>
            <p:nvGrpSpPr>
              <p:cNvPr id="4569" name="Google Shape;4569;p79"/>
              <p:cNvGrpSpPr/>
              <p:nvPr/>
            </p:nvGrpSpPr>
            <p:grpSpPr>
              <a:xfrm>
                <a:off x="4107453" y="3271583"/>
                <a:ext cx="153470" cy="110275"/>
                <a:chOff x="4107453" y="3271583"/>
                <a:chExt cx="153470" cy="110275"/>
              </a:xfrm>
            </p:grpSpPr>
            <p:sp>
              <p:nvSpPr>
                <p:cNvPr id="4570" name="Google Shape;4570;p79"/>
                <p:cNvSpPr/>
                <p:nvPr/>
              </p:nvSpPr>
              <p:spPr>
                <a:xfrm>
                  <a:off x="4107453" y="3271583"/>
                  <a:ext cx="153470" cy="110275"/>
                </a:xfrm>
                <a:custGeom>
                  <a:avLst/>
                  <a:gdLst/>
                  <a:ahLst/>
                  <a:cxnLst/>
                  <a:rect l="l" t="t" r="r" b="b"/>
                  <a:pathLst>
                    <a:path w="19513" h="14021" fill="none" extrusionOk="0">
                      <a:moveTo>
                        <a:pt x="19513" y="14021"/>
                      </a:moveTo>
                      <a:lnTo>
                        <a:pt x="14844" y="968"/>
                      </a:lnTo>
                      <a:lnTo>
                        <a:pt x="5674" y="1"/>
                      </a:lnTo>
                      <a:lnTo>
                        <a:pt x="1" y="968"/>
                      </a:lnTo>
                      <a:lnTo>
                        <a:pt x="8977" y="2674"/>
                      </a:lnTo>
                      <a:lnTo>
                        <a:pt x="14360" y="10102"/>
                      </a:lnTo>
                      <a:lnTo>
                        <a:pt x="19029" y="14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1" name="Google Shape;4571;p79"/>
                <p:cNvSpPr/>
                <p:nvPr/>
              </p:nvSpPr>
              <p:spPr>
                <a:xfrm>
                  <a:off x="4155886" y="3271968"/>
                  <a:ext cx="22171" cy="20559"/>
                </a:xfrm>
                <a:custGeom>
                  <a:avLst/>
                  <a:gdLst/>
                  <a:ahLst/>
                  <a:cxnLst/>
                  <a:rect l="l" t="t" r="r" b="b"/>
                  <a:pathLst>
                    <a:path w="2819" h="2614" fill="none" extrusionOk="0">
                      <a:moveTo>
                        <a:pt x="2819" y="2613"/>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2" name="Google Shape;4572;p79"/>
                <p:cNvSpPr/>
                <p:nvPr/>
              </p:nvSpPr>
              <p:spPr>
                <a:xfrm>
                  <a:off x="4178049" y="3279196"/>
                  <a:ext cx="42345" cy="13331"/>
                </a:xfrm>
                <a:custGeom>
                  <a:avLst/>
                  <a:gdLst/>
                  <a:ahLst/>
                  <a:cxnLst/>
                  <a:rect l="l" t="t" r="r" b="b"/>
                  <a:pathLst>
                    <a:path w="5384" h="1695" fill="none" extrusionOk="0">
                      <a:moveTo>
                        <a:pt x="1" y="1694"/>
                      </a:moveTo>
                      <a:lnTo>
                        <a:pt x="53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3" name="Google Shape;4573;p79"/>
                <p:cNvSpPr/>
                <p:nvPr/>
              </p:nvSpPr>
              <p:spPr>
                <a:xfrm>
                  <a:off x="4220387" y="3279196"/>
                  <a:ext cx="8" cy="71745"/>
                </a:xfrm>
                <a:custGeom>
                  <a:avLst/>
                  <a:gdLst/>
                  <a:ahLst/>
                  <a:cxnLst/>
                  <a:rect l="l" t="t" r="r" b="b"/>
                  <a:pathLst>
                    <a:path w="1" h="9122" fill="none" extrusionOk="0">
                      <a:moveTo>
                        <a:pt x="1" y="0"/>
                      </a:moveTo>
                      <a:lnTo>
                        <a:pt x="1" y="91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4" name="Google Shape;4574;p79"/>
              <p:cNvGrpSpPr/>
              <p:nvPr/>
            </p:nvGrpSpPr>
            <p:grpSpPr>
              <a:xfrm>
                <a:off x="4136947" y="3258865"/>
                <a:ext cx="31499" cy="27001"/>
                <a:chOff x="4136947" y="3258865"/>
                <a:chExt cx="31499" cy="27001"/>
              </a:xfrm>
            </p:grpSpPr>
            <p:sp>
              <p:nvSpPr>
                <p:cNvPr id="4575" name="Google Shape;4575;p79"/>
                <p:cNvSpPr/>
                <p:nvPr/>
              </p:nvSpPr>
              <p:spPr>
                <a:xfrm>
                  <a:off x="4136947" y="3258865"/>
                  <a:ext cx="31499" cy="27001"/>
                </a:xfrm>
                <a:custGeom>
                  <a:avLst/>
                  <a:gdLst/>
                  <a:ahLst/>
                  <a:cxnLst/>
                  <a:rect l="l" t="t" r="r" b="b"/>
                  <a:pathLst>
                    <a:path w="4005" h="3433" extrusionOk="0">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6" name="Google Shape;4576;p79"/>
                <p:cNvSpPr/>
                <p:nvPr/>
              </p:nvSpPr>
              <p:spPr>
                <a:xfrm>
                  <a:off x="4151222" y="3268539"/>
                  <a:ext cx="7621" cy="7621"/>
                </a:xfrm>
                <a:custGeom>
                  <a:avLst/>
                  <a:gdLst/>
                  <a:ahLst/>
                  <a:cxnLst/>
                  <a:rect l="l" t="t" r="r" b="b"/>
                  <a:pathLst>
                    <a:path w="969" h="969" extrusionOk="0">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7" name="Google Shape;4577;p79"/>
              <p:cNvGrpSpPr/>
              <p:nvPr/>
            </p:nvGrpSpPr>
            <p:grpSpPr>
              <a:xfrm>
                <a:off x="4084715" y="3266478"/>
                <a:ext cx="31468" cy="26898"/>
                <a:chOff x="4084715" y="3266478"/>
                <a:chExt cx="31468" cy="26898"/>
              </a:xfrm>
            </p:grpSpPr>
            <p:sp>
              <p:nvSpPr>
                <p:cNvPr id="4578" name="Google Shape;4578;p79"/>
                <p:cNvSpPr/>
                <p:nvPr/>
              </p:nvSpPr>
              <p:spPr>
                <a:xfrm>
                  <a:off x="4084715" y="3266478"/>
                  <a:ext cx="31468" cy="26898"/>
                </a:xfrm>
                <a:custGeom>
                  <a:avLst/>
                  <a:gdLst/>
                  <a:ahLst/>
                  <a:cxnLst/>
                  <a:rect l="l" t="t" r="r" b="b"/>
                  <a:pathLst>
                    <a:path w="4001" h="3420" extrusionOk="0">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9" name="Google Shape;4579;p79"/>
                <p:cNvSpPr/>
                <p:nvPr/>
              </p:nvSpPr>
              <p:spPr>
                <a:xfrm>
                  <a:off x="4098896" y="3276152"/>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0" name="Google Shape;4580;p79"/>
              <p:cNvGrpSpPr/>
              <p:nvPr/>
            </p:nvGrpSpPr>
            <p:grpSpPr>
              <a:xfrm>
                <a:off x="4159213" y="3279849"/>
                <a:ext cx="31405" cy="26945"/>
                <a:chOff x="4159213" y="3279849"/>
                <a:chExt cx="31405" cy="26945"/>
              </a:xfrm>
            </p:grpSpPr>
            <p:sp>
              <p:nvSpPr>
                <p:cNvPr id="4581" name="Google Shape;4581;p79"/>
                <p:cNvSpPr/>
                <p:nvPr/>
              </p:nvSpPr>
              <p:spPr>
                <a:xfrm>
                  <a:off x="4159213" y="3279849"/>
                  <a:ext cx="31405" cy="26945"/>
                </a:xfrm>
                <a:custGeom>
                  <a:avLst/>
                  <a:gdLst/>
                  <a:ahLst/>
                  <a:cxnLst/>
                  <a:rect l="l" t="t" r="r" b="b"/>
                  <a:pathLst>
                    <a:path w="3993" h="3426" extrusionOk="0">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2" name="Google Shape;4582;p79"/>
                <p:cNvSpPr/>
                <p:nvPr/>
              </p:nvSpPr>
              <p:spPr>
                <a:xfrm>
                  <a:off x="4173385" y="3289570"/>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3" name="Google Shape;4583;p79"/>
              <p:cNvGrpSpPr/>
              <p:nvPr/>
            </p:nvGrpSpPr>
            <p:grpSpPr>
              <a:xfrm>
                <a:off x="4201550" y="3266502"/>
                <a:ext cx="31405" cy="26883"/>
                <a:chOff x="4201550" y="3266502"/>
                <a:chExt cx="31405" cy="26883"/>
              </a:xfrm>
            </p:grpSpPr>
            <p:sp>
              <p:nvSpPr>
                <p:cNvPr id="4584" name="Google Shape;4584;p79"/>
                <p:cNvSpPr/>
                <p:nvPr/>
              </p:nvSpPr>
              <p:spPr>
                <a:xfrm>
                  <a:off x="4201550" y="3266502"/>
                  <a:ext cx="31405" cy="26883"/>
                </a:xfrm>
                <a:custGeom>
                  <a:avLst/>
                  <a:gdLst/>
                  <a:ahLst/>
                  <a:cxnLst/>
                  <a:rect l="l" t="t" r="r" b="b"/>
                  <a:pathLst>
                    <a:path w="3993" h="3418" extrusionOk="0">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5" name="Google Shape;4585;p79"/>
                <p:cNvSpPr/>
                <p:nvPr/>
              </p:nvSpPr>
              <p:spPr>
                <a:xfrm>
                  <a:off x="4214331" y="3276247"/>
                  <a:ext cx="8919" cy="7582"/>
                </a:xfrm>
                <a:custGeom>
                  <a:avLst/>
                  <a:gdLst/>
                  <a:ahLst/>
                  <a:cxnLst/>
                  <a:rect l="l" t="t" r="r" b="b"/>
                  <a:pathLst>
                    <a:path w="1134" h="964" extrusionOk="0">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6" name="Google Shape;4586;p79"/>
              <p:cNvGrpSpPr/>
              <p:nvPr/>
            </p:nvGrpSpPr>
            <p:grpSpPr>
              <a:xfrm>
                <a:off x="4201550" y="3338278"/>
                <a:ext cx="31405" cy="26930"/>
                <a:chOff x="4201550" y="3338278"/>
                <a:chExt cx="31405" cy="26930"/>
              </a:xfrm>
            </p:grpSpPr>
            <p:sp>
              <p:nvSpPr>
                <p:cNvPr id="4587" name="Google Shape;4587;p79"/>
                <p:cNvSpPr/>
                <p:nvPr/>
              </p:nvSpPr>
              <p:spPr>
                <a:xfrm>
                  <a:off x="4201550" y="3338278"/>
                  <a:ext cx="31405" cy="26930"/>
                </a:xfrm>
                <a:custGeom>
                  <a:avLst/>
                  <a:gdLst/>
                  <a:ahLst/>
                  <a:cxnLst/>
                  <a:rect l="l" t="t" r="r" b="b"/>
                  <a:pathLst>
                    <a:path w="3993" h="3424" extrusionOk="0">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8" name="Google Shape;4588;p79"/>
                <p:cNvSpPr/>
                <p:nvPr/>
              </p:nvSpPr>
              <p:spPr>
                <a:xfrm>
                  <a:off x="4214331" y="3347976"/>
                  <a:ext cx="8919" cy="7590"/>
                </a:xfrm>
                <a:custGeom>
                  <a:avLst/>
                  <a:gdLst/>
                  <a:ahLst/>
                  <a:cxnLst/>
                  <a:rect l="l" t="t" r="r" b="b"/>
                  <a:pathLst>
                    <a:path w="1134" h="965" extrusionOk="0">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9" name="Google Shape;4589;p79"/>
              <p:cNvGrpSpPr/>
              <p:nvPr/>
            </p:nvGrpSpPr>
            <p:grpSpPr>
              <a:xfrm>
                <a:off x="4238272" y="3369132"/>
                <a:ext cx="31405" cy="27001"/>
                <a:chOff x="4238272" y="3369132"/>
                <a:chExt cx="31405" cy="27001"/>
              </a:xfrm>
            </p:grpSpPr>
            <p:sp>
              <p:nvSpPr>
                <p:cNvPr id="4590" name="Google Shape;4590;p79"/>
                <p:cNvSpPr/>
                <p:nvPr/>
              </p:nvSpPr>
              <p:spPr>
                <a:xfrm>
                  <a:off x="4238272" y="3369132"/>
                  <a:ext cx="31405" cy="27001"/>
                </a:xfrm>
                <a:custGeom>
                  <a:avLst/>
                  <a:gdLst/>
                  <a:ahLst/>
                  <a:cxnLst/>
                  <a:rect l="l" t="t" r="r" b="b"/>
                  <a:pathLst>
                    <a:path w="3993" h="3433" extrusionOk="0">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1" name="Google Shape;4591;p79"/>
                <p:cNvSpPr/>
                <p:nvPr/>
              </p:nvSpPr>
              <p:spPr>
                <a:xfrm>
                  <a:off x="4251217" y="3378806"/>
                  <a:ext cx="8856" cy="7605"/>
                </a:xfrm>
                <a:custGeom>
                  <a:avLst/>
                  <a:gdLst/>
                  <a:ahLst/>
                  <a:cxnLst/>
                  <a:rect l="l" t="t" r="r" b="b"/>
                  <a:pathLst>
                    <a:path w="1126" h="967" extrusionOk="0">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92" name="Google Shape;4592;p79"/>
            <p:cNvGrpSpPr/>
            <p:nvPr/>
          </p:nvGrpSpPr>
          <p:grpSpPr>
            <a:xfrm>
              <a:off x="4068639" y="3200169"/>
              <a:ext cx="77643" cy="37272"/>
              <a:chOff x="4068639" y="3200169"/>
              <a:chExt cx="77643" cy="37272"/>
            </a:xfrm>
          </p:grpSpPr>
          <p:sp>
            <p:nvSpPr>
              <p:cNvPr id="4593" name="Google Shape;4593;p79"/>
              <p:cNvSpPr/>
              <p:nvPr/>
            </p:nvSpPr>
            <p:spPr>
              <a:xfrm>
                <a:off x="4087570" y="3212886"/>
                <a:ext cx="49958" cy="10374"/>
              </a:xfrm>
              <a:custGeom>
                <a:avLst/>
                <a:gdLst/>
                <a:ahLst/>
                <a:cxnLst/>
                <a:rect l="l" t="t" r="r" b="b"/>
                <a:pathLst>
                  <a:path w="6352" h="1319" fill="none" extrusionOk="0">
                    <a:moveTo>
                      <a:pt x="1" y="1319"/>
                    </a:moveTo>
                    <a:lnTo>
                      <a:pt x="635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94" name="Google Shape;4594;p79"/>
              <p:cNvGrpSpPr/>
              <p:nvPr/>
            </p:nvGrpSpPr>
            <p:grpSpPr>
              <a:xfrm>
                <a:off x="4114878" y="3200169"/>
                <a:ext cx="31405" cy="26993"/>
                <a:chOff x="4114878" y="3200169"/>
                <a:chExt cx="31405" cy="26993"/>
              </a:xfrm>
            </p:grpSpPr>
            <p:sp>
              <p:nvSpPr>
                <p:cNvPr id="4595" name="Google Shape;4595;p79"/>
                <p:cNvSpPr/>
                <p:nvPr/>
              </p:nvSpPr>
              <p:spPr>
                <a:xfrm>
                  <a:off x="4114878" y="3200169"/>
                  <a:ext cx="31405" cy="26993"/>
                </a:xfrm>
                <a:custGeom>
                  <a:avLst/>
                  <a:gdLst/>
                  <a:ahLst/>
                  <a:cxnLst/>
                  <a:rect l="l" t="t" r="r" b="b"/>
                  <a:pathLst>
                    <a:path w="3993" h="3432" extrusionOk="0">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6" name="Google Shape;4596;p79"/>
                <p:cNvSpPr/>
                <p:nvPr/>
              </p:nvSpPr>
              <p:spPr>
                <a:xfrm>
                  <a:off x="4127721" y="3209835"/>
                  <a:ext cx="8950" cy="7684"/>
                </a:xfrm>
                <a:custGeom>
                  <a:avLst/>
                  <a:gdLst/>
                  <a:ahLst/>
                  <a:cxnLst/>
                  <a:rect l="l" t="t" r="r" b="b"/>
                  <a:pathLst>
                    <a:path w="1138" h="977" extrusionOk="0">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7" name="Google Shape;4597;p79"/>
              <p:cNvGrpSpPr/>
              <p:nvPr/>
            </p:nvGrpSpPr>
            <p:grpSpPr>
              <a:xfrm>
                <a:off x="4068639" y="3210535"/>
                <a:ext cx="31499" cy="26906"/>
                <a:chOff x="4068639" y="3210535"/>
                <a:chExt cx="31499" cy="26906"/>
              </a:xfrm>
            </p:grpSpPr>
            <p:sp>
              <p:nvSpPr>
                <p:cNvPr id="4598" name="Google Shape;4598;p79"/>
                <p:cNvSpPr/>
                <p:nvPr/>
              </p:nvSpPr>
              <p:spPr>
                <a:xfrm>
                  <a:off x="4068639" y="3210535"/>
                  <a:ext cx="31499" cy="26906"/>
                </a:xfrm>
                <a:custGeom>
                  <a:avLst/>
                  <a:gdLst/>
                  <a:ahLst/>
                  <a:cxnLst/>
                  <a:rect l="l" t="t" r="r" b="b"/>
                  <a:pathLst>
                    <a:path w="4005" h="3421" extrusionOk="0">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9" name="Google Shape;4599;p79"/>
                <p:cNvSpPr/>
                <p:nvPr/>
              </p:nvSpPr>
              <p:spPr>
                <a:xfrm>
                  <a:off x="4081577" y="3220209"/>
                  <a:ext cx="8856" cy="7582"/>
                </a:xfrm>
                <a:custGeom>
                  <a:avLst/>
                  <a:gdLst/>
                  <a:ahLst/>
                  <a:cxnLst/>
                  <a:rect l="l" t="t" r="r" b="b"/>
                  <a:pathLst>
                    <a:path w="1126" h="964" extrusionOk="0">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00" name="Google Shape;4600;p79"/>
            <p:cNvGrpSpPr/>
            <p:nvPr/>
          </p:nvGrpSpPr>
          <p:grpSpPr>
            <a:xfrm>
              <a:off x="3869702" y="3066935"/>
              <a:ext cx="382664" cy="190294"/>
              <a:chOff x="3869702" y="3066935"/>
              <a:chExt cx="382664" cy="190294"/>
            </a:xfrm>
          </p:grpSpPr>
          <p:grpSp>
            <p:nvGrpSpPr>
              <p:cNvPr id="4601" name="Google Shape;4601;p79"/>
              <p:cNvGrpSpPr/>
              <p:nvPr/>
            </p:nvGrpSpPr>
            <p:grpSpPr>
              <a:xfrm>
                <a:off x="3888633" y="3082351"/>
                <a:ext cx="351172" cy="160698"/>
                <a:chOff x="3888633" y="3082351"/>
                <a:chExt cx="351172" cy="160698"/>
              </a:xfrm>
            </p:grpSpPr>
            <p:sp>
              <p:nvSpPr>
                <p:cNvPr id="4602" name="Google Shape;4602;p79"/>
                <p:cNvSpPr/>
                <p:nvPr/>
              </p:nvSpPr>
              <p:spPr>
                <a:xfrm>
                  <a:off x="3892440" y="3082351"/>
                  <a:ext cx="347366" cy="160698"/>
                </a:xfrm>
                <a:custGeom>
                  <a:avLst/>
                  <a:gdLst/>
                  <a:ahLst/>
                  <a:cxnLst/>
                  <a:rect l="l" t="t" r="r" b="b"/>
                  <a:pathLst>
                    <a:path w="44166" h="20432" fill="none" extrusionOk="0">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3" name="Google Shape;4603;p79"/>
                <p:cNvSpPr/>
                <p:nvPr/>
              </p:nvSpPr>
              <p:spPr>
                <a:xfrm>
                  <a:off x="3888633" y="3172924"/>
                  <a:ext cx="72979" cy="70124"/>
                </a:xfrm>
                <a:custGeom>
                  <a:avLst/>
                  <a:gdLst/>
                  <a:ahLst/>
                  <a:cxnLst/>
                  <a:rect l="l" t="t" r="r" b="b"/>
                  <a:pathLst>
                    <a:path w="9279" h="8916" fill="none" extrusionOk="0">
                      <a:moveTo>
                        <a:pt x="0" y="8916"/>
                      </a:moveTo>
                      <a:lnTo>
                        <a:pt x="9279" y="6883"/>
                      </a:lnTo>
                      <a:lnTo>
                        <a:pt x="704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4" name="Google Shape;4604;p79"/>
                <p:cNvSpPr/>
                <p:nvPr/>
              </p:nvSpPr>
              <p:spPr>
                <a:xfrm>
                  <a:off x="3960370" y="3203653"/>
                  <a:ext cx="79547" cy="19607"/>
                </a:xfrm>
                <a:custGeom>
                  <a:avLst/>
                  <a:gdLst/>
                  <a:ahLst/>
                  <a:cxnLst/>
                  <a:rect l="l" t="t" r="r" b="b"/>
                  <a:pathLst>
                    <a:path w="10114" h="2493" fill="none" extrusionOk="0">
                      <a:moveTo>
                        <a:pt x="0" y="2493"/>
                      </a:moveTo>
                      <a:lnTo>
                        <a:pt x="1011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5" name="Google Shape;4605;p79"/>
                <p:cNvSpPr/>
                <p:nvPr/>
              </p:nvSpPr>
              <p:spPr>
                <a:xfrm>
                  <a:off x="4043613" y="3161504"/>
                  <a:ext cx="108474" cy="42156"/>
                </a:xfrm>
                <a:custGeom>
                  <a:avLst/>
                  <a:gdLst/>
                  <a:ahLst/>
                  <a:cxnLst/>
                  <a:rect l="l" t="t" r="r" b="b"/>
                  <a:pathLst>
                    <a:path w="13792" h="5360" fill="none" extrusionOk="0">
                      <a:moveTo>
                        <a:pt x="1" y="5360"/>
                      </a:moveTo>
                      <a:lnTo>
                        <a:pt x="1379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6" name="Google Shape;4606;p79"/>
                <p:cNvSpPr/>
                <p:nvPr/>
              </p:nvSpPr>
              <p:spPr>
                <a:xfrm>
                  <a:off x="4152079" y="3082351"/>
                  <a:ext cx="17224" cy="82968"/>
                </a:xfrm>
                <a:custGeom>
                  <a:avLst/>
                  <a:gdLst/>
                  <a:ahLst/>
                  <a:cxnLst/>
                  <a:rect l="l" t="t" r="r" b="b"/>
                  <a:pathLst>
                    <a:path w="2190" h="10549" fill="none" extrusionOk="0">
                      <a:moveTo>
                        <a:pt x="0" y="10549"/>
                      </a:moveTo>
                      <a:lnTo>
                        <a:pt x="219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7" name="Google Shape;4607;p79"/>
                <p:cNvSpPr/>
                <p:nvPr/>
              </p:nvSpPr>
              <p:spPr>
                <a:xfrm>
                  <a:off x="4169296" y="3082351"/>
                  <a:ext cx="25797" cy="63557"/>
                </a:xfrm>
                <a:custGeom>
                  <a:avLst/>
                  <a:gdLst/>
                  <a:ahLst/>
                  <a:cxnLst/>
                  <a:rect l="l" t="t" r="r" b="b"/>
                  <a:pathLst>
                    <a:path w="3280" h="8081" fill="none" extrusionOk="0">
                      <a:moveTo>
                        <a:pt x="1" y="0"/>
                      </a:moveTo>
                      <a:lnTo>
                        <a:pt x="3279" y="808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8" name="Google Shape;4608;p79"/>
              <p:cNvGrpSpPr/>
              <p:nvPr/>
            </p:nvGrpSpPr>
            <p:grpSpPr>
              <a:xfrm>
                <a:off x="4143703" y="3066935"/>
                <a:ext cx="37783" cy="32357"/>
                <a:chOff x="4143703" y="3066935"/>
                <a:chExt cx="37783" cy="32357"/>
              </a:xfrm>
            </p:grpSpPr>
            <p:sp>
              <p:nvSpPr>
                <p:cNvPr id="4609" name="Google Shape;4609;p79"/>
                <p:cNvSpPr/>
                <p:nvPr/>
              </p:nvSpPr>
              <p:spPr>
                <a:xfrm>
                  <a:off x="4143703" y="3066935"/>
                  <a:ext cx="37783" cy="32357"/>
                </a:xfrm>
                <a:custGeom>
                  <a:avLst/>
                  <a:gdLst/>
                  <a:ahLst/>
                  <a:cxnLst/>
                  <a:rect l="l" t="t" r="r" b="b"/>
                  <a:pathLst>
                    <a:path w="4804" h="4114" extrusionOk="0">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0" name="Google Shape;4610;p79"/>
                <p:cNvSpPr/>
                <p:nvPr/>
              </p:nvSpPr>
              <p:spPr>
                <a:xfrm>
                  <a:off x="4158741" y="3076641"/>
                  <a:ext cx="13040" cy="13040"/>
                </a:xfrm>
                <a:custGeom>
                  <a:avLst/>
                  <a:gdLst/>
                  <a:ahLst/>
                  <a:cxnLst/>
                  <a:rect l="l" t="t" r="r" b="b"/>
                  <a:pathLst>
                    <a:path w="1658" h="1658" extrusionOk="0">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1" name="Google Shape;4611;p79"/>
              <p:cNvGrpSpPr/>
              <p:nvPr/>
            </p:nvGrpSpPr>
            <p:grpSpPr>
              <a:xfrm>
                <a:off x="4044565" y="3103563"/>
                <a:ext cx="37783" cy="32451"/>
                <a:chOff x="4044565" y="3103563"/>
                <a:chExt cx="37783" cy="32451"/>
              </a:xfrm>
            </p:grpSpPr>
            <p:sp>
              <p:nvSpPr>
                <p:cNvPr id="4612" name="Google Shape;4612;p79"/>
                <p:cNvSpPr/>
                <p:nvPr/>
              </p:nvSpPr>
              <p:spPr>
                <a:xfrm>
                  <a:off x="4044565" y="3103563"/>
                  <a:ext cx="37783" cy="32451"/>
                </a:xfrm>
                <a:custGeom>
                  <a:avLst/>
                  <a:gdLst/>
                  <a:ahLst/>
                  <a:cxnLst/>
                  <a:rect l="l" t="t" r="r" b="b"/>
                  <a:pathLst>
                    <a:path w="4804" h="4126" extrusionOk="0">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3" name="Google Shape;4613;p79"/>
                <p:cNvSpPr/>
                <p:nvPr/>
              </p:nvSpPr>
              <p:spPr>
                <a:xfrm>
                  <a:off x="4059602" y="3113268"/>
                  <a:ext cx="13040" cy="13048"/>
                </a:xfrm>
                <a:custGeom>
                  <a:avLst/>
                  <a:gdLst/>
                  <a:ahLst/>
                  <a:cxnLst/>
                  <a:rect l="l" t="t" r="r" b="b"/>
                  <a:pathLst>
                    <a:path w="1658" h="1659" extrusionOk="0">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4" name="Google Shape;4614;p79"/>
              <p:cNvGrpSpPr/>
              <p:nvPr/>
            </p:nvGrpSpPr>
            <p:grpSpPr>
              <a:xfrm>
                <a:off x="4017454" y="3188237"/>
                <a:ext cx="37776" cy="32357"/>
                <a:chOff x="4017454" y="3188237"/>
                <a:chExt cx="37776" cy="32357"/>
              </a:xfrm>
            </p:grpSpPr>
            <p:sp>
              <p:nvSpPr>
                <p:cNvPr id="4615" name="Google Shape;4615;p79"/>
                <p:cNvSpPr/>
                <p:nvPr/>
              </p:nvSpPr>
              <p:spPr>
                <a:xfrm>
                  <a:off x="4017454" y="3188237"/>
                  <a:ext cx="37776" cy="32357"/>
                </a:xfrm>
                <a:custGeom>
                  <a:avLst/>
                  <a:gdLst/>
                  <a:ahLst/>
                  <a:cxnLst/>
                  <a:rect l="l" t="t" r="r" b="b"/>
                  <a:pathLst>
                    <a:path w="4803" h="4114" extrusionOk="0">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6" name="Google Shape;4616;p79"/>
                <p:cNvSpPr/>
                <p:nvPr/>
              </p:nvSpPr>
              <p:spPr>
                <a:xfrm>
                  <a:off x="4032484" y="3197943"/>
                  <a:ext cx="13040" cy="13048"/>
                </a:xfrm>
                <a:custGeom>
                  <a:avLst/>
                  <a:gdLst/>
                  <a:ahLst/>
                  <a:cxnLst/>
                  <a:rect l="l" t="t" r="r" b="b"/>
                  <a:pathLst>
                    <a:path w="1658" h="1659" extrusionOk="0">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7" name="Google Shape;4617;p79"/>
              <p:cNvGrpSpPr/>
              <p:nvPr/>
            </p:nvGrpSpPr>
            <p:grpSpPr>
              <a:xfrm>
                <a:off x="3921548" y="3157509"/>
                <a:ext cx="37783" cy="32357"/>
                <a:chOff x="3921548" y="3157509"/>
                <a:chExt cx="37783" cy="32357"/>
              </a:xfrm>
            </p:grpSpPr>
            <p:sp>
              <p:nvSpPr>
                <p:cNvPr id="4618" name="Google Shape;4618;p79"/>
                <p:cNvSpPr/>
                <p:nvPr/>
              </p:nvSpPr>
              <p:spPr>
                <a:xfrm>
                  <a:off x="3921548" y="3157509"/>
                  <a:ext cx="37783" cy="32357"/>
                </a:xfrm>
                <a:custGeom>
                  <a:avLst/>
                  <a:gdLst/>
                  <a:ahLst/>
                  <a:cxnLst/>
                  <a:rect l="l" t="t" r="r" b="b"/>
                  <a:pathLst>
                    <a:path w="4804" h="4114" extrusionOk="0">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9" name="Google Shape;4619;p79"/>
                <p:cNvSpPr/>
                <p:nvPr/>
              </p:nvSpPr>
              <p:spPr>
                <a:xfrm>
                  <a:off x="3936586" y="3167214"/>
                  <a:ext cx="13040" cy="13040"/>
                </a:xfrm>
                <a:custGeom>
                  <a:avLst/>
                  <a:gdLst/>
                  <a:ahLst/>
                  <a:cxnLst/>
                  <a:rect l="l" t="t" r="r" b="b"/>
                  <a:pathLst>
                    <a:path w="1658" h="1658" extrusionOk="0">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0" name="Google Shape;4620;p79"/>
              <p:cNvGrpSpPr/>
              <p:nvPr/>
            </p:nvGrpSpPr>
            <p:grpSpPr>
              <a:xfrm>
                <a:off x="3939056" y="3211620"/>
                <a:ext cx="37783" cy="32380"/>
                <a:chOff x="3939056" y="3211620"/>
                <a:chExt cx="37783" cy="32380"/>
              </a:xfrm>
            </p:grpSpPr>
            <p:sp>
              <p:nvSpPr>
                <p:cNvPr id="4621" name="Google Shape;4621;p79"/>
                <p:cNvSpPr/>
                <p:nvPr/>
              </p:nvSpPr>
              <p:spPr>
                <a:xfrm>
                  <a:off x="3939056" y="3211620"/>
                  <a:ext cx="37783" cy="32380"/>
                </a:xfrm>
                <a:custGeom>
                  <a:avLst/>
                  <a:gdLst/>
                  <a:ahLst/>
                  <a:cxnLst/>
                  <a:rect l="l" t="t" r="r" b="b"/>
                  <a:pathLst>
                    <a:path w="4804" h="4117" extrusionOk="0">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2" name="Google Shape;4622;p79"/>
                <p:cNvSpPr/>
                <p:nvPr/>
              </p:nvSpPr>
              <p:spPr>
                <a:xfrm>
                  <a:off x="3954188" y="3221255"/>
                  <a:ext cx="13040" cy="13040"/>
                </a:xfrm>
                <a:custGeom>
                  <a:avLst/>
                  <a:gdLst/>
                  <a:ahLst/>
                  <a:cxnLst/>
                  <a:rect l="l" t="t" r="r" b="b"/>
                  <a:pathLst>
                    <a:path w="1658" h="1658" extrusionOk="0">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3" name="Google Shape;4623;p79"/>
              <p:cNvGrpSpPr/>
              <p:nvPr/>
            </p:nvGrpSpPr>
            <p:grpSpPr>
              <a:xfrm>
                <a:off x="4176240" y="3136965"/>
                <a:ext cx="31405" cy="26930"/>
                <a:chOff x="4176240" y="3136965"/>
                <a:chExt cx="31405" cy="26930"/>
              </a:xfrm>
            </p:grpSpPr>
            <p:sp>
              <p:nvSpPr>
                <p:cNvPr id="4624" name="Google Shape;4624;p79"/>
                <p:cNvSpPr/>
                <p:nvPr/>
              </p:nvSpPr>
              <p:spPr>
                <a:xfrm>
                  <a:off x="4176240" y="3136965"/>
                  <a:ext cx="31405" cy="26930"/>
                </a:xfrm>
                <a:custGeom>
                  <a:avLst/>
                  <a:gdLst/>
                  <a:ahLst/>
                  <a:cxnLst/>
                  <a:rect l="l" t="t" r="r" b="b"/>
                  <a:pathLst>
                    <a:path w="3993" h="3424" extrusionOk="0">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5" name="Google Shape;4625;p79"/>
                <p:cNvSpPr/>
                <p:nvPr/>
              </p:nvSpPr>
              <p:spPr>
                <a:xfrm>
                  <a:off x="4190327" y="3146663"/>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6" name="Google Shape;4626;p79"/>
              <p:cNvGrpSpPr/>
              <p:nvPr/>
            </p:nvGrpSpPr>
            <p:grpSpPr>
              <a:xfrm>
                <a:off x="4133148" y="3152593"/>
                <a:ext cx="31499" cy="27001"/>
                <a:chOff x="4133148" y="3152593"/>
                <a:chExt cx="31499" cy="27001"/>
              </a:xfrm>
            </p:grpSpPr>
            <p:sp>
              <p:nvSpPr>
                <p:cNvPr id="4627" name="Google Shape;4627;p79"/>
                <p:cNvSpPr/>
                <p:nvPr/>
              </p:nvSpPr>
              <p:spPr>
                <a:xfrm>
                  <a:off x="4133148" y="3152593"/>
                  <a:ext cx="31499" cy="27001"/>
                </a:xfrm>
                <a:custGeom>
                  <a:avLst/>
                  <a:gdLst/>
                  <a:ahLst/>
                  <a:cxnLst/>
                  <a:rect l="l" t="t" r="r" b="b"/>
                  <a:pathLst>
                    <a:path w="4005" h="3433" extrusionOk="0">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8" name="Google Shape;4628;p79"/>
                <p:cNvSpPr/>
                <p:nvPr/>
              </p:nvSpPr>
              <p:spPr>
                <a:xfrm>
                  <a:off x="4147321" y="316226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9" name="Google Shape;4629;p79"/>
              <p:cNvGrpSpPr/>
              <p:nvPr/>
            </p:nvGrpSpPr>
            <p:grpSpPr>
              <a:xfrm>
                <a:off x="4220866" y="3073534"/>
                <a:ext cx="31499" cy="26898"/>
                <a:chOff x="4220866" y="3073534"/>
                <a:chExt cx="31499" cy="26898"/>
              </a:xfrm>
            </p:grpSpPr>
            <p:sp>
              <p:nvSpPr>
                <p:cNvPr id="4630" name="Google Shape;4630;p79"/>
                <p:cNvSpPr/>
                <p:nvPr/>
              </p:nvSpPr>
              <p:spPr>
                <a:xfrm>
                  <a:off x="4220866" y="307353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1" name="Google Shape;4631;p79"/>
                <p:cNvSpPr/>
                <p:nvPr/>
              </p:nvSpPr>
              <p:spPr>
                <a:xfrm>
                  <a:off x="4235039" y="3083114"/>
                  <a:ext cx="7621" cy="7613"/>
                </a:xfrm>
                <a:custGeom>
                  <a:avLst/>
                  <a:gdLst/>
                  <a:ahLst/>
                  <a:cxnLst/>
                  <a:rect l="l" t="t" r="r" b="b"/>
                  <a:pathLst>
                    <a:path w="969" h="968" extrusionOk="0">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2" name="Google Shape;4632;p79"/>
              <p:cNvGrpSpPr/>
              <p:nvPr/>
            </p:nvGrpSpPr>
            <p:grpSpPr>
              <a:xfrm>
                <a:off x="3869702" y="3230323"/>
                <a:ext cx="31499" cy="26906"/>
                <a:chOff x="3869702" y="3230323"/>
                <a:chExt cx="31499" cy="26906"/>
              </a:xfrm>
            </p:grpSpPr>
            <p:sp>
              <p:nvSpPr>
                <p:cNvPr id="4633" name="Google Shape;4633;p79"/>
                <p:cNvSpPr/>
                <p:nvPr/>
              </p:nvSpPr>
              <p:spPr>
                <a:xfrm>
                  <a:off x="3869702" y="3230323"/>
                  <a:ext cx="31499" cy="26906"/>
                </a:xfrm>
                <a:custGeom>
                  <a:avLst/>
                  <a:gdLst/>
                  <a:ahLst/>
                  <a:cxnLst/>
                  <a:rect l="l" t="t" r="r" b="b"/>
                  <a:pathLst>
                    <a:path w="4005" h="3421" extrusionOk="0">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4" name="Google Shape;4634;p79"/>
                <p:cNvSpPr/>
                <p:nvPr/>
              </p:nvSpPr>
              <p:spPr>
                <a:xfrm>
                  <a:off x="388387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35" name="Google Shape;4635;p79"/>
            <p:cNvGrpSpPr/>
            <p:nvPr/>
          </p:nvGrpSpPr>
          <p:grpSpPr>
            <a:xfrm>
              <a:off x="4271383" y="3065882"/>
              <a:ext cx="304556" cy="341663"/>
              <a:chOff x="4271383" y="3065882"/>
              <a:chExt cx="304556" cy="341663"/>
            </a:xfrm>
          </p:grpSpPr>
          <p:grpSp>
            <p:nvGrpSpPr>
              <p:cNvPr id="4636" name="Google Shape;4636;p79"/>
              <p:cNvGrpSpPr/>
              <p:nvPr/>
            </p:nvGrpSpPr>
            <p:grpSpPr>
              <a:xfrm>
                <a:off x="4293838" y="3078639"/>
                <a:ext cx="269353" cy="311973"/>
                <a:chOff x="4293838" y="3078639"/>
                <a:chExt cx="269353" cy="311973"/>
              </a:xfrm>
            </p:grpSpPr>
            <p:sp>
              <p:nvSpPr>
                <p:cNvPr id="4637" name="Google Shape;4637;p79"/>
                <p:cNvSpPr/>
                <p:nvPr/>
              </p:nvSpPr>
              <p:spPr>
                <a:xfrm>
                  <a:off x="4293838" y="3078639"/>
                  <a:ext cx="269353" cy="311973"/>
                </a:xfrm>
                <a:custGeom>
                  <a:avLst/>
                  <a:gdLst/>
                  <a:ahLst/>
                  <a:cxnLst/>
                  <a:rect l="l" t="t" r="r" b="b"/>
                  <a:pathLst>
                    <a:path w="34247" h="39666" fill="none" extrusionOk="0">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8" name="Google Shape;4638;p79"/>
                <p:cNvSpPr/>
                <p:nvPr/>
              </p:nvSpPr>
              <p:spPr>
                <a:xfrm>
                  <a:off x="4306965" y="3099473"/>
                  <a:ext cx="62519" cy="69652"/>
                </a:xfrm>
                <a:custGeom>
                  <a:avLst/>
                  <a:gdLst/>
                  <a:ahLst/>
                  <a:cxnLst/>
                  <a:rect l="l" t="t" r="r" b="b"/>
                  <a:pathLst>
                    <a:path w="7949" h="8856" fill="none" extrusionOk="0">
                      <a:moveTo>
                        <a:pt x="1" y="1"/>
                      </a:moveTo>
                      <a:lnTo>
                        <a:pt x="7948" y="885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9" name="Google Shape;4639;p79"/>
                <p:cNvSpPr/>
                <p:nvPr/>
              </p:nvSpPr>
              <p:spPr>
                <a:xfrm>
                  <a:off x="4369476" y="3169118"/>
                  <a:ext cx="26072" cy="98666"/>
                </a:xfrm>
                <a:custGeom>
                  <a:avLst/>
                  <a:gdLst/>
                  <a:ahLst/>
                  <a:cxnLst/>
                  <a:rect l="l" t="t" r="r" b="b"/>
                  <a:pathLst>
                    <a:path w="3315" h="12545" fill="none" extrusionOk="0">
                      <a:moveTo>
                        <a:pt x="0" y="1"/>
                      </a:moveTo>
                      <a:lnTo>
                        <a:pt x="3315" y="1254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0" name="Google Shape;4640;p79"/>
                <p:cNvSpPr/>
                <p:nvPr/>
              </p:nvSpPr>
              <p:spPr>
                <a:xfrm>
                  <a:off x="4399347" y="3078639"/>
                  <a:ext cx="60041" cy="110558"/>
                </a:xfrm>
                <a:custGeom>
                  <a:avLst/>
                  <a:gdLst/>
                  <a:ahLst/>
                  <a:cxnLst/>
                  <a:rect l="l" t="t" r="r" b="b"/>
                  <a:pathLst>
                    <a:path w="7634" h="14057" fill="none" extrusionOk="0">
                      <a:moveTo>
                        <a:pt x="7634" y="14057"/>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1" name="Google Shape;4641;p79"/>
                <p:cNvSpPr/>
                <p:nvPr/>
              </p:nvSpPr>
              <p:spPr>
                <a:xfrm>
                  <a:off x="4373282" y="3169118"/>
                  <a:ext cx="82299" cy="20079"/>
                </a:xfrm>
                <a:custGeom>
                  <a:avLst/>
                  <a:gdLst/>
                  <a:ahLst/>
                  <a:cxnLst/>
                  <a:rect l="l" t="t" r="r" b="b"/>
                  <a:pathLst>
                    <a:path w="10464" h="2553" fill="none" extrusionOk="0">
                      <a:moveTo>
                        <a:pt x="0" y="1"/>
                      </a:moveTo>
                      <a:lnTo>
                        <a:pt x="10464" y="2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2" name="Google Shape;4642;p79"/>
                <p:cNvSpPr/>
                <p:nvPr/>
              </p:nvSpPr>
              <p:spPr>
                <a:xfrm>
                  <a:off x="4369476" y="3078639"/>
                  <a:ext cx="29879" cy="90487"/>
                </a:xfrm>
                <a:custGeom>
                  <a:avLst/>
                  <a:gdLst/>
                  <a:ahLst/>
                  <a:cxnLst/>
                  <a:rect l="l" t="t" r="r" b="b"/>
                  <a:pathLst>
                    <a:path w="3799" h="11505" fill="none" extrusionOk="0">
                      <a:moveTo>
                        <a:pt x="0" y="11505"/>
                      </a:moveTo>
                      <a:lnTo>
                        <a:pt x="379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3" name="Google Shape;4643;p79"/>
                <p:cNvSpPr/>
                <p:nvPr/>
              </p:nvSpPr>
              <p:spPr>
                <a:xfrm>
                  <a:off x="4293932" y="3169118"/>
                  <a:ext cx="75551" cy="41110"/>
                </a:xfrm>
                <a:custGeom>
                  <a:avLst/>
                  <a:gdLst/>
                  <a:ahLst/>
                  <a:cxnLst/>
                  <a:rect l="l" t="t" r="r" b="b"/>
                  <a:pathLst>
                    <a:path w="9606" h="5227" fill="none" extrusionOk="0">
                      <a:moveTo>
                        <a:pt x="1" y="5226"/>
                      </a:moveTo>
                      <a:lnTo>
                        <a:pt x="960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4" name="Google Shape;4644;p79"/>
                <p:cNvSpPr/>
                <p:nvPr/>
              </p:nvSpPr>
              <p:spPr>
                <a:xfrm>
                  <a:off x="4350159" y="3267776"/>
                  <a:ext cx="45389" cy="27032"/>
                </a:xfrm>
                <a:custGeom>
                  <a:avLst/>
                  <a:gdLst/>
                  <a:ahLst/>
                  <a:cxnLst/>
                  <a:rect l="l" t="t" r="r" b="b"/>
                  <a:pathLst>
                    <a:path w="5771" h="3437" fill="none" extrusionOk="0">
                      <a:moveTo>
                        <a:pt x="1" y="3436"/>
                      </a:moveTo>
                      <a:lnTo>
                        <a:pt x="57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5" name="Google Shape;4645;p79"/>
                <p:cNvSpPr/>
                <p:nvPr/>
              </p:nvSpPr>
              <p:spPr>
                <a:xfrm>
                  <a:off x="4395540" y="3267776"/>
                  <a:ext cx="38830" cy="76031"/>
                </a:xfrm>
                <a:custGeom>
                  <a:avLst/>
                  <a:gdLst/>
                  <a:ahLst/>
                  <a:cxnLst/>
                  <a:rect l="l" t="t" r="r" b="b"/>
                  <a:pathLst>
                    <a:path w="4937" h="9667" fill="none" extrusionOk="0">
                      <a:moveTo>
                        <a:pt x="1" y="1"/>
                      </a:moveTo>
                      <a:lnTo>
                        <a:pt x="4936" y="9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6" name="Google Shape;4646;p79"/>
                <p:cNvSpPr/>
                <p:nvPr/>
              </p:nvSpPr>
              <p:spPr>
                <a:xfrm>
                  <a:off x="4360439" y="3267776"/>
                  <a:ext cx="35109" cy="121978"/>
                </a:xfrm>
                <a:custGeom>
                  <a:avLst/>
                  <a:gdLst/>
                  <a:ahLst/>
                  <a:cxnLst/>
                  <a:rect l="l" t="t" r="r" b="b"/>
                  <a:pathLst>
                    <a:path w="4464" h="15509" fill="none" extrusionOk="0">
                      <a:moveTo>
                        <a:pt x="0" y="15509"/>
                      </a:moveTo>
                      <a:lnTo>
                        <a:pt x="446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7" name="Google Shape;4647;p79"/>
                <p:cNvSpPr/>
                <p:nvPr/>
              </p:nvSpPr>
              <p:spPr>
                <a:xfrm>
                  <a:off x="4293932" y="3210220"/>
                  <a:ext cx="101616" cy="57564"/>
                </a:xfrm>
                <a:custGeom>
                  <a:avLst/>
                  <a:gdLst/>
                  <a:ahLst/>
                  <a:cxnLst/>
                  <a:rect l="l" t="t" r="r" b="b"/>
                  <a:pathLst>
                    <a:path w="12920" h="7319" fill="none" extrusionOk="0">
                      <a:moveTo>
                        <a:pt x="1" y="0"/>
                      </a:moveTo>
                      <a:lnTo>
                        <a:pt x="12920" y="73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8" name="Google Shape;4648;p79"/>
                <p:cNvSpPr/>
                <p:nvPr/>
              </p:nvSpPr>
              <p:spPr>
                <a:xfrm>
                  <a:off x="4395540" y="3186436"/>
                  <a:ext cx="66420" cy="79735"/>
                </a:xfrm>
                <a:custGeom>
                  <a:avLst/>
                  <a:gdLst/>
                  <a:ahLst/>
                  <a:cxnLst/>
                  <a:rect l="l" t="t" r="r" b="b"/>
                  <a:pathLst>
                    <a:path w="8445" h="10138" fill="none" extrusionOk="0">
                      <a:moveTo>
                        <a:pt x="8444" y="0"/>
                      </a:moveTo>
                      <a:lnTo>
                        <a:pt x="1" y="1013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9" name="Google Shape;4649;p79"/>
                <p:cNvSpPr/>
                <p:nvPr/>
              </p:nvSpPr>
              <p:spPr>
                <a:xfrm>
                  <a:off x="4459380" y="3189669"/>
                  <a:ext cx="41873" cy="123402"/>
                </a:xfrm>
                <a:custGeom>
                  <a:avLst/>
                  <a:gdLst/>
                  <a:ahLst/>
                  <a:cxnLst/>
                  <a:rect l="l" t="t" r="r" b="b"/>
                  <a:pathLst>
                    <a:path w="5324" h="15690" fill="none" extrusionOk="0">
                      <a:moveTo>
                        <a:pt x="1" y="0"/>
                      </a:moveTo>
                      <a:lnTo>
                        <a:pt x="5323" y="15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0" name="Google Shape;4650;p79"/>
                <p:cNvSpPr/>
                <p:nvPr/>
              </p:nvSpPr>
              <p:spPr>
                <a:xfrm>
                  <a:off x="4395540" y="3267776"/>
                  <a:ext cx="105713" cy="45295"/>
                </a:xfrm>
                <a:custGeom>
                  <a:avLst/>
                  <a:gdLst/>
                  <a:ahLst/>
                  <a:cxnLst/>
                  <a:rect l="l" t="t" r="r" b="b"/>
                  <a:pathLst>
                    <a:path w="13441" h="5759" fill="none" extrusionOk="0">
                      <a:moveTo>
                        <a:pt x="1" y="1"/>
                      </a:moveTo>
                      <a:lnTo>
                        <a:pt x="13440" y="575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1" name="Google Shape;4651;p79"/>
                <p:cNvSpPr/>
                <p:nvPr/>
              </p:nvSpPr>
              <p:spPr>
                <a:xfrm>
                  <a:off x="4501246" y="3223252"/>
                  <a:ext cx="46435" cy="89818"/>
                </a:xfrm>
                <a:custGeom>
                  <a:avLst/>
                  <a:gdLst/>
                  <a:ahLst/>
                  <a:cxnLst/>
                  <a:rect l="l" t="t" r="r" b="b"/>
                  <a:pathLst>
                    <a:path w="5904" h="11420" fill="none" extrusionOk="0">
                      <a:moveTo>
                        <a:pt x="0" y="11420"/>
                      </a:moveTo>
                      <a:lnTo>
                        <a:pt x="590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2" name="Google Shape;4652;p79"/>
                <p:cNvSpPr/>
                <p:nvPr/>
              </p:nvSpPr>
              <p:spPr>
                <a:xfrm>
                  <a:off x="4459671" y="3104231"/>
                  <a:ext cx="58421" cy="84966"/>
                </a:xfrm>
                <a:custGeom>
                  <a:avLst/>
                  <a:gdLst/>
                  <a:ahLst/>
                  <a:cxnLst/>
                  <a:rect l="l" t="t" r="r" b="b"/>
                  <a:pathLst>
                    <a:path w="7428" h="10803" fill="none" extrusionOk="0">
                      <a:moveTo>
                        <a:pt x="0" y="10803"/>
                      </a:moveTo>
                      <a:lnTo>
                        <a:pt x="7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3" name="Google Shape;4653;p79"/>
                <p:cNvSpPr/>
                <p:nvPr/>
              </p:nvSpPr>
              <p:spPr>
                <a:xfrm>
                  <a:off x="4459671" y="3189189"/>
                  <a:ext cx="86586" cy="36737"/>
                </a:xfrm>
                <a:custGeom>
                  <a:avLst/>
                  <a:gdLst/>
                  <a:ahLst/>
                  <a:cxnLst/>
                  <a:rect l="l" t="t" r="r" b="b"/>
                  <a:pathLst>
                    <a:path w="11009" h="4671" fill="none" extrusionOk="0">
                      <a:moveTo>
                        <a:pt x="0" y="1"/>
                      </a:moveTo>
                      <a:lnTo>
                        <a:pt x="11008" y="4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4" name="Google Shape;4654;p79"/>
              <p:cNvGrpSpPr/>
              <p:nvPr/>
            </p:nvGrpSpPr>
            <p:grpSpPr>
              <a:xfrm>
                <a:off x="4538164" y="3342061"/>
                <a:ext cx="37776" cy="32380"/>
                <a:chOff x="4538164" y="3342061"/>
                <a:chExt cx="37776" cy="32380"/>
              </a:xfrm>
            </p:grpSpPr>
            <p:sp>
              <p:nvSpPr>
                <p:cNvPr id="4655" name="Google Shape;4655;p79"/>
                <p:cNvSpPr/>
                <p:nvPr/>
              </p:nvSpPr>
              <p:spPr>
                <a:xfrm>
                  <a:off x="4538164" y="3342061"/>
                  <a:ext cx="37776" cy="32380"/>
                </a:xfrm>
                <a:custGeom>
                  <a:avLst/>
                  <a:gdLst/>
                  <a:ahLst/>
                  <a:cxnLst/>
                  <a:rect l="l" t="t" r="r" b="b"/>
                  <a:pathLst>
                    <a:path w="4803" h="4117" extrusionOk="0">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6" name="Google Shape;4656;p79"/>
                <p:cNvSpPr/>
                <p:nvPr/>
              </p:nvSpPr>
              <p:spPr>
                <a:xfrm>
                  <a:off x="4553194" y="3351790"/>
                  <a:ext cx="13040" cy="13040"/>
                </a:xfrm>
                <a:custGeom>
                  <a:avLst/>
                  <a:gdLst/>
                  <a:ahLst/>
                  <a:cxnLst/>
                  <a:rect l="l" t="t" r="r" b="b"/>
                  <a:pathLst>
                    <a:path w="1658" h="1658" extrusionOk="0">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7" name="Google Shape;4657;p79"/>
              <p:cNvGrpSpPr/>
              <p:nvPr/>
            </p:nvGrpSpPr>
            <p:grpSpPr>
              <a:xfrm>
                <a:off x="4271383" y="3194742"/>
                <a:ext cx="37783" cy="32420"/>
                <a:chOff x="4271383" y="3194742"/>
                <a:chExt cx="37783" cy="32420"/>
              </a:xfrm>
            </p:grpSpPr>
            <p:sp>
              <p:nvSpPr>
                <p:cNvPr id="4658" name="Google Shape;4658;p79"/>
                <p:cNvSpPr/>
                <p:nvPr/>
              </p:nvSpPr>
              <p:spPr>
                <a:xfrm>
                  <a:off x="4271383" y="3194742"/>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9" name="Google Shape;4659;p79"/>
                <p:cNvSpPr/>
                <p:nvPr/>
              </p:nvSpPr>
              <p:spPr>
                <a:xfrm>
                  <a:off x="4286516" y="3204416"/>
                  <a:ext cx="13040" cy="13040"/>
                </a:xfrm>
                <a:custGeom>
                  <a:avLst/>
                  <a:gdLst/>
                  <a:ahLst/>
                  <a:cxnLst/>
                  <a:rect l="l" t="t" r="r" b="b"/>
                  <a:pathLst>
                    <a:path w="1658" h="1658" extrusionOk="0">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0" name="Google Shape;4660;p79"/>
              <p:cNvGrpSpPr/>
              <p:nvPr/>
            </p:nvGrpSpPr>
            <p:grpSpPr>
              <a:xfrm>
                <a:off x="4284416" y="3084058"/>
                <a:ext cx="37783" cy="32357"/>
                <a:chOff x="4284416" y="3084058"/>
                <a:chExt cx="37783" cy="32357"/>
              </a:xfrm>
            </p:grpSpPr>
            <p:sp>
              <p:nvSpPr>
                <p:cNvPr id="4661" name="Google Shape;4661;p79"/>
                <p:cNvSpPr/>
                <p:nvPr/>
              </p:nvSpPr>
              <p:spPr>
                <a:xfrm>
                  <a:off x="4284416" y="3084058"/>
                  <a:ext cx="37783" cy="32357"/>
                </a:xfrm>
                <a:custGeom>
                  <a:avLst/>
                  <a:gdLst/>
                  <a:ahLst/>
                  <a:cxnLst/>
                  <a:rect l="l" t="t" r="r" b="b"/>
                  <a:pathLst>
                    <a:path w="4804" h="4114"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2" name="Google Shape;4662;p79"/>
                <p:cNvSpPr/>
                <p:nvPr/>
              </p:nvSpPr>
              <p:spPr>
                <a:xfrm>
                  <a:off x="4299548" y="3093763"/>
                  <a:ext cx="13040" cy="13048"/>
                </a:xfrm>
                <a:custGeom>
                  <a:avLst/>
                  <a:gdLst/>
                  <a:ahLst/>
                  <a:cxnLst/>
                  <a:rect l="l" t="t" r="r" b="b"/>
                  <a:pathLst>
                    <a:path w="1658" h="1659" extrusionOk="0">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3" name="Google Shape;4663;p79"/>
              <p:cNvGrpSpPr/>
              <p:nvPr/>
            </p:nvGrpSpPr>
            <p:grpSpPr>
              <a:xfrm>
                <a:off x="4478697" y="3297561"/>
                <a:ext cx="37776" cy="32451"/>
                <a:chOff x="4478697" y="3297561"/>
                <a:chExt cx="37776" cy="32451"/>
              </a:xfrm>
            </p:grpSpPr>
            <p:sp>
              <p:nvSpPr>
                <p:cNvPr id="4664" name="Google Shape;4664;p79"/>
                <p:cNvSpPr/>
                <p:nvPr/>
              </p:nvSpPr>
              <p:spPr>
                <a:xfrm>
                  <a:off x="4478697" y="3297561"/>
                  <a:ext cx="37776" cy="32451"/>
                </a:xfrm>
                <a:custGeom>
                  <a:avLst/>
                  <a:gdLst/>
                  <a:ahLst/>
                  <a:cxnLst/>
                  <a:rect l="l" t="t" r="r" b="b"/>
                  <a:pathLst>
                    <a:path w="4803" h="4126" extrusionOk="0">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5" name="Google Shape;4665;p79"/>
                <p:cNvSpPr/>
                <p:nvPr/>
              </p:nvSpPr>
              <p:spPr>
                <a:xfrm>
                  <a:off x="4493727" y="3307361"/>
                  <a:ext cx="13048" cy="13040"/>
                </a:xfrm>
                <a:custGeom>
                  <a:avLst/>
                  <a:gdLst/>
                  <a:ahLst/>
                  <a:cxnLst/>
                  <a:rect l="l" t="t" r="r" b="b"/>
                  <a:pathLst>
                    <a:path w="1659" h="1658" extrusionOk="0">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6" name="Google Shape;4666;p79"/>
              <p:cNvGrpSpPr/>
              <p:nvPr/>
            </p:nvGrpSpPr>
            <p:grpSpPr>
              <a:xfrm>
                <a:off x="4411813" y="3331711"/>
                <a:ext cx="37776" cy="32451"/>
                <a:chOff x="4411813" y="3331711"/>
                <a:chExt cx="37776" cy="32451"/>
              </a:xfrm>
            </p:grpSpPr>
            <p:sp>
              <p:nvSpPr>
                <p:cNvPr id="4667" name="Google Shape;4667;p79"/>
                <p:cNvSpPr/>
                <p:nvPr/>
              </p:nvSpPr>
              <p:spPr>
                <a:xfrm>
                  <a:off x="4411813" y="3331711"/>
                  <a:ext cx="37776" cy="32451"/>
                </a:xfrm>
                <a:custGeom>
                  <a:avLst/>
                  <a:gdLst/>
                  <a:ahLst/>
                  <a:cxnLst/>
                  <a:rect l="l" t="t" r="r" b="b"/>
                  <a:pathLst>
                    <a:path w="4803" h="4126" extrusionOk="0">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8" name="Google Shape;4668;p79"/>
                <p:cNvSpPr/>
                <p:nvPr/>
              </p:nvSpPr>
              <p:spPr>
                <a:xfrm>
                  <a:off x="4426937" y="3341416"/>
                  <a:ext cx="13048" cy="13048"/>
                </a:xfrm>
                <a:custGeom>
                  <a:avLst/>
                  <a:gdLst/>
                  <a:ahLst/>
                  <a:cxnLst/>
                  <a:rect l="l" t="t" r="r" b="b"/>
                  <a:pathLst>
                    <a:path w="1659" h="1659" extrusionOk="0">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9" name="Google Shape;4669;p79"/>
              <p:cNvGrpSpPr/>
              <p:nvPr/>
            </p:nvGrpSpPr>
            <p:grpSpPr>
              <a:xfrm>
                <a:off x="4337984" y="3375188"/>
                <a:ext cx="37776" cy="32357"/>
                <a:chOff x="4337984" y="3375188"/>
                <a:chExt cx="37776" cy="32357"/>
              </a:xfrm>
            </p:grpSpPr>
            <p:sp>
              <p:nvSpPr>
                <p:cNvPr id="4670" name="Google Shape;4670;p79"/>
                <p:cNvSpPr/>
                <p:nvPr/>
              </p:nvSpPr>
              <p:spPr>
                <a:xfrm>
                  <a:off x="4337984" y="3375188"/>
                  <a:ext cx="37776" cy="32357"/>
                </a:xfrm>
                <a:custGeom>
                  <a:avLst/>
                  <a:gdLst/>
                  <a:ahLst/>
                  <a:cxnLst/>
                  <a:rect l="l" t="t" r="r" b="b"/>
                  <a:pathLst>
                    <a:path w="4803" h="4114" extrusionOk="0">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1" name="Google Shape;4671;p79"/>
                <p:cNvSpPr/>
                <p:nvPr/>
              </p:nvSpPr>
              <p:spPr>
                <a:xfrm>
                  <a:off x="4353108" y="3384894"/>
                  <a:ext cx="13048" cy="13048"/>
                </a:xfrm>
                <a:custGeom>
                  <a:avLst/>
                  <a:gdLst/>
                  <a:ahLst/>
                  <a:cxnLst/>
                  <a:rect l="l" t="t" r="r" b="b"/>
                  <a:pathLst>
                    <a:path w="1659" h="1659" extrusionOk="0">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2" name="Google Shape;4672;p79"/>
              <p:cNvGrpSpPr/>
              <p:nvPr/>
            </p:nvGrpSpPr>
            <p:grpSpPr>
              <a:xfrm>
                <a:off x="4494867" y="3090530"/>
                <a:ext cx="37878" cy="32451"/>
                <a:chOff x="4494867" y="3090530"/>
                <a:chExt cx="37878" cy="32451"/>
              </a:xfrm>
            </p:grpSpPr>
            <p:sp>
              <p:nvSpPr>
                <p:cNvPr id="4673" name="Google Shape;4673;p79"/>
                <p:cNvSpPr/>
                <p:nvPr/>
              </p:nvSpPr>
              <p:spPr>
                <a:xfrm>
                  <a:off x="4494867" y="3090530"/>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4" name="Google Shape;4674;p79"/>
                <p:cNvSpPr/>
                <p:nvPr/>
              </p:nvSpPr>
              <p:spPr>
                <a:xfrm>
                  <a:off x="4510000" y="3100236"/>
                  <a:ext cx="13040" cy="13040"/>
                </a:xfrm>
                <a:custGeom>
                  <a:avLst/>
                  <a:gdLst/>
                  <a:ahLst/>
                  <a:cxnLst/>
                  <a:rect l="l" t="t" r="r" b="b"/>
                  <a:pathLst>
                    <a:path w="1658" h="1658" extrusionOk="0">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5" name="Google Shape;4675;p79"/>
              <p:cNvGrpSpPr/>
              <p:nvPr/>
            </p:nvGrpSpPr>
            <p:grpSpPr>
              <a:xfrm>
                <a:off x="4525124" y="3207774"/>
                <a:ext cx="37783" cy="32420"/>
                <a:chOff x="4525124" y="3207774"/>
                <a:chExt cx="37783" cy="32420"/>
              </a:xfrm>
            </p:grpSpPr>
            <p:sp>
              <p:nvSpPr>
                <p:cNvPr id="4676" name="Google Shape;4676;p79"/>
                <p:cNvSpPr/>
                <p:nvPr/>
              </p:nvSpPr>
              <p:spPr>
                <a:xfrm>
                  <a:off x="4525124" y="3207774"/>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7" name="Google Shape;4677;p79"/>
                <p:cNvSpPr/>
                <p:nvPr/>
              </p:nvSpPr>
              <p:spPr>
                <a:xfrm>
                  <a:off x="4540256" y="3217448"/>
                  <a:ext cx="13040" cy="13040"/>
                </a:xfrm>
                <a:custGeom>
                  <a:avLst/>
                  <a:gdLst/>
                  <a:ahLst/>
                  <a:cxnLst/>
                  <a:rect l="l" t="t" r="r" b="b"/>
                  <a:pathLst>
                    <a:path w="1658" h="1658" extrusionOk="0">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8" name="Google Shape;4678;p79"/>
              <p:cNvGrpSpPr/>
              <p:nvPr/>
            </p:nvGrpSpPr>
            <p:grpSpPr>
              <a:xfrm>
                <a:off x="4440544" y="3176479"/>
                <a:ext cx="31499" cy="26898"/>
                <a:chOff x="4440544" y="3176479"/>
                <a:chExt cx="31499" cy="26898"/>
              </a:xfrm>
            </p:grpSpPr>
            <p:sp>
              <p:nvSpPr>
                <p:cNvPr id="4679" name="Google Shape;4679;p79"/>
                <p:cNvSpPr/>
                <p:nvPr/>
              </p:nvSpPr>
              <p:spPr>
                <a:xfrm>
                  <a:off x="4440544" y="3176479"/>
                  <a:ext cx="31499" cy="26898"/>
                </a:xfrm>
                <a:custGeom>
                  <a:avLst/>
                  <a:gdLst/>
                  <a:ahLst/>
                  <a:cxnLst/>
                  <a:rect l="l" t="t" r="r" b="b"/>
                  <a:pathLst>
                    <a:path w="4005" h="3420" extrusionOk="0">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0" name="Google Shape;4680;p79"/>
                <p:cNvSpPr/>
                <p:nvPr/>
              </p:nvSpPr>
              <p:spPr>
                <a:xfrm>
                  <a:off x="4454724" y="3186145"/>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1" name="Google Shape;4681;p79"/>
              <p:cNvGrpSpPr/>
              <p:nvPr/>
            </p:nvGrpSpPr>
            <p:grpSpPr>
              <a:xfrm>
                <a:off x="4350545" y="3156400"/>
                <a:ext cx="31405" cy="27001"/>
                <a:chOff x="4350545" y="3156400"/>
                <a:chExt cx="31405" cy="27001"/>
              </a:xfrm>
            </p:grpSpPr>
            <p:sp>
              <p:nvSpPr>
                <p:cNvPr id="4682" name="Google Shape;4682;p79"/>
                <p:cNvSpPr/>
                <p:nvPr/>
              </p:nvSpPr>
              <p:spPr>
                <a:xfrm>
                  <a:off x="4350545" y="3156400"/>
                  <a:ext cx="31405" cy="27001"/>
                </a:xfrm>
                <a:custGeom>
                  <a:avLst/>
                  <a:gdLst/>
                  <a:ahLst/>
                  <a:cxnLst/>
                  <a:rect l="l" t="t" r="r" b="b"/>
                  <a:pathLst>
                    <a:path w="3993" h="3433" extrusionOk="0">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3" name="Google Shape;4683;p79"/>
                <p:cNvSpPr/>
                <p:nvPr/>
              </p:nvSpPr>
              <p:spPr>
                <a:xfrm>
                  <a:off x="4364717" y="3166074"/>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4" name="Google Shape;4684;p79"/>
              <p:cNvGrpSpPr/>
              <p:nvPr/>
            </p:nvGrpSpPr>
            <p:grpSpPr>
              <a:xfrm>
                <a:off x="4376703" y="3255058"/>
                <a:ext cx="31405" cy="27001"/>
                <a:chOff x="4376703" y="3255058"/>
                <a:chExt cx="31405" cy="27001"/>
              </a:xfrm>
            </p:grpSpPr>
            <p:sp>
              <p:nvSpPr>
                <p:cNvPr id="4685" name="Google Shape;4685;p79"/>
                <p:cNvSpPr/>
                <p:nvPr/>
              </p:nvSpPr>
              <p:spPr>
                <a:xfrm>
                  <a:off x="4376703" y="3255058"/>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6" name="Google Shape;4686;p79"/>
                <p:cNvSpPr/>
                <p:nvPr/>
              </p:nvSpPr>
              <p:spPr>
                <a:xfrm>
                  <a:off x="4390884" y="3264732"/>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7" name="Google Shape;4687;p79"/>
              <p:cNvGrpSpPr/>
              <p:nvPr/>
            </p:nvGrpSpPr>
            <p:grpSpPr>
              <a:xfrm>
                <a:off x="4331322" y="3283656"/>
                <a:ext cx="31405" cy="26945"/>
                <a:chOff x="4331322" y="3283656"/>
                <a:chExt cx="31405" cy="26945"/>
              </a:xfrm>
            </p:grpSpPr>
            <p:sp>
              <p:nvSpPr>
                <p:cNvPr id="4688" name="Google Shape;4688;p79"/>
                <p:cNvSpPr/>
                <p:nvPr/>
              </p:nvSpPr>
              <p:spPr>
                <a:xfrm>
                  <a:off x="4331322" y="3283656"/>
                  <a:ext cx="31405" cy="26945"/>
                </a:xfrm>
                <a:custGeom>
                  <a:avLst/>
                  <a:gdLst/>
                  <a:ahLst/>
                  <a:cxnLst/>
                  <a:rect l="l" t="t" r="r" b="b"/>
                  <a:pathLst>
                    <a:path w="3993" h="3426" extrusionOk="0">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9" name="Google Shape;4689;p79"/>
                <p:cNvSpPr/>
                <p:nvPr/>
              </p:nvSpPr>
              <p:spPr>
                <a:xfrm>
                  <a:off x="4345503" y="3293274"/>
                  <a:ext cx="7613" cy="7621"/>
                </a:xfrm>
                <a:custGeom>
                  <a:avLst/>
                  <a:gdLst/>
                  <a:ahLst/>
                  <a:cxnLst/>
                  <a:rect l="l" t="t" r="r" b="b"/>
                  <a:pathLst>
                    <a:path w="968" h="969" extrusionOk="0">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0" name="Google Shape;4690;p79"/>
              <p:cNvGrpSpPr/>
              <p:nvPr/>
            </p:nvGrpSpPr>
            <p:grpSpPr>
              <a:xfrm>
                <a:off x="4380510" y="3065882"/>
                <a:ext cx="31405" cy="26938"/>
                <a:chOff x="4380510" y="3065882"/>
                <a:chExt cx="31405" cy="26938"/>
              </a:xfrm>
            </p:grpSpPr>
            <p:sp>
              <p:nvSpPr>
                <p:cNvPr id="4691" name="Google Shape;4691;p79"/>
                <p:cNvSpPr/>
                <p:nvPr/>
              </p:nvSpPr>
              <p:spPr>
                <a:xfrm>
                  <a:off x="4380510" y="3065882"/>
                  <a:ext cx="31405" cy="26938"/>
                </a:xfrm>
                <a:custGeom>
                  <a:avLst/>
                  <a:gdLst/>
                  <a:ahLst/>
                  <a:cxnLst/>
                  <a:rect l="l" t="t" r="r" b="b"/>
                  <a:pathLst>
                    <a:path w="3993" h="3425" extrusionOk="0">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2" name="Google Shape;4692;p79"/>
                <p:cNvSpPr/>
                <p:nvPr/>
              </p:nvSpPr>
              <p:spPr>
                <a:xfrm>
                  <a:off x="4393354" y="3075500"/>
                  <a:ext cx="8950" cy="7676"/>
                </a:xfrm>
                <a:custGeom>
                  <a:avLst/>
                  <a:gdLst/>
                  <a:ahLst/>
                  <a:cxnLst/>
                  <a:rect l="l" t="t" r="r" b="b"/>
                  <a:pathLst>
                    <a:path w="1138" h="976" extrusionOk="0">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93" name="Google Shape;4693;p79"/>
            <p:cNvGrpSpPr/>
            <p:nvPr/>
          </p:nvGrpSpPr>
          <p:grpSpPr>
            <a:xfrm>
              <a:off x="4558998" y="3188237"/>
              <a:ext cx="1280131" cy="1052746"/>
              <a:chOff x="4558998" y="3188237"/>
              <a:chExt cx="1280131" cy="1052746"/>
            </a:xfrm>
          </p:grpSpPr>
          <p:sp>
            <p:nvSpPr>
              <p:cNvPr id="4694" name="Google Shape;4694;p79"/>
              <p:cNvSpPr/>
              <p:nvPr/>
            </p:nvSpPr>
            <p:spPr>
              <a:xfrm>
                <a:off x="4916156" y="3750813"/>
                <a:ext cx="8" cy="8"/>
              </a:xfrm>
              <a:custGeom>
                <a:avLst/>
                <a:gdLst/>
                <a:ahLst/>
                <a:cxnLst/>
                <a:rect l="l" t="t" r="r" b="b"/>
                <a:pathLst>
                  <a:path w="1" h="1" fill="none" extrusionOk="0">
                    <a:moveTo>
                      <a:pt x="0" y="0"/>
                    </a:move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95" name="Google Shape;4695;p79"/>
              <p:cNvGrpSpPr/>
              <p:nvPr/>
            </p:nvGrpSpPr>
            <p:grpSpPr>
              <a:xfrm>
                <a:off x="4579164" y="3203653"/>
                <a:ext cx="1244833" cy="1020397"/>
                <a:chOff x="4579164" y="3203653"/>
                <a:chExt cx="1244833" cy="1020397"/>
              </a:xfrm>
            </p:grpSpPr>
            <p:sp>
              <p:nvSpPr>
                <p:cNvPr id="4696" name="Google Shape;4696;p79"/>
                <p:cNvSpPr/>
                <p:nvPr/>
              </p:nvSpPr>
              <p:spPr>
                <a:xfrm>
                  <a:off x="5490144" y="3482892"/>
                  <a:ext cx="58995" cy="4955"/>
                </a:xfrm>
                <a:custGeom>
                  <a:avLst/>
                  <a:gdLst/>
                  <a:ahLst/>
                  <a:cxnLst/>
                  <a:rect l="l" t="t" r="r" b="b"/>
                  <a:pathLst>
                    <a:path w="7501" h="630" fill="none" extrusionOk="0">
                      <a:moveTo>
                        <a:pt x="0" y="630"/>
                      </a:moveTo>
                      <a:lnTo>
                        <a:pt x="750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7" name="Google Shape;4697;p79"/>
                <p:cNvSpPr/>
                <p:nvPr/>
              </p:nvSpPr>
              <p:spPr>
                <a:xfrm>
                  <a:off x="5490616" y="3482892"/>
                  <a:ext cx="66137" cy="77360"/>
                </a:xfrm>
                <a:custGeom>
                  <a:avLst/>
                  <a:gdLst/>
                  <a:ahLst/>
                  <a:cxnLst/>
                  <a:rect l="l" t="t" r="r" b="b"/>
                  <a:pathLst>
                    <a:path w="8409" h="9836" fill="none" extrusionOk="0">
                      <a:moveTo>
                        <a:pt x="1" y="1"/>
                      </a:moveTo>
                      <a:lnTo>
                        <a:pt x="8408" y="98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98" name="Google Shape;4698;p79"/>
                <p:cNvGrpSpPr/>
                <p:nvPr/>
              </p:nvGrpSpPr>
              <p:grpSpPr>
                <a:xfrm>
                  <a:off x="4579164" y="3203653"/>
                  <a:ext cx="1244833" cy="1020397"/>
                  <a:chOff x="4579164" y="3203653"/>
                  <a:chExt cx="1244833" cy="1020397"/>
                </a:xfrm>
              </p:grpSpPr>
              <p:sp>
                <p:nvSpPr>
                  <p:cNvPr id="4699" name="Google Shape;4699;p79"/>
                  <p:cNvSpPr/>
                  <p:nvPr/>
                </p:nvSpPr>
                <p:spPr>
                  <a:xfrm>
                    <a:off x="4787909" y="3833395"/>
                    <a:ext cx="69267" cy="22266"/>
                  </a:xfrm>
                  <a:custGeom>
                    <a:avLst/>
                    <a:gdLst/>
                    <a:ahLst/>
                    <a:cxnLst/>
                    <a:rect l="l" t="t" r="r" b="b"/>
                    <a:pathLst>
                      <a:path w="8807" h="2831" fill="none" extrusionOk="0">
                        <a:moveTo>
                          <a:pt x="8806" y="0"/>
                        </a:moveTo>
                        <a:lnTo>
                          <a:pt x="0" y="283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0" name="Google Shape;4700;p79"/>
                  <p:cNvSpPr/>
                  <p:nvPr/>
                </p:nvSpPr>
                <p:spPr>
                  <a:xfrm>
                    <a:off x="4857263" y="3819695"/>
                    <a:ext cx="69936" cy="14181"/>
                  </a:xfrm>
                  <a:custGeom>
                    <a:avLst/>
                    <a:gdLst/>
                    <a:ahLst/>
                    <a:cxnLst/>
                    <a:rect l="l" t="t" r="r" b="b"/>
                    <a:pathLst>
                      <a:path w="8892" h="1803" fill="none" extrusionOk="0">
                        <a:moveTo>
                          <a:pt x="1" y="1803"/>
                        </a:moveTo>
                        <a:lnTo>
                          <a:pt x="889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01" name="Google Shape;4701;p79"/>
                  <p:cNvGrpSpPr/>
                  <p:nvPr/>
                </p:nvGrpSpPr>
                <p:grpSpPr>
                  <a:xfrm>
                    <a:off x="4579164" y="3203653"/>
                    <a:ext cx="1244833" cy="1020397"/>
                    <a:chOff x="4579164" y="3203653"/>
                    <a:chExt cx="1244833" cy="1020397"/>
                  </a:xfrm>
                </p:grpSpPr>
                <p:sp>
                  <p:nvSpPr>
                    <p:cNvPr id="4702" name="Google Shape;4702;p79"/>
                    <p:cNvSpPr/>
                    <p:nvPr/>
                  </p:nvSpPr>
                  <p:spPr>
                    <a:xfrm>
                      <a:off x="4930329" y="3363965"/>
                      <a:ext cx="23894" cy="102764"/>
                    </a:xfrm>
                    <a:custGeom>
                      <a:avLst/>
                      <a:gdLst/>
                      <a:ahLst/>
                      <a:cxnLst/>
                      <a:rect l="l" t="t" r="r" b="b"/>
                      <a:pathLst>
                        <a:path w="3038" h="13066" fill="none" extrusionOk="0">
                          <a:moveTo>
                            <a:pt x="3037" y="13065"/>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3" name="Google Shape;4703;p79"/>
                    <p:cNvSpPr/>
                    <p:nvPr/>
                  </p:nvSpPr>
                  <p:spPr>
                    <a:xfrm>
                      <a:off x="4849846" y="3385948"/>
                      <a:ext cx="104085" cy="79256"/>
                    </a:xfrm>
                    <a:custGeom>
                      <a:avLst/>
                      <a:gdLst/>
                      <a:ahLst/>
                      <a:cxnLst/>
                      <a:rect l="l" t="t" r="r" b="b"/>
                      <a:pathLst>
                        <a:path w="13234" h="10077" fill="none" extrusionOk="0">
                          <a:moveTo>
                            <a:pt x="0" y="0"/>
                          </a:moveTo>
                          <a:lnTo>
                            <a:pt x="13234"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4" name="Google Shape;4704;p79"/>
                    <p:cNvSpPr/>
                    <p:nvPr/>
                  </p:nvSpPr>
                  <p:spPr>
                    <a:xfrm>
                      <a:off x="4849650" y="3306598"/>
                      <a:ext cx="45869" cy="79358"/>
                    </a:xfrm>
                    <a:custGeom>
                      <a:avLst/>
                      <a:gdLst/>
                      <a:ahLst/>
                      <a:cxnLst/>
                      <a:rect l="l" t="t" r="r" b="b"/>
                      <a:pathLst>
                        <a:path w="5832" h="10090" fill="none" extrusionOk="0">
                          <a:moveTo>
                            <a:pt x="5831" y="0"/>
                          </a:moveTo>
                          <a:lnTo>
                            <a:pt x="1"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5" name="Google Shape;4705;p79"/>
                    <p:cNvSpPr/>
                    <p:nvPr/>
                  </p:nvSpPr>
                  <p:spPr>
                    <a:xfrm>
                      <a:off x="4849650" y="3361299"/>
                      <a:ext cx="84305" cy="24657"/>
                    </a:xfrm>
                    <a:custGeom>
                      <a:avLst/>
                      <a:gdLst/>
                      <a:ahLst/>
                      <a:cxnLst/>
                      <a:rect l="l" t="t" r="r" b="b"/>
                      <a:pathLst>
                        <a:path w="10719" h="3135" fill="none" extrusionOk="0">
                          <a:moveTo>
                            <a:pt x="1" y="3134"/>
                          </a:moveTo>
                          <a:lnTo>
                            <a:pt x="107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6" name="Google Shape;4706;p79"/>
                    <p:cNvSpPr/>
                    <p:nvPr/>
                  </p:nvSpPr>
                  <p:spPr>
                    <a:xfrm>
                      <a:off x="4789616" y="3306598"/>
                      <a:ext cx="19702" cy="54709"/>
                    </a:xfrm>
                    <a:custGeom>
                      <a:avLst/>
                      <a:gdLst/>
                      <a:ahLst/>
                      <a:cxnLst/>
                      <a:rect l="l" t="t" r="r" b="b"/>
                      <a:pathLst>
                        <a:path w="2505" h="6956" fill="none" extrusionOk="0">
                          <a:moveTo>
                            <a:pt x="2505" y="6956"/>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7" name="Google Shape;4707;p79"/>
                    <p:cNvSpPr/>
                    <p:nvPr/>
                  </p:nvSpPr>
                  <p:spPr>
                    <a:xfrm>
                      <a:off x="4738242" y="3357500"/>
                      <a:ext cx="74883" cy="10280"/>
                    </a:xfrm>
                    <a:custGeom>
                      <a:avLst/>
                      <a:gdLst/>
                      <a:ahLst/>
                      <a:cxnLst/>
                      <a:rect l="l" t="t" r="r" b="b"/>
                      <a:pathLst>
                        <a:path w="9521" h="1307" fill="none" extrusionOk="0">
                          <a:moveTo>
                            <a:pt x="1" y="1307"/>
                          </a:moveTo>
                          <a:lnTo>
                            <a:pt x="952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8" name="Google Shape;4708;p79"/>
                    <p:cNvSpPr/>
                    <p:nvPr/>
                  </p:nvSpPr>
                  <p:spPr>
                    <a:xfrm>
                      <a:off x="4710274" y="3357500"/>
                      <a:ext cx="99044" cy="63557"/>
                    </a:xfrm>
                    <a:custGeom>
                      <a:avLst/>
                      <a:gdLst/>
                      <a:ahLst/>
                      <a:cxnLst/>
                      <a:rect l="l" t="t" r="r" b="b"/>
                      <a:pathLst>
                        <a:path w="12593" h="8081" fill="none" extrusionOk="0">
                          <a:moveTo>
                            <a:pt x="0" y="8081"/>
                          </a:moveTo>
                          <a:lnTo>
                            <a:pt x="1259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9" name="Google Shape;4709;p79"/>
                    <p:cNvSpPr/>
                    <p:nvPr/>
                  </p:nvSpPr>
                  <p:spPr>
                    <a:xfrm>
                      <a:off x="4809310" y="3306598"/>
                      <a:ext cx="87443" cy="50910"/>
                    </a:xfrm>
                    <a:custGeom>
                      <a:avLst/>
                      <a:gdLst/>
                      <a:ahLst/>
                      <a:cxnLst/>
                      <a:rect l="l" t="t" r="r" b="b"/>
                      <a:pathLst>
                        <a:path w="11118" h="6473" fill="none" extrusionOk="0">
                          <a:moveTo>
                            <a:pt x="1" y="6472"/>
                          </a:moveTo>
                          <a:lnTo>
                            <a:pt x="1111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10" name="Google Shape;4710;p79"/>
                    <p:cNvGrpSpPr/>
                    <p:nvPr/>
                  </p:nvGrpSpPr>
                  <p:grpSpPr>
                    <a:xfrm>
                      <a:off x="4579164" y="3203653"/>
                      <a:ext cx="1244833" cy="1020397"/>
                      <a:chOff x="4579164" y="3203653"/>
                      <a:chExt cx="1244833" cy="1020397"/>
                    </a:xfrm>
                  </p:grpSpPr>
                  <p:sp>
                    <p:nvSpPr>
                      <p:cNvPr id="4711" name="Google Shape;4711;p79"/>
                      <p:cNvSpPr/>
                      <p:nvPr/>
                    </p:nvSpPr>
                    <p:spPr>
                      <a:xfrm>
                        <a:off x="4617986" y="3614284"/>
                        <a:ext cx="53002" cy="21031"/>
                      </a:xfrm>
                      <a:custGeom>
                        <a:avLst/>
                        <a:gdLst/>
                        <a:ahLst/>
                        <a:cxnLst/>
                        <a:rect l="l" t="t" r="r" b="b"/>
                        <a:pathLst>
                          <a:path w="6739" h="2674" fill="none" extrusionOk="0">
                            <a:moveTo>
                              <a:pt x="0" y="0"/>
                            </a:moveTo>
                            <a:lnTo>
                              <a:pt x="6738" y="267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2" name="Google Shape;4712;p79"/>
                      <p:cNvSpPr/>
                      <p:nvPr/>
                    </p:nvSpPr>
                    <p:spPr>
                      <a:xfrm>
                        <a:off x="4624545" y="3589069"/>
                        <a:ext cx="43682" cy="63180"/>
                      </a:xfrm>
                      <a:custGeom>
                        <a:avLst/>
                        <a:gdLst/>
                        <a:ahLst/>
                        <a:cxnLst/>
                        <a:rect l="l" t="t" r="r" b="b"/>
                        <a:pathLst>
                          <a:path w="5554" h="8033" fill="none" extrusionOk="0">
                            <a:moveTo>
                              <a:pt x="1" y="8033"/>
                            </a:moveTo>
                            <a:lnTo>
                              <a:pt x="555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3" name="Google Shape;4713;p79"/>
                      <p:cNvSpPr/>
                      <p:nvPr/>
                    </p:nvSpPr>
                    <p:spPr>
                      <a:xfrm>
                        <a:off x="4668220" y="3517907"/>
                        <a:ext cx="112178" cy="71170"/>
                      </a:xfrm>
                      <a:custGeom>
                        <a:avLst/>
                        <a:gdLst/>
                        <a:ahLst/>
                        <a:cxnLst/>
                        <a:rect l="l" t="t" r="r" b="b"/>
                        <a:pathLst>
                          <a:path w="14263" h="9049" fill="none" extrusionOk="0">
                            <a:moveTo>
                              <a:pt x="0" y="9049"/>
                            </a:moveTo>
                            <a:lnTo>
                              <a:pt x="1426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4" name="Google Shape;4714;p79"/>
                      <p:cNvSpPr/>
                      <p:nvPr/>
                    </p:nvSpPr>
                    <p:spPr>
                      <a:xfrm>
                        <a:off x="4706562" y="3516766"/>
                        <a:ext cx="77455" cy="79924"/>
                      </a:xfrm>
                      <a:custGeom>
                        <a:avLst/>
                        <a:gdLst/>
                        <a:ahLst/>
                        <a:cxnLst/>
                        <a:rect l="l" t="t" r="r" b="b"/>
                        <a:pathLst>
                          <a:path w="9848" h="10162" fill="none" extrusionOk="0">
                            <a:moveTo>
                              <a:pt x="0" y="10161"/>
                            </a:moveTo>
                            <a:lnTo>
                              <a:pt x="98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5" name="Google Shape;4715;p79"/>
                      <p:cNvSpPr/>
                      <p:nvPr/>
                    </p:nvSpPr>
                    <p:spPr>
                      <a:xfrm>
                        <a:off x="4763646" y="3516766"/>
                        <a:ext cx="20370" cy="52806"/>
                      </a:xfrm>
                      <a:custGeom>
                        <a:avLst/>
                        <a:gdLst/>
                        <a:ahLst/>
                        <a:cxnLst/>
                        <a:rect l="l" t="t" r="r" b="b"/>
                        <a:pathLst>
                          <a:path w="2590" h="6714" fill="none" extrusionOk="0">
                            <a:moveTo>
                              <a:pt x="0" y="6714"/>
                            </a:moveTo>
                            <a:lnTo>
                              <a:pt x="25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6" name="Google Shape;4716;p79"/>
                      <p:cNvSpPr/>
                      <p:nvPr/>
                    </p:nvSpPr>
                    <p:spPr>
                      <a:xfrm>
                        <a:off x="4783151" y="3520565"/>
                        <a:ext cx="45861" cy="97432"/>
                      </a:xfrm>
                      <a:custGeom>
                        <a:avLst/>
                        <a:gdLst/>
                        <a:ahLst/>
                        <a:cxnLst/>
                        <a:rect l="l" t="t" r="r" b="b"/>
                        <a:pathLst>
                          <a:path w="5831" h="12388" fill="none" extrusionOk="0">
                            <a:moveTo>
                              <a:pt x="5831" y="1238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7" name="Google Shape;4717;p79"/>
                      <p:cNvSpPr/>
                      <p:nvPr/>
                    </p:nvSpPr>
                    <p:spPr>
                      <a:xfrm>
                        <a:off x="4738242" y="3483175"/>
                        <a:ext cx="44917" cy="37398"/>
                      </a:xfrm>
                      <a:custGeom>
                        <a:avLst/>
                        <a:gdLst/>
                        <a:ahLst/>
                        <a:cxnLst/>
                        <a:rect l="l" t="t" r="r" b="b"/>
                        <a:pathLst>
                          <a:path w="5711" h="4755" fill="none" extrusionOk="0">
                            <a:moveTo>
                              <a:pt x="1" y="1"/>
                            </a:moveTo>
                            <a:lnTo>
                              <a:pt x="5710" y="475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8" name="Google Shape;4718;p79"/>
                      <p:cNvSpPr/>
                      <p:nvPr/>
                    </p:nvSpPr>
                    <p:spPr>
                      <a:xfrm>
                        <a:off x="4704941" y="3501823"/>
                        <a:ext cx="78217" cy="18750"/>
                      </a:xfrm>
                      <a:custGeom>
                        <a:avLst/>
                        <a:gdLst/>
                        <a:ahLst/>
                        <a:cxnLst/>
                        <a:rect l="l" t="t" r="r" b="b"/>
                        <a:pathLst>
                          <a:path w="9945" h="2384" fill="none" extrusionOk="0">
                            <a:moveTo>
                              <a:pt x="1" y="1"/>
                            </a:moveTo>
                            <a:lnTo>
                              <a:pt x="9944" y="238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9" name="Google Shape;4719;p79"/>
                      <p:cNvSpPr/>
                      <p:nvPr/>
                    </p:nvSpPr>
                    <p:spPr>
                      <a:xfrm>
                        <a:off x="4668220" y="3520565"/>
                        <a:ext cx="115796" cy="19324"/>
                      </a:xfrm>
                      <a:custGeom>
                        <a:avLst/>
                        <a:gdLst/>
                        <a:ahLst/>
                        <a:cxnLst/>
                        <a:rect l="l" t="t" r="r" b="b"/>
                        <a:pathLst>
                          <a:path w="14723" h="2457" fill="none" extrusionOk="0">
                            <a:moveTo>
                              <a:pt x="0" y="2457"/>
                            </a:moveTo>
                            <a:lnTo>
                              <a:pt x="1472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0" name="Google Shape;4720;p79"/>
                      <p:cNvSpPr/>
                      <p:nvPr/>
                    </p:nvSpPr>
                    <p:spPr>
                      <a:xfrm>
                        <a:off x="4813117" y="3462915"/>
                        <a:ext cx="40347" cy="51193"/>
                      </a:xfrm>
                      <a:custGeom>
                        <a:avLst/>
                        <a:gdLst/>
                        <a:ahLst/>
                        <a:cxnLst/>
                        <a:rect l="l" t="t" r="r" b="b"/>
                        <a:pathLst>
                          <a:path w="5130" h="6509" fill="none" extrusionOk="0">
                            <a:moveTo>
                              <a:pt x="5130" y="6508"/>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1" name="Google Shape;4721;p79"/>
                      <p:cNvSpPr/>
                      <p:nvPr/>
                    </p:nvSpPr>
                    <p:spPr>
                      <a:xfrm>
                        <a:off x="4787807" y="3462915"/>
                        <a:ext cx="25317" cy="55000"/>
                      </a:xfrm>
                      <a:custGeom>
                        <a:avLst/>
                        <a:gdLst/>
                        <a:ahLst/>
                        <a:cxnLst/>
                        <a:rect l="l" t="t" r="r" b="b"/>
                        <a:pathLst>
                          <a:path w="3219" h="6993" fill="none" extrusionOk="0">
                            <a:moveTo>
                              <a:pt x="1" y="6992"/>
                            </a:moveTo>
                            <a:lnTo>
                              <a:pt x="321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2" name="Google Shape;4722;p79"/>
                      <p:cNvSpPr/>
                      <p:nvPr/>
                    </p:nvSpPr>
                    <p:spPr>
                      <a:xfrm>
                        <a:off x="4781342" y="3514100"/>
                        <a:ext cx="72311" cy="6953"/>
                      </a:xfrm>
                      <a:custGeom>
                        <a:avLst/>
                        <a:gdLst/>
                        <a:ahLst/>
                        <a:cxnLst/>
                        <a:rect l="l" t="t" r="r" b="b"/>
                        <a:pathLst>
                          <a:path w="9194" h="884" fill="none" extrusionOk="0">
                            <a:moveTo>
                              <a:pt x="0" y="883"/>
                            </a:moveTo>
                            <a:lnTo>
                              <a:pt x="91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3" name="Google Shape;4723;p79"/>
                      <p:cNvSpPr/>
                      <p:nvPr/>
                    </p:nvSpPr>
                    <p:spPr>
                      <a:xfrm>
                        <a:off x="4853645" y="3514100"/>
                        <a:ext cx="26175" cy="59184"/>
                      </a:xfrm>
                      <a:custGeom>
                        <a:avLst/>
                        <a:gdLst/>
                        <a:ahLst/>
                        <a:cxnLst/>
                        <a:rect l="l" t="t" r="r" b="b"/>
                        <a:pathLst>
                          <a:path w="3328" h="7525" fill="none" extrusionOk="0">
                            <a:moveTo>
                              <a:pt x="1" y="0"/>
                            </a:moveTo>
                            <a:lnTo>
                              <a:pt x="3328" y="75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4" name="Google Shape;4724;p79"/>
                      <p:cNvSpPr/>
                      <p:nvPr/>
                    </p:nvSpPr>
                    <p:spPr>
                      <a:xfrm>
                        <a:off x="4827392" y="3514100"/>
                        <a:ext cx="26261" cy="100381"/>
                      </a:xfrm>
                      <a:custGeom>
                        <a:avLst/>
                        <a:gdLst/>
                        <a:ahLst/>
                        <a:cxnLst/>
                        <a:rect l="l" t="t" r="r" b="b"/>
                        <a:pathLst>
                          <a:path w="3339" h="12763" fill="none" extrusionOk="0">
                            <a:moveTo>
                              <a:pt x="3339" y="0"/>
                            </a:moveTo>
                            <a:lnTo>
                              <a:pt x="0" y="127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25" name="Google Shape;4725;p79"/>
                      <p:cNvGrpSpPr/>
                      <p:nvPr/>
                    </p:nvGrpSpPr>
                    <p:grpSpPr>
                      <a:xfrm>
                        <a:off x="4579164" y="3203653"/>
                        <a:ext cx="1244833" cy="1020397"/>
                        <a:chOff x="4579164" y="3203653"/>
                        <a:chExt cx="1244833" cy="1020397"/>
                      </a:xfrm>
                    </p:grpSpPr>
                    <p:sp>
                      <p:nvSpPr>
                        <p:cNvPr id="4726" name="Google Shape;4726;p79"/>
                        <p:cNvSpPr/>
                        <p:nvPr/>
                      </p:nvSpPr>
                      <p:spPr>
                        <a:xfrm>
                          <a:off x="4879812" y="3466721"/>
                          <a:ext cx="74411" cy="106563"/>
                        </a:xfrm>
                        <a:custGeom>
                          <a:avLst/>
                          <a:gdLst/>
                          <a:ahLst/>
                          <a:cxnLst/>
                          <a:rect l="l" t="t" r="r" b="b"/>
                          <a:pathLst>
                            <a:path w="9461" h="13549" fill="none" extrusionOk="0">
                              <a:moveTo>
                                <a:pt x="1" y="13549"/>
                              </a:moveTo>
                              <a:lnTo>
                                <a:pt x="946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7" name="Google Shape;4727;p79"/>
                        <p:cNvSpPr/>
                        <p:nvPr/>
                      </p:nvSpPr>
                      <p:spPr>
                        <a:xfrm>
                          <a:off x="4954215" y="3408017"/>
                          <a:ext cx="105989" cy="58712"/>
                        </a:xfrm>
                        <a:custGeom>
                          <a:avLst/>
                          <a:gdLst/>
                          <a:ahLst/>
                          <a:cxnLst/>
                          <a:rect l="l" t="t" r="r" b="b"/>
                          <a:pathLst>
                            <a:path w="13476" h="7465" fill="none" extrusionOk="0">
                              <a:moveTo>
                                <a:pt x="0" y="7464"/>
                              </a:moveTo>
                              <a:lnTo>
                                <a:pt x="1347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8" name="Google Shape;4728;p79"/>
                        <p:cNvSpPr/>
                        <p:nvPr/>
                      </p:nvSpPr>
                      <p:spPr>
                        <a:xfrm>
                          <a:off x="4953924" y="3465195"/>
                          <a:ext cx="119792" cy="54811"/>
                        </a:xfrm>
                        <a:custGeom>
                          <a:avLst/>
                          <a:gdLst/>
                          <a:ahLst/>
                          <a:cxnLst/>
                          <a:rect l="l" t="t" r="r" b="b"/>
                          <a:pathLst>
                            <a:path w="15231" h="6969" fill="none" extrusionOk="0">
                              <a:moveTo>
                                <a:pt x="1" y="1"/>
                              </a:moveTo>
                              <a:lnTo>
                                <a:pt x="15231" y="696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9" name="Google Shape;4729;p79"/>
                        <p:cNvSpPr/>
                        <p:nvPr/>
                      </p:nvSpPr>
                      <p:spPr>
                        <a:xfrm>
                          <a:off x="5073708" y="3521045"/>
                          <a:ext cx="26938" cy="71839"/>
                        </a:xfrm>
                        <a:custGeom>
                          <a:avLst/>
                          <a:gdLst/>
                          <a:ahLst/>
                          <a:cxnLst/>
                          <a:rect l="l" t="t" r="r" b="b"/>
                          <a:pathLst>
                            <a:path w="3425" h="9134" fill="none" extrusionOk="0">
                              <a:moveTo>
                                <a:pt x="1" y="0"/>
                              </a:moveTo>
                              <a:lnTo>
                                <a:pt x="3424" y="913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0" name="Google Shape;4730;p79"/>
                        <p:cNvSpPr/>
                        <p:nvPr/>
                      </p:nvSpPr>
                      <p:spPr>
                        <a:xfrm>
                          <a:off x="5100637" y="3586309"/>
                          <a:ext cx="26741" cy="81167"/>
                        </a:xfrm>
                        <a:custGeom>
                          <a:avLst/>
                          <a:gdLst/>
                          <a:ahLst/>
                          <a:cxnLst/>
                          <a:rect l="l" t="t" r="r" b="b"/>
                          <a:pathLst>
                            <a:path w="3400" h="10320" fill="none" extrusionOk="0">
                              <a:moveTo>
                                <a:pt x="3399" y="1031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1" name="Google Shape;4731;p79"/>
                        <p:cNvSpPr/>
                        <p:nvPr/>
                      </p:nvSpPr>
                      <p:spPr>
                        <a:xfrm>
                          <a:off x="5088549" y="3252840"/>
                          <a:ext cx="693968" cy="520624"/>
                        </a:xfrm>
                        <a:custGeom>
                          <a:avLst/>
                          <a:gdLst/>
                          <a:ahLst/>
                          <a:cxnLst/>
                          <a:rect l="l" t="t" r="r" b="b"/>
                          <a:pathLst>
                            <a:path w="88235" h="66195" fill="none" extrusionOk="0">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2" name="Google Shape;4732;p79"/>
                        <p:cNvSpPr/>
                        <p:nvPr/>
                      </p:nvSpPr>
                      <p:spPr>
                        <a:xfrm>
                          <a:off x="5060203" y="3203653"/>
                          <a:ext cx="544588" cy="316354"/>
                        </a:xfrm>
                        <a:custGeom>
                          <a:avLst/>
                          <a:gdLst/>
                          <a:ahLst/>
                          <a:cxnLst/>
                          <a:rect l="l" t="t" r="r" b="b"/>
                          <a:pathLst>
                            <a:path w="69242" h="40223" fill="none" extrusionOk="0">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3" name="Google Shape;4733;p79"/>
                        <p:cNvSpPr/>
                        <p:nvPr/>
                      </p:nvSpPr>
                      <p:spPr>
                        <a:xfrm>
                          <a:off x="5127371" y="3507533"/>
                          <a:ext cx="124739" cy="267835"/>
                        </a:xfrm>
                        <a:custGeom>
                          <a:avLst/>
                          <a:gdLst/>
                          <a:ahLst/>
                          <a:cxnLst/>
                          <a:rect l="l" t="t" r="r" b="b"/>
                          <a:pathLst>
                            <a:path w="15860" h="34054" fill="none" extrusionOk="0">
                              <a:moveTo>
                                <a:pt x="9266" y="1"/>
                              </a:moveTo>
                              <a:lnTo>
                                <a:pt x="10101" y="14396"/>
                              </a:lnTo>
                              <a:lnTo>
                                <a:pt x="15859" y="34053"/>
                              </a:lnTo>
                              <a:lnTo>
                                <a:pt x="0" y="19851"/>
                              </a:lnTo>
                              <a:lnTo>
                                <a:pt x="1234" y="336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4" name="Google Shape;4734;p79"/>
                        <p:cNvSpPr/>
                        <p:nvPr/>
                      </p:nvSpPr>
                      <p:spPr>
                        <a:xfrm>
                          <a:off x="5100637" y="3507533"/>
                          <a:ext cx="99618" cy="78784"/>
                        </a:xfrm>
                        <a:custGeom>
                          <a:avLst/>
                          <a:gdLst/>
                          <a:ahLst/>
                          <a:cxnLst/>
                          <a:rect l="l" t="t" r="r" b="b"/>
                          <a:pathLst>
                            <a:path w="12666" h="10017" fill="none" extrusionOk="0">
                              <a:moveTo>
                                <a:pt x="0" y="10017"/>
                              </a:moveTo>
                              <a:lnTo>
                                <a:pt x="1266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5" name="Google Shape;4735;p79"/>
                        <p:cNvSpPr/>
                        <p:nvPr/>
                      </p:nvSpPr>
                      <p:spPr>
                        <a:xfrm>
                          <a:off x="5200248" y="3501068"/>
                          <a:ext cx="156514" cy="6473"/>
                        </a:xfrm>
                        <a:custGeom>
                          <a:avLst/>
                          <a:gdLst/>
                          <a:ahLst/>
                          <a:cxnLst/>
                          <a:rect l="l" t="t" r="r" b="b"/>
                          <a:pathLst>
                            <a:path w="19900" h="823" fill="none" extrusionOk="0">
                              <a:moveTo>
                                <a:pt x="0" y="823"/>
                              </a:moveTo>
                              <a:lnTo>
                                <a:pt x="19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6" name="Google Shape;4736;p79"/>
                        <p:cNvSpPr/>
                        <p:nvPr/>
                      </p:nvSpPr>
                      <p:spPr>
                        <a:xfrm>
                          <a:off x="5127371" y="3507533"/>
                          <a:ext cx="72885" cy="155853"/>
                        </a:xfrm>
                        <a:custGeom>
                          <a:avLst/>
                          <a:gdLst/>
                          <a:ahLst/>
                          <a:cxnLst/>
                          <a:rect l="l" t="t" r="r" b="b"/>
                          <a:pathLst>
                            <a:path w="9267" h="19816" fill="none" extrusionOk="0">
                              <a:moveTo>
                                <a:pt x="9266" y="1"/>
                              </a:moveTo>
                              <a:lnTo>
                                <a:pt x="0" y="1981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7" name="Google Shape;4737;p79"/>
                        <p:cNvSpPr/>
                        <p:nvPr/>
                      </p:nvSpPr>
                      <p:spPr>
                        <a:xfrm>
                          <a:off x="5352947" y="3384139"/>
                          <a:ext cx="126265" cy="117692"/>
                        </a:xfrm>
                        <a:custGeom>
                          <a:avLst/>
                          <a:gdLst/>
                          <a:ahLst/>
                          <a:cxnLst/>
                          <a:rect l="l" t="t" r="r" b="b"/>
                          <a:pathLst>
                            <a:path w="16054" h="14964" fill="none" extrusionOk="0">
                              <a:moveTo>
                                <a:pt x="1" y="14964"/>
                              </a:moveTo>
                              <a:lnTo>
                                <a:pt x="1605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8" name="Google Shape;4738;p79"/>
                        <p:cNvSpPr/>
                        <p:nvPr/>
                      </p:nvSpPr>
                      <p:spPr>
                        <a:xfrm>
                          <a:off x="5356753" y="3246375"/>
                          <a:ext cx="61567" cy="254700"/>
                        </a:xfrm>
                        <a:custGeom>
                          <a:avLst/>
                          <a:gdLst/>
                          <a:ahLst/>
                          <a:cxnLst/>
                          <a:rect l="l" t="t" r="r" b="b"/>
                          <a:pathLst>
                            <a:path w="7828" h="32384" fill="none" extrusionOk="0">
                              <a:moveTo>
                                <a:pt x="1" y="32383"/>
                              </a:moveTo>
                              <a:lnTo>
                                <a:pt x="78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9" name="Google Shape;4739;p79"/>
                        <p:cNvSpPr/>
                        <p:nvPr/>
                      </p:nvSpPr>
                      <p:spPr>
                        <a:xfrm>
                          <a:off x="5352947" y="3486698"/>
                          <a:ext cx="141483" cy="10571"/>
                        </a:xfrm>
                        <a:custGeom>
                          <a:avLst/>
                          <a:gdLst/>
                          <a:ahLst/>
                          <a:cxnLst/>
                          <a:rect l="l" t="t" r="r" b="b"/>
                          <a:pathLst>
                            <a:path w="17989" h="1344" fill="none" extrusionOk="0">
                              <a:moveTo>
                                <a:pt x="1" y="1343"/>
                              </a:moveTo>
                              <a:lnTo>
                                <a:pt x="179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0" name="Google Shape;4740;p79"/>
                        <p:cNvSpPr/>
                        <p:nvPr/>
                      </p:nvSpPr>
                      <p:spPr>
                        <a:xfrm>
                          <a:off x="5353898" y="3501068"/>
                          <a:ext cx="18089" cy="136725"/>
                        </a:xfrm>
                        <a:custGeom>
                          <a:avLst/>
                          <a:gdLst/>
                          <a:ahLst/>
                          <a:cxnLst/>
                          <a:rect l="l" t="t" r="r" b="b"/>
                          <a:pathLst>
                            <a:path w="2300" h="17384" fill="none" extrusionOk="0">
                              <a:moveTo>
                                <a:pt x="1" y="0"/>
                              </a:moveTo>
                              <a:lnTo>
                                <a:pt x="2299" y="1738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1" name="Google Shape;4741;p79"/>
                        <p:cNvSpPr/>
                        <p:nvPr/>
                      </p:nvSpPr>
                      <p:spPr>
                        <a:xfrm>
                          <a:off x="5206721" y="3620749"/>
                          <a:ext cx="102379" cy="98863"/>
                        </a:xfrm>
                        <a:custGeom>
                          <a:avLst/>
                          <a:gdLst/>
                          <a:ahLst/>
                          <a:cxnLst/>
                          <a:rect l="l" t="t" r="r" b="b"/>
                          <a:pathLst>
                            <a:path w="13017" h="12570" fill="none" extrusionOk="0">
                              <a:moveTo>
                                <a:pt x="0" y="1"/>
                              </a:moveTo>
                              <a:lnTo>
                                <a:pt x="13016" y="125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2" name="Google Shape;4742;p79"/>
                        <p:cNvSpPr/>
                        <p:nvPr/>
                      </p:nvSpPr>
                      <p:spPr>
                        <a:xfrm>
                          <a:off x="5293102" y="3715798"/>
                          <a:ext cx="15997" cy="101238"/>
                        </a:xfrm>
                        <a:custGeom>
                          <a:avLst/>
                          <a:gdLst/>
                          <a:ahLst/>
                          <a:cxnLst/>
                          <a:rect l="l" t="t" r="r" b="b"/>
                          <a:pathLst>
                            <a:path w="2034" h="12872" fill="none" extrusionOk="0">
                              <a:moveTo>
                                <a:pt x="2033" y="0"/>
                              </a:moveTo>
                              <a:lnTo>
                                <a:pt x="1" y="1287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3" name="Google Shape;4743;p79"/>
                        <p:cNvSpPr/>
                        <p:nvPr/>
                      </p:nvSpPr>
                      <p:spPr>
                        <a:xfrm>
                          <a:off x="5127371" y="3659854"/>
                          <a:ext cx="92862" cy="134539"/>
                        </a:xfrm>
                        <a:custGeom>
                          <a:avLst/>
                          <a:gdLst/>
                          <a:ahLst/>
                          <a:cxnLst/>
                          <a:rect l="l" t="t" r="r" b="b"/>
                          <a:pathLst>
                            <a:path w="11807" h="17106" fill="none" extrusionOk="0">
                              <a:moveTo>
                                <a:pt x="11807" y="17105"/>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4" name="Google Shape;4744;p79"/>
                        <p:cNvSpPr/>
                        <p:nvPr/>
                      </p:nvSpPr>
                      <p:spPr>
                        <a:xfrm>
                          <a:off x="5479203" y="3327149"/>
                          <a:ext cx="150615" cy="56998"/>
                        </a:xfrm>
                        <a:custGeom>
                          <a:avLst/>
                          <a:gdLst/>
                          <a:ahLst/>
                          <a:cxnLst/>
                          <a:rect l="l" t="t" r="r" b="b"/>
                          <a:pathLst>
                            <a:path w="19150" h="7247" fill="none" extrusionOk="0">
                              <a:moveTo>
                                <a:pt x="19149" y="0"/>
                              </a:moveTo>
                              <a:lnTo>
                                <a:pt x="0" y="72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5" name="Google Shape;4745;p79"/>
                        <p:cNvSpPr/>
                        <p:nvPr/>
                      </p:nvSpPr>
                      <p:spPr>
                        <a:xfrm>
                          <a:off x="5371980" y="3633790"/>
                          <a:ext cx="59373" cy="4003"/>
                        </a:xfrm>
                        <a:custGeom>
                          <a:avLst/>
                          <a:gdLst/>
                          <a:ahLst/>
                          <a:cxnLst/>
                          <a:rect l="l" t="t" r="r" b="b"/>
                          <a:pathLst>
                            <a:path w="7549" h="509" fill="none" extrusionOk="0">
                              <a:moveTo>
                                <a:pt x="0" y="508"/>
                              </a:moveTo>
                              <a:lnTo>
                                <a:pt x="754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6" name="Google Shape;4746;p79"/>
                        <p:cNvSpPr/>
                        <p:nvPr/>
                      </p:nvSpPr>
                      <p:spPr>
                        <a:xfrm>
                          <a:off x="5352947" y="3497261"/>
                          <a:ext cx="78406" cy="136536"/>
                        </a:xfrm>
                        <a:custGeom>
                          <a:avLst/>
                          <a:gdLst/>
                          <a:ahLst/>
                          <a:cxnLst/>
                          <a:rect l="l" t="t" r="r" b="b"/>
                          <a:pathLst>
                            <a:path w="9969" h="17360" fill="none" extrusionOk="0">
                              <a:moveTo>
                                <a:pt x="9969" y="17359"/>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7" name="Google Shape;4747;p79"/>
                        <p:cNvSpPr/>
                        <p:nvPr/>
                      </p:nvSpPr>
                      <p:spPr>
                        <a:xfrm>
                          <a:off x="4917296" y="3466721"/>
                          <a:ext cx="40733" cy="122356"/>
                        </a:xfrm>
                        <a:custGeom>
                          <a:avLst/>
                          <a:gdLst/>
                          <a:ahLst/>
                          <a:cxnLst/>
                          <a:rect l="l" t="t" r="r" b="b"/>
                          <a:pathLst>
                            <a:path w="5179" h="15557" fill="none" extrusionOk="0">
                              <a:moveTo>
                                <a:pt x="1" y="15557"/>
                              </a:moveTo>
                              <a:lnTo>
                                <a:pt x="517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8" name="Google Shape;4748;p79"/>
                        <p:cNvSpPr/>
                        <p:nvPr/>
                      </p:nvSpPr>
                      <p:spPr>
                        <a:xfrm>
                          <a:off x="5060203" y="3408017"/>
                          <a:ext cx="111416" cy="19513"/>
                        </a:xfrm>
                        <a:custGeom>
                          <a:avLst/>
                          <a:gdLst/>
                          <a:ahLst/>
                          <a:cxnLst/>
                          <a:rect l="l" t="t" r="r" b="b"/>
                          <a:pathLst>
                            <a:path w="14166" h="2481" fill="none" extrusionOk="0">
                              <a:moveTo>
                                <a:pt x="0" y="0"/>
                              </a:moveTo>
                              <a:lnTo>
                                <a:pt x="14165" y="248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9" name="Google Shape;4749;p79"/>
                        <p:cNvSpPr/>
                        <p:nvPr/>
                      </p:nvSpPr>
                      <p:spPr>
                        <a:xfrm>
                          <a:off x="5127371" y="3620749"/>
                          <a:ext cx="79358" cy="42636"/>
                        </a:xfrm>
                        <a:custGeom>
                          <a:avLst/>
                          <a:gdLst/>
                          <a:ahLst/>
                          <a:cxnLst/>
                          <a:rect l="l" t="t" r="r" b="b"/>
                          <a:pathLst>
                            <a:path w="10090" h="5421" fill="none" extrusionOk="0">
                              <a:moveTo>
                                <a:pt x="0" y="5420"/>
                              </a:moveTo>
                              <a:lnTo>
                                <a:pt x="1008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50" name="Google Shape;4750;p79"/>
                        <p:cNvGrpSpPr/>
                        <p:nvPr/>
                      </p:nvGrpSpPr>
                      <p:grpSpPr>
                        <a:xfrm>
                          <a:off x="4579164" y="3203653"/>
                          <a:ext cx="1244833" cy="1020397"/>
                          <a:chOff x="4579164" y="3203653"/>
                          <a:chExt cx="1244833" cy="1020397"/>
                        </a:xfrm>
                      </p:grpSpPr>
                      <p:sp>
                        <p:nvSpPr>
                          <p:cNvPr id="4751" name="Google Shape;4751;p79"/>
                          <p:cNvSpPr/>
                          <p:nvPr/>
                        </p:nvSpPr>
                        <p:spPr>
                          <a:xfrm>
                            <a:off x="4949551" y="3708185"/>
                            <a:ext cx="37972" cy="3815"/>
                          </a:xfrm>
                          <a:custGeom>
                            <a:avLst/>
                            <a:gdLst/>
                            <a:ahLst/>
                            <a:cxnLst/>
                            <a:rect l="l" t="t" r="r" b="b"/>
                            <a:pathLst>
                              <a:path w="4828" h="485" fill="none" extrusionOk="0">
                                <a:moveTo>
                                  <a:pt x="0" y="1"/>
                                </a:moveTo>
                                <a:lnTo>
                                  <a:pt x="4827" y="48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52" name="Google Shape;4752;p79"/>
                          <p:cNvGrpSpPr/>
                          <p:nvPr/>
                        </p:nvGrpSpPr>
                        <p:grpSpPr>
                          <a:xfrm>
                            <a:off x="4579164" y="3203653"/>
                            <a:ext cx="1244833" cy="1020397"/>
                            <a:chOff x="4579164" y="3203653"/>
                            <a:chExt cx="1244833" cy="1020397"/>
                          </a:xfrm>
                        </p:grpSpPr>
                        <p:sp>
                          <p:nvSpPr>
                            <p:cNvPr id="4753" name="Google Shape;4753;p79"/>
                            <p:cNvSpPr/>
                            <p:nvPr/>
                          </p:nvSpPr>
                          <p:spPr>
                            <a:xfrm>
                              <a:off x="4953357" y="3586309"/>
                              <a:ext cx="147288" cy="121884"/>
                            </a:xfrm>
                            <a:custGeom>
                              <a:avLst/>
                              <a:gdLst/>
                              <a:ahLst/>
                              <a:cxnLst/>
                              <a:rect l="l" t="t" r="r" b="b"/>
                              <a:pathLst>
                                <a:path w="18727" h="15497" fill="none" extrusionOk="0">
                                  <a:moveTo>
                                    <a:pt x="18726" y="1"/>
                                  </a:moveTo>
                                  <a:lnTo>
                                    <a:pt x="0" y="1549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4" name="Google Shape;4754;p79"/>
                            <p:cNvSpPr/>
                            <p:nvPr/>
                          </p:nvSpPr>
                          <p:spPr>
                            <a:xfrm>
                              <a:off x="4987515" y="3592876"/>
                              <a:ext cx="113130" cy="119123"/>
                            </a:xfrm>
                            <a:custGeom>
                              <a:avLst/>
                              <a:gdLst/>
                              <a:ahLst/>
                              <a:cxnLst/>
                              <a:rect l="l" t="t" r="r" b="b"/>
                              <a:pathLst>
                                <a:path w="14384" h="15146" fill="none" extrusionOk="0">
                                  <a:moveTo>
                                    <a:pt x="0" y="15146"/>
                                  </a:moveTo>
                                  <a:lnTo>
                                    <a:pt x="1438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5" name="Google Shape;4755;p79"/>
                            <p:cNvSpPr/>
                            <p:nvPr/>
                          </p:nvSpPr>
                          <p:spPr>
                            <a:xfrm>
                              <a:off x="4913395" y="3708185"/>
                              <a:ext cx="39970" cy="45389"/>
                            </a:xfrm>
                            <a:custGeom>
                              <a:avLst/>
                              <a:gdLst/>
                              <a:ahLst/>
                              <a:cxnLst/>
                              <a:rect l="l" t="t" r="r" b="b"/>
                              <a:pathLst>
                                <a:path w="5082" h="5771" fill="none" extrusionOk="0">
                                  <a:moveTo>
                                    <a:pt x="1" y="5771"/>
                                  </a:moveTo>
                                  <a:lnTo>
                                    <a:pt x="508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6" name="Google Shape;4756;p79"/>
                            <p:cNvSpPr/>
                            <p:nvPr/>
                          </p:nvSpPr>
                          <p:spPr>
                            <a:xfrm>
                              <a:off x="4888943" y="3704378"/>
                              <a:ext cx="60616" cy="26080"/>
                            </a:xfrm>
                            <a:custGeom>
                              <a:avLst/>
                              <a:gdLst/>
                              <a:ahLst/>
                              <a:cxnLst/>
                              <a:rect l="l" t="t" r="r" b="b"/>
                              <a:pathLst>
                                <a:path w="7707" h="3316" fill="none" extrusionOk="0">
                                  <a:moveTo>
                                    <a:pt x="1" y="3315"/>
                                  </a:moveTo>
                                  <a:lnTo>
                                    <a:pt x="77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7" name="Google Shape;4757;p79"/>
                            <p:cNvSpPr/>
                            <p:nvPr/>
                          </p:nvSpPr>
                          <p:spPr>
                            <a:xfrm>
                              <a:off x="4917296" y="3589069"/>
                              <a:ext cx="32262" cy="119123"/>
                            </a:xfrm>
                            <a:custGeom>
                              <a:avLst/>
                              <a:gdLst/>
                              <a:ahLst/>
                              <a:cxnLst/>
                              <a:rect l="l" t="t" r="r" b="b"/>
                              <a:pathLst>
                                <a:path w="4102" h="15146" fill="none" extrusionOk="0">
                                  <a:moveTo>
                                    <a:pt x="1" y="1"/>
                                  </a:moveTo>
                                  <a:lnTo>
                                    <a:pt x="4101" y="15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8" name="Google Shape;4758;p79"/>
                            <p:cNvSpPr/>
                            <p:nvPr/>
                          </p:nvSpPr>
                          <p:spPr>
                            <a:xfrm>
                              <a:off x="4949551" y="3708185"/>
                              <a:ext cx="22840" cy="72885"/>
                            </a:xfrm>
                            <a:custGeom>
                              <a:avLst/>
                              <a:gdLst/>
                              <a:ahLst/>
                              <a:cxnLst/>
                              <a:rect l="l" t="t" r="r" b="b"/>
                              <a:pathLst>
                                <a:path w="2904" h="9267" fill="none" extrusionOk="0">
                                  <a:moveTo>
                                    <a:pt x="0" y="1"/>
                                  </a:moveTo>
                                  <a:lnTo>
                                    <a:pt x="2904" y="926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9" name="Google Shape;4759;p79"/>
                            <p:cNvSpPr/>
                            <p:nvPr/>
                          </p:nvSpPr>
                          <p:spPr>
                            <a:xfrm>
                              <a:off x="4912066" y="3752237"/>
                              <a:ext cx="60325" cy="28833"/>
                            </a:xfrm>
                            <a:custGeom>
                              <a:avLst/>
                              <a:gdLst/>
                              <a:ahLst/>
                              <a:cxnLst/>
                              <a:rect l="l" t="t" r="r" b="b"/>
                              <a:pathLst>
                                <a:path w="7670" h="3666" fill="none" extrusionOk="0">
                                  <a:moveTo>
                                    <a:pt x="0" y="1"/>
                                  </a:moveTo>
                                  <a:lnTo>
                                    <a:pt x="7670" y="3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60" name="Google Shape;4760;p79"/>
                            <p:cNvGrpSpPr/>
                            <p:nvPr/>
                          </p:nvGrpSpPr>
                          <p:grpSpPr>
                            <a:xfrm>
                              <a:off x="4579164" y="3203653"/>
                              <a:ext cx="1244833" cy="1020397"/>
                              <a:chOff x="4579164" y="3203653"/>
                              <a:chExt cx="1244833" cy="1020397"/>
                            </a:xfrm>
                          </p:grpSpPr>
                          <p:sp>
                            <p:nvSpPr>
                              <p:cNvPr id="4761" name="Google Shape;4761;p79"/>
                              <p:cNvSpPr/>
                              <p:nvPr/>
                            </p:nvSpPr>
                            <p:spPr>
                              <a:xfrm>
                                <a:off x="4590301" y="3738347"/>
                                <a:ext cx="92956" cy="91722"/>
                              </a:xfrm>
                              <a:custGeom>
                                <a:avLst/>
                                <a:gdLst/>
                                <a:ahLst/>
                                <a:cxnLst/>
                                <a:rect l="l" t="t" r="r" b="b"/>
                                <a:pathLst>
                                  <a:path w="11819" h="11662" fill="none" extrusionOk="0">
                                    <a:moveTo>
                                      <a:pt x="0" y="0"/>
                                    </a:moveTo>
                                    <a:lnTo>
                                      <a:pt x="11819" y="116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2" name="Google Shape;4762;p79"/>
                              <p:cNvSpPr/>
                              <p:nvPr/>
                            </p:nvSpPr>
                            <p:spPr>
                              <a:xfrm>
                                <a:off x="4683250" y="3652241"/>
                                <a:ext cx="33591" cy="177828"/>
                              </a:xfrm>
                              <a:custGeom>
                                <a:avLst/>
                                <a:gdLst/>
                                <a:ahLst/>
                                <a:cxnLst/>
                                <a:rect l="l" t="t" r="r" b="b"/>
                                <a:pathLst>
                                  <a:path w="4271" h="22610" fill="none" extrusionOk="0">
                                    <a:moveTo>
                                      <a:pt x="1" y="22610"/>
                                    </a:moveTo>
                                    <a:lnTo>
                                      <a:pt x="42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3" name="Google Shape;4763;p79"/>
                              <p:cNvSpPr/>
                              <p:nvPr/>
                            </p:nvSpPr>
                            <p:spPr>
                              <a:xfrm>
                                <a:off x="4716833" y="3652241"/>
                                <a:ext cx="70982" cy="207707"/>
                              </a:xfrm>
                              <a:custGeom>
                                <a:avLst/>
                                <a:gdLst/>
                                <a:ahLst/>
                                <a:cxnLst/>
                                <a:rect l="l" t="t" r="r" b="b"/>
                                <a:pathLst>
                                  <a:path w="9025" h="26409" fill="none" extrusionOk="0">
                                    <a:moveTo>
                                      <a:pt x="1" y="1"/>
                                    </a:moveTo>
                                    <a:lnTo>
                                      <a:pt x="9025" y="2640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4" name="Google Shape;4764;p79"/>
                              <p:cNvSpPr/>
                              <p:nvPr/>
                            </p:nvSpPr>
                            <p:spPr>
                              <a:xfrm>
                                <a:off x="4813117" y="3694578"/>
                                <a:ext cx="44154" cy="139297"/>
                              </a:xfrm>
                              <a:custGeom>
                                <a:avLst/>
                                <a:gdLst/>
                                <a:ahLst/>
                                <a:cxnLst/>
                                <a:rect l="l" t="t" r="r" b="b"/>
                                <a:pathLst>
                                  <a:path w="5614" h="17711" fill="none" extrusionOk="0">
                                    <a:moveTo>
                                      <a:pt x="5614" y="1771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5" name="Google Shape;4765;p79"/>
                              <p:cNvSpPr/>
                              <p:nvPr/>
                            </p:nvSpPr>
                            <p:spPr>
                              <a:xfrm>
                                <a:off x="4787807" y="3694578"/>
                                <a:ext cx="25317" cy="165369"/>
                              </a:xfrm>
                              <a:custGeom>
                                <a:avLst/>
                                <a:gdLst/>
                                <a:ahLst/>
                                <a:cxnLst/>
                                <a:rect l="l" t="t" r="r" b="b"/>
                                <a:pathLst>
                                  <a:path w="3219" h="21026" fill="none" extrusionOk="0">
                                    <a:moveTo>
                                      <a:pt x="3219" y="1"/>
                                    </a:moveTo>
                                    <a:lnTo>
                                      <a:pt x="1" y="210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6" name="Google Shape;4766;p79"/>
                              <p:cNvSpPr/>
                              <p:nvPr/>
                            </p:nvSpPr>
                            <p:spPr>
                              <a:xfrm>
                                <a:off x="4683250" y="3830061"/>
                                <a:ext cx="106374" cy="25223"/>
                              </a:xfrm>
                              <a:custGeom>
                                <a:avLst/>
                                <a:gdLst/>
                                <a:ahLst/>
                                <a:cxnLst/>
                                <a:rect l="l" t="t" r="r" b="b"/>
                                <a:pathLst>
                                  <a:path w="13525" h="3207" fill="none" extrusionOk="0">
                                    <a:moveTo>
                                      <a:pt x="1" y="1"/>
                                    </a:moveTo>
                                    <a:lnTo>
                                      <a:pt x="13525" y="320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7" name="Google Shape;4767;p79"/>
                              <p:cNvSpPr/>
                              <p:nvPr/>
                            </p:nvSpPr>
                            <p:spPr>
                              <a:xfrm>
                                <a:off x="4670980" y="3830061"/>
                                <a:ext cx="12277" cy="79263"/>
                              </a:xfrm>
                              <a:custGeom>
                                <a:avLst/>
                                <a:gdLst/>
                                <a:ahLst/>
                                <a:cxnLst/>
                                <a:rect l="l" t="t" r="r" b="b"/>
                                <a:pathLst>
                                  <a:path w="1561" h="10078" fill="none" extrusionOk="0">
                                    <a:moveTo>
                                      <a:pt x="1561" y="1"/>
                                    </a:moveTo>
                                    <a:lnTo>
                                      <a:pt x="0"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8" name="Google Shape;4768;p79"/>
                              <p:cNvSpPr/>
                              <p:nvPr/>
                            </p:nvSpPr>
                            <p:spPr>
                              <a:xfrm>
                                <a:off x="4583828" y="3830061"/>
                                <a:ext cx="99429" cy="34543"/>
                              </a:xfrm>
                              <a:custGeom>
                                <a:avLst/>
                                <a:gdLst/>
                                <a:ahLst/>
                                <a:cxnLst/>
                                <a:rect l="l" t="t" r="r" b="b"/>
                                <a:pathLst>
                                  <a:path w="12642" h="4392" fill="none" extrusionOk="0">
                                    <a:moveTo>
                                      <a:pt x="0" y="4392"/>
                                    </a:moveTo>
                                    <a:lnTo>
                                      <a:pt x="1264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9" name="Google Shape;4769;p79"/>
                              <p:cNvSpPr/>
                              <p:nvPr/>
                            </p:nvSpPr>
                            <p:spPr>
                              <a:xfrm>
                                <a:off x="4683250" y="3830061"/>
                                <a:ext cx="50336" cy="117983"/>
                              </a:xfrm>
                              <a:custGeom>
                                <a:avLst/>
                                <a:gdLst/>
                                <a:ahLst/>
                                <a:cxnLst/>
                                <a:rect l="l" t="t" r="r" b="b"/>
                                <a:pathLst>
                                  <a:path w="6400" h="15001" fill="none" extrusionOk="0">
                                    <a:moveTo>
                                      <a:pt x="1" y="1"/>
                                    </a:moveTo>
                                    <a:lnTo>
                                      <a:pt x="6400" y="1500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0" name="Google Shape;4770;p79"/>
                              <p:cNvSpPr/>
                              <p:nvPr/>
                            </p:nvSpPr>
                            <p:spPr>
                              <a:xfrm>
                                <a:off x="4733578" y="3855276"/>
                                <a:ext cx="56046" cy="92768"/>
                              </a:xfrm>
                              <a:custGeom>
                                <a:avLst/>
                                <a:gdLst/>
                                <a:ahLst/>
                                <a:cxnLst/>
                                <a:rect l="l" t="t" r="r" b="b"/>
                                <a:pathLst>
                                  <a:path w="7126" h="11795" fill="none" extrusionOk="0">
                                    <a:moveTo>
                                      <a:pt x="1" y="11795"/>
                                    </a:moveTo>
                                    <a:lnTo>
                                      <a:pt x="712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1" name="Google Shape;4771;p79"/>
                              <p:cNvSpPr/>
                              <p:nvPr/>
                            </p:nvSpPr>
                            <p:spPr>
                              <a:xfrm>
                                <a:off x="4888943" y="3730450"/>
                                <a:ext cx="34928" cy="89252"/>
                              </a:xfrm>
                              <a:custGeom>
                                <a:avLst/>
                                <a:gdLst/>
                                <a:ahLst/>
                                <a:cxnLst/>
                                <a:rect l="l" t="t" r="r" b="b"/>
                                <a:pathLst>
                                  <a:path w="4441" h="11348" fill="none" extrusionOk="0">
                                    <a:moveTo>
                                      <a:pt x="4440" y="11347"/>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2" name="Google Shape;4772;p79"/>
                              <p:cNvSpPr/>
                              <p:nvPr/>
                            </p:nvSpPr>
                            <p:spPr>
                              <a:xfrm>
                                <a:off x="4590301" y="3667468"/>
                                <a:ext cx="49762" cy="70887"/>
                              </a:xfrm>
                              <a:custGeom>
                                <a:avLst/>
                                <a:gdLst/>
                                <a:ahLst/>
                                <a:cxnLst/>
                                <a:rect l="l" t="t" r="r" b="b"/>
                                <a:pathLst>
                                  <a:path w="6327" h="9013" fill="none" extrusionOk="0">
                                    <a:moveTo>
                                      <a:pt x="0" y="9012"/>
                                    </a:moveTo>
                                    <a:lnTo>
                                      <a:pt x="63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3" name="Google Shape;4773;p79"/>
                              <p:cNvSpPr/>
                              <p:nvPr/>
                            </p:nvSpPr>
                            <p:spPr>
                              <a:xfrm>
                                <a:off x="4640338" y="3648536"/>
                                <a:ext cx="80593" cy="20268"/>
                              </a:xfrm>
                              <a:custGeom>
                                <a:avLst/>
                                <a:gdLst/>
                                <a:ahLst/>
                                <a:cxnLst/>
                                <a:rect l="l" t="t" r="r" b="b"/>
                                <a:pathLst>
                                  <a:path w="10247" h="2577" fill="none" extrusionOk="0">
                                    <a:moveTo>
                                      <a:pt x="1" y="2577"/>
                                    </a:moveTo>
                                    <a:lnTo>
                                      <a:pt x="102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74" name="Google Shape;4774;p79"/>
                              <p:cNvGrpSpPr/>
                              <p:nvPr/>
                            </p:nvGrpSpPr>
                            <p:grpSpPr>
                              <a:xfrm>
                                <a:off x="4579164" y="3203653"/>
                                <a:ext cx="1244833" cy="1020397"/>
                                <a:chOff x="4579164" y="3203653"/>
                                <a:chExt cx="1244833" cy="1020397"/>
                              </a:xfrm>
                            </p:grpSpPr>
                            <p:sp>
                              <p:nvSpPr>
                                <p:cNvPr id="4775" name="Google Shape;4775;p79"/>
                                <p:cNvSpPr/>
                                <p:nvPr/>
                              </p:nvSpPr>
                              <p:spPr>
                                <a:xfrm>
                                  <a:off x="4753083" y="3966015"/>
                                  <a:ext cx="92964" cy="53765"/>
                                </a:xfrm>
                                <a:custGeom>
                                  <a:avLst/>
                                  <a:gdLst/>
                                  <a:ahLst/>
                                  <a:cxnLst/>
                                  <a:rect l="l" t="t" r="r" b="b"/>
                                  <a:pathLst>
                                    <a:path w="11820" h="6836" fill="none" extrusionOk="0">
                                      <a:moveTo>
                                        <a:pt x="1" y="6836"/>
                                      </a:moveTo>
                                      <a:lnTo>
                                        <a:pt x="118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6" name="Google Shape;4776;p79"/>
                                <p:cNvSpPr/>
                                <p:nvPr/>
                              </p:nvSpPr>
                              <p:spPr>
                                <a:xfrm>
                                  <a:off x="4846040" y="3952794"/>
                                  <a:ext cx="103519" cy="13135"/>
                                </a:xfrm>
                                <a:custGeom>
                                  <a:avLst/>
                                  <a:gdLst/>
                                  <a:ahLst/>
                                  <a:cxnLst/>
                                  <a:rect l="l" t="t" r="r" b="b"/>
                                  <a:pathLst>
                                    <a:path w="13162" h="1670" fill="none" extrusionOk="0">
                                      <a:moveTo>
                                        <a:pt x="13161" y="0"/>
                                      </a:moveTo>
                                      <a:lnTo>
                                        <a:pt x="0" y="1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7" name="Google Shape;4777;p79"/>
                                <p:cNvSpPr/>
                                <p:nvPr/>
                              </p:nvSpPr>
                              <p:spPr>
                                <a:xfrm>
                                  <a:off x="4846040" y="3962216"/>
                                  <a:ext cx="64800" cy="128066"/>
                                </a:xfrm>
                                <a:custGeom>
                                  <a:avLst/>
                                  <a:gdLst/>
                                  <a:ahLst/>
                                  <a:cxnLst/>
                                  <a:rect l="l" t="t" r="r" b="b"/>
                                  <a:pathLst>
                                    <a:path w="8239" h="16283" fill="none" extrusionOk="0">
                                      <a:moveTo>
                                        <a:pt x="0" y="0"/>
                                      </a:moveTo>
                                      <a:lnTo>
                                        <a:pt x="8238" y="1628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8" name="Google Shape;4778;p79"/>
                                <p:cNvSpPr/>
                                <p:nvPr/>
                              </p:nvSpPr>
                              <p:spPr>
                                <a:xfrm>
                                  <a:off x="4842233" y="3962216"/>
                                  <a:ext cx="3815" cy="164787"/>
                                </a:xfrm>
                                <a:custGeom>
                                  <a:avLst/>
                                  <a:gdLst/>
                                  <a:ahLst/>
                                  <a:cxnLst/>
                                  <a:rect l="l" t="t" r="r" b="b"/>
                                  <a:pathLst>
                                    <a:path w="485" h="20952" fill="none" extrusionOk="0">
                                      <a:moveTo>
                                        <a:pt x="0" y="20952"/>
                                      </a:moveTo>
                                      <a:lnTo>
                                        <a:pt x="4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9" name="Google Shape;4779;p79"/>
                                <p:cNvSpPr/>
                                <p:nvPr/>
                              </p:nvSpPr>
                              <p:spPr>
                                <a:xfrm>
                                  <a:off x="4842233" y="4123189"/>
                                  <a:ext cx="37587" cy="53002"/>
                                </a:xfrm>
                                <a:custGeom>
                                  <a:avLst/>
                                  <a:gdLst/>
                                  <a:ahLst/>
                                  <a:cxnLst/>
                                  <a:rect l="l" t="t" r="r" b="b"/>
                                  <a:pathLst>
                                    <a:path w="4779" h="6739" fill="none" extrusionOk="0">
                                      <a:moveTo>
                                        <a:pt x="4779" y="673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0" name="Google Shape;4780;p79"/>
                                <p:cNvSpPr/>
                                <p:nvPr/>
                              </p:nvSpPr>
                              <p:spPr>
                                <a:xfrm>
                                  <a:off x="4770779" y="4118525"/>
                                  <a:ext cx="71461" cy="4672"/>
                                </a:xfrm>
                                <a:custGeom>
                                  <a:avLst/>
                                  <a:gdLst/>
                                  <a:ahLst/>
                                  <a:cxnLst/>
                                  <a:rect l="l" t="t" r="r" b="b"/>
                                  <a:pathLst>
                                    <a:path w="9086" h="594" fill="none" extrusionOk="0">
                                      <a:moveTo>
                                        <a:pt x="9085" y="594"/>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1" name="Google Shape;4781;p79"/>
                                <p:cNvSpPr/>
                                <p:nvPr/>
                              </p:nvSpPr>
                              <p:spPr>
                                <a:xfrm>
                                  <a:off x="4842233" y="4090274"/>
                                  <a:ext cx="68606" cy="32923"/>
                                </a:xfrm>
                                <a:custGeom>
                                  <a:avLst/>
                                  <a:gdLst/>
                                  <a:ahLst/>
                                  <a:cxnLst/>
                                  <a:rect l="l" t="t" r="r" b="b"/>
                                  <a:pathLst>
                                    <a:path w="8723" h="4186" fill="none" extrusionOk="0">
                                      <a:moveTo>
                                        <a:pt x="0" y="4186"/>
                                      </a:moveTo>
                                      <a:lnTo>
                                        <a:pt x="872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82" name="Google Shape;4782;p79"/>
                                <p:cNvGrpSpPr/>
                                <p:nvPr/>
                              </p:nvGrpSpPr>
                              <p:grpSpPr>
                                <a:xfrm>
                                  <a:off x="4579164" y="3203653"/>
                                  <a:ext cx="1244833" cy="1020397"/>
                                  <a:chOff x="4579164" y="3203653"/>
                                  <a:chExt cx="1244833" cy="1020397"/>
                                </a:xfrm>
                              </p:grpSpPr>
                              <p:sp>
                                <p:nvSpPr>
                                  <p:cNvPr id="4783" name="Google Shape;4783;p79"/>
                                  <p:cNvSpPr/>
                                  <p:nvPr/>
                                </p:nvSpPr>
                                <p:spPr>
                                  <a:xfrm>
                                    <a:off x="4788476" y="3855276"/>
                                    <a:ext cx="57572" cy="110747"/>
                                  </a:xfrm>
                                  <a:custGeom>
                                    <a:avLst/>
                                    <a:gdLst/>
                                    <a:ahLst/>
                                    <a:cxnLst/>
                                    <a:rect l="l" t="t" r="r" b="b"/>
                                    <a:pathLst>
                                      <a:path w="7320" h="14081" fill="none" extrusionOk="0">
                                        <a:moveTo>
                                          <a:pt x="7319" y="1408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4" name="Google Shape;4784;p79"/>
                                  <p:cNvSpPr/>
                                  <p:nvPr/>
                                </p:nvSpPr>
                                <p:spPr>
                                  <a:xfrm>
                                    <a:off x="4846040" y="3833867"/>
                                    <a:ext cx="11231" cy="132156"/>
                                  </a:xfrm>
                                  <a:custGeom>
                                    <a:avLst/>
                                    <a:gdLst/>
                                    <a:ahLst/>
                                    <a:cxnLst/>
                                    <a:rect l="l" t="t" r="r" b="b"/>
                                    <a:pathLst>
                                      <a:path w="1428" h="16803" fill="none" extrusionOk="0">
                                        <a:moveTo>
                                          <a:pt x="0" y="16803"/>
                                        </a:moveTo>
                                        <a:lnTo>
                                          <a:pt x="1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5" name="Google Shape;4785;p79"/>
                                  <p:cNvSpPr/>
                                  <p:nvPr/>
                                </p:nvSpPr>
                                <p:spPr>
                                  <a:xfrm>
                                    <a:off x="4761554" y="3854796"/>
                                    <a:ext cx="26261" cy="164984"/>
                                  </a:xfrm>
                                  <a:custGeom>
                                    <a:avLst/>
                                    <a:gdLst/>
                                    <a:ahLst/>
                                    <a:cxnLst/>
                                    <a:rect l="l" t="t" r="r" b="b"/>
                                    <a:pathLst>
                                      <a:path w="3339" h="20977" fill="none" extrusionOk="0">
                                        <a:moveTo>
                                          <a:pt x="0" y="20977"/>
                                        </a:moveTo>
                                        <a:lnTo>
                                          <a:pt x="33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6" name="Google Shape;4786;p79"/>
                                  <p:cNvSpPr/>
                                  <p:nvPr/>
                                </p:nvSpPr>
                                <p:spPr>
                                  <a:xfrm>
                                    <a:off x="4846991" y="3818263"/>
                                    <a:ext cx="74025" cy="146242"/>
                                  </a:xfrm>
                                  <a:custGeom>
                                    <a:avLst/>
                                    <a:gdLst/>
                                    <a:ahLst/>
                                    <a:cxnLst/>
                                    <a:rect l="l" t="t" r="r" b="b"/>
                                    <a:pathLst>
                                      <a:path w="9412" h="18594" fill="none" extrusionOk="0">
                                        <a:moveTo>
                                          <a:pt x="0" y="18593"/>
                                        </a:moveTo>
                                        <a:lnTo>
                                          <a:pt x="941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7" name="Google Shape;4787;p79"/>
                                  <p:cNvSpPr/>
                                  <p:nvPr/>
                                </p:nvSpPr>
                                <p:spPr>
                                  <a:xfrm>
                                    <a:off x="4927191" y="3823305"/>
                                    <a:ext cx="22368" cy="129497"/>
                                  </a:xfrm>
                                  <a:custGeom>
                                    <a:avLst/>
                                    <a:gdLst/>
                                    <a:ahLst/>
                                    <a:cxnLst/>
                                    <a:rect l="l" t="t" r="r" b="b"/>
                                    <a:pathLst>
                                      <a:path w="2844" h="16465" fill="none" extrusionOk="0">
                                        <a:moveTo>
                                          <a:pt x="1" y="1"/>
                                        </a:moveTo>
                                        <a:lnTo>
                                          <a:pt x="2843" y="1646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88" name="Google Shape;4788;p79"/>
                                  <p:cNvGrpSpPr/>
                                  <p:nvPr/>
                                </p:nvGrpSpPr>
                                <p:grpSpPr>
                                  <a:xfrm>
                                    <a:off x="4579164" y="3203653"/>
                                    <a:ext cx="1244833" cy="1020397"/>
                                    <a:chOff x="4579164" y="3203653"/>
                                    <a:chExt cx="1244833" cy="1020397"/>
                                  </a:xfrm>
                                </p:grpSpPr>
                                <p:sp>
                                  <p:nvSpPr>
                                    <p:cNvPr id="4789" name="Google Shape;4789;p79"/>
                                    <p:cNvSpPr/>
                                    <p:nvPr/>
                                  </p:nvSpPr>
                                  <p:spPr>
                                    <a:xfrm>
                                      <a:off x="4579164" y="3652241"/>
                                      <a:ext cx="422626" cy="571809"/>
                                    </a:xfrm>
                                    <a:custGeom>
                                      <a:avLst/>
                                      <a:gdLst/>
                                      <a:ahLst/>
                                      <a:cxnLst/>
                                      <a:rect l="l" t="t" r="r" b="b"/>
                                      <a:pathLst>
                                        <a:path w="53735" h="72703" fill="none" extrusionOk="0">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0" name="Google Shape;4790;p79"/>
                                    <p:cNvSpPr/>
                                    <p:nvPr/>
                                  </p:nvSpPr>
                                  <p:spPr>
                                    <a:xfrm>
                                      <a:off x="4617986" y="3203653"/>
                                      <a:ext cx="1206011" cy="684357"/>
                                    </a:xfrm>
                                    <a:custGeom>
                                      <a:avLst/>
                                      <a:gdLst/>
                                      <a:ahLst/>
                                      <a:cxnLst/>
                                      <a:rect l="l" t="t" r="r" b="b"/>
                                      <a:pathLst>
                                        <a:path w="153339" h="87013" fill="none" extrusionOk="0">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1" name="Google Shape;4791;p79"/>
                                    <p:cNvSpPr/>
                                    <p:nvPr/>
                                  </p:nvSpPr>
                                  <p:spPr>
                                    <a:xfrm>
                                      <a:off x="4906356" y="3466721"/>
                                      <a:ext cx="194289" cy="358880"/>
                                    </a:xfrm>
                                    <a:custGeom>
                                      <a:avLst/>
                                      <a:gdLst/>
                                      <a:ahLst/>
                                      <a:cxnLst/>
                                      <a:rect l="l" t="t" r="r" b="b"/>
                                      <a:pathLst>
                                        <a:path w="24703" h="45630" fill="none" extrusionOk="0">
                                          <a:moveTo>
                                            <a:pt x="8396" y="39968"/>
                                          </a:moveTo>
                                          <a:lnTo>
                                            <a:pt x="9835" y="45629"/>
                                          </a:lnTo>
                                          <a:lnTo>
                                            <a:pt x="11626" y="36786"/>
                                          </a:lnTo>
                                          <a:lnTo>
                                            <a:pt x="5492" y="30218"/>
                                          </a:lnTo>
                                          <a:lnTo>
                                            <a:pt x="1" y="25016"/>
                                          </a:lnTo>
                                          <a:lnTo>
                                            <a:pt x="1392" y="16040"/>
                                          </a:lnTo>
                                          <a:lnTo>
                                            <a:pt x="24702" y="15206"/>
                                          </a:lnTo>
                                          <a:lnTo>
                                            <a:pt x="647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2" name="Google Shape;4792;p79"/>
                                    <p:cNvSpPr/>
                                    <p:nvPr/>
                                  </p:nvSpPr>
                                  <p:spPr>
                                    <a:xfrm>
                                      <a:off x="4972383" y="3756043"/>
                                      <a:ext cx="25412" cy="25026"/>
                                    </a:xfrm>
                                    <a:custGeom>
                                      <a:avLst/>
                                      <a:gdLst/>
                                      <a:ahLst/>
                                      <a:cxnLst/>
                                      <a:rect l="l" t="t" r="r" b="b"/>
                                      <a:pathLst>
                                        <a:path w="3231" h="3182" fill="none" extrusionOk="0">
                                          <a:moveTo>
                                            <a:pt x="1" y="3182"/>
                                          </a:moveTo>
                                          <a:lnTo>
                                            <a:pt x="323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4793" name="Google Shape;4793;p79"/>
                            <p:cNvSpPr/>
                            <p:nvPr/>
                          </p:nvSpPr>
                          <p:spPr>
                            <a:xfrm>
                              <a:off x="4890375" y="3688019"/>
                              <a:ext cx="5144" cy="43769"/>
                            </a:xfrm>
                            <a:custGeom>
                              <a:avLst/>
                              <a:gdLst/>
                              <a:ahLst/>
                              <a:cxnLst/>
                              <a:rect l="l" t="t" r="r" b="b"/>
                              <a:pathLst>
                                <a:path w="654" h="5565" fill="none" extrusionOk="0">
                                  <a:moveTo>
                                    <a:pt x="653" y="0"/>
                                  </a:moveTo>
                                  <a:lnTo>
                                    <a:pt x="0" y="5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4" name="Google Shape;4794;p79"/>
                            <p:cNvSpPr/>
                            <p:nvPr/>
                          </p:nvSpPr>
                          <p:spPr>
                            <a:xfrm>
                              <a:off x="4899317" y="3688019"/>
                              <a:ext cx="54048" cy="20174"/>
                            </a:xfrm>
                            <a:custGeom>
                              <a:avLst/>
                              <a:gdLst/>
                              <a:ahLst/>
                              <a:cxnLst/>
                              <a:rect l="l" t="t" r="r" b="b"/>
                              <a:pathLst>
                                <a:path w="6872" h="2565" fill="none" extrusionOk="0">
                                  <a:moveTo>
                                    <a:pt x="0" y="0"/>
                                  </a:moveTo>
                                  <a:lnTo>
                                    <a:pt x="6871" y="2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5" name="Google Shape;4795;p79"/>
                            <p:cNvSpPr/>
                            <p:nvPr/>
                          </p:nvSpPr>
                          <p:spPr>
                            <a:xfrm>
                              <a:off x="4862690" y="3700571"/>
                              <a:ext cx="27693" cy="31216"/>
                            </a:xfrm>
                            <a:custGeom>
                              <a:avLst/>
                              <a:gdLst/>
                              <a:ahLst/>
                              <a:cxnLst/>
                              <a:rect l="l" t="t" r="r" b="b"/>
                              <a:pathLst>
                                <a:path w="3521" h="3969" fill="none" extrusionOk="0">
                                  <a:moveTo>
                                    <a:pt x="0" y="1"/>
                                  </a:moveTo>
                                  <a:lnTo>
                                    <a:pt x="3520" y="39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796" name="Google Shape;4796;p79"/>
                        <p:cNvSpPr/>
                        <p:nvPr/>
                      </p:nvSpPr>
                      <p:spPr>
                        <a:xfrm>
                          <a:off x="4953924" y="3297081"/>
                          <a:ext cx="146053" cy="168122"/>
                        </a:xfrm>
                        <a:custGeom>
                          <a:avLst/>
                          <a:gdLst/>
                          <a:ahLst/>
                          <a:cxnLst/>
                          <a:rect l="l" t="t" r="r" b="b"/>
                          <a:pathLst>
                            <a:path w="18570" h="21376" fill="none" extrusionOk="0">
                              <a:moveTo>
                                <a:pt x="1" y="21376"/>
                              </a:moveTo>
                              <a:lnTo>
                                <a:pt x="18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4797" name="Google Shape;4797;p79"/>
              <p:cNvGrpSpPr/>
              <p:nvPr/>
            </p:nvGrpSpPr>
            <p:grpSpPr>
              <a:xfrm>
                <a:off x="4595437" y="3598775"/>
                <a:ext cx="37776" cy="32451"/>
                <a:chOff x="4595437" y="3598775"/>
                <a:chExt cx="37776" cy="32451"/>
              </a:xfrm>
            </p:grpSpPr>
            <p:sp>
              <p:nvSpPr>
                <p:cNvPr id="4798" name="Google Shape;4798;p79"/>
                <p:cNvSpPr/>
                <p:nvPr/>
              </p:nvSpPr>
              <p:spPr>
                <a:xfrm>
                  <a:off x="4595437" y="3598775"/>
                  <a:ext cx="37776" cy="32451"/>
                </a:xfrm>
                <a:custGeom>
                  <a:avLst/>
                  <a:gdLst/>
                  <a:ahLst/>
                  <a:cxnLst/>
                  <a:rect l="l" t="t" r="r" b="b"/>
                  <a:pathLst>
                    <a:path w="4803" h="4126" extrusionOk="0">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9" name="Google Shape;4799;p79"/>
                <p:cNvSpPr/>
                <p:nvPr/>
              </p:nvSpPr>
              <p:spPr>
                <a:xfrm>
                  <a:off x="4610561" y="3608480"/>
                  <a:ext cx="13040" cy="13040"/>
                </a:xfrm>
                <a:custGeom>
                  <a:avLst/>
                  <a:gdLst/>
                  <a:ahLst/>
                  <a:cxnLst/>
                  <a:rect l="l" t="t" r="r" b="b"/>
                  <a:pathLst>
                    <a:path w="1658" h="1658" extrusionOk="0">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00" name="Google Shape;4800;p79"/>
              <p:cNvGrpSpPr/>
              <p:nvPr/>
            </p:nvGrpSpPr>
            <p:grpSpPr>
              <a:xfrm>
                <a:off x="4641864" y="3524443"/>
                <a:ext cx="37776" cy="32380"/>
                <a:chOff x="4641864" y="3524443"/>
                <a:chExt cx="37776" cy="32380"/>
              </a:xfrm>
            </p:grpSpPr>
            <p:sp>
              <p:nvSpPr>
                <p:cNvPr id="4801" name="Google Shape;4801;p79"/>
                <p:cNvSpPr/>
                <p:nvPr/>
              </p:nvSpPr>
              <p:spPr>
                <a:xfrm>
                  <a:off x="4641864" y="3524443"/>
                  <a:ext cx="37776" cy="32380"/>
                </a:xfrm>
                <a:custGeom>
                  <a:avLst/>
                  <a:gdLst/>
                  <a:ahLst/>
                  <a:cxnLst/>
                  <a:rect l="l" t="t" r="r" b="b"/>
                  <a:pathLst>
                    <a:path w="4803" h="4117" extrusionOk="0">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2" name="Google Shape;4802;p79"/>
                <p:cNvSpPr/>
                <p:nvPr/>
              </p:nvSpPr>
              <p:spPr>
                <a:xfrm>
                  <a:off x="4656988" y="3534077"/>
                  <a:ext cx="13048" cy="13040"/>
                </a:xfrm>
                <a:custGeom>
                  <a:avLst/>
                  <a:gdLst/>
                  <a:ahLst/>
                  <a:cxnLst/>
                  <a:rect l="l" t="t" r="r" b="b"/>
                  <a:pathLst>
                    <a:path w="1659" h="1658" extrusionOk="0">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03" name="Google Shape;4803;p79"/>
              <p:cNvGrpSpPr/>
              <p:nvPr/>
            </p:nvGrpSpPr>
            <p:grpSpPr>
              <a:xfrm>
                <a:off x="4648431" y="3893901"/>
                <a:ext cx="37776" cy="32357"/>
                <a:chOff x="4648431" y="3893901"/>
                <a:chExt cx="37776" cy="32357"/>
              </a:xfrm>
            </p:grpSpPr>
            <p:sp>
              <p:nvSpPr>
                <p:cNvPr id="4804" name="Google Shape;4804;p79"/>
                <p:cNvSpPr/>
                <p:nvPr/>
              </p:nvSpPr>
              <p:spPr>
                <a:xfrm>
                  <a:off x="4648431" y="3893901"/>
                  <a:ext cx="37776" cy="32357"/>
                </a:xfrm>
                <a:custGeom>
                  <a:avLst/>
                  <a:gdLst/>
                  <a:ahLst/>
                  <a:cxnLst/>
                  <a:rect l="l" t="t" r="r" b="b"/>
                  <a:pathLst>
                    <a:path w="4803" h="4114" extrusionOk="0">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5" name="Google Shape;4805;p79"/>
                <p:cNvSpPr/>
                <p:nvPr/>
              </p:nvSpPr>
              <p:spPr>
                <a:xfrm>
                  <a:off x="4663556" y="3903606"/>
                  <a:ext cx="13040" cy="13040"/>
                </a:xfrm>
                <a:custGeom>
                  <a:avLst/>
                  <a:gdLst/>
                  <a:ahLst/>
                  <a:cxnLst/>
                  <a:rect l="l" t="t" r="r" b="b"/>
                  <a:pathLst>
                    <a:path w="1658" h="1658" extrusionOk="0">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06" name="Google Shape;4806;p79"/>
              <p:cNvGrpSpPr/>
              <p:nvPr/>
            </p:nvGrpSpPr>
            <p:grpSpPr>
              <a:xfrm>
                <a:off x="4567752" y="3722908"/>
                <a:ext cx="37870" cy="32380"/>
                <a:chOff x="4567752" y="3722908"/>
                <a:chExt cx="37870" cy="32380"/>
              </a:xfrm>
            </p:grpSpPr>
            <p:sp>
              <p:nvSpPr>
                <p:cNvPr id="4807" name="Google Shape;4807;p79"/>
                <p:cNvSpPr/>
                <p:nvPr/>
              </p:nvSpPr>
              <p:spPr>
                <a:xfrm>
                  <a:off x="4567752" y="3722908"/>
                  <a:ext cx="37870" cy="32380"/>
                </a:xfrm>
                <a:custGeom>
                  <a:avLst/>
                  <a:gdLst/>
                  <a:ahLst/>
                  <a:cxnLst/>
                  <a:rect l="l" t="t" r="r" b="b"/>
                  <a:pathLst>
                    <a:path w="4815" h="4117" extrusionOk="0">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8" name="Google Shape;4808;p79"/>
                <p:cNvSpPr/>
                <p:nvPr/>
              </p:nvSpPr>
              <p:spPr>
                <a:xfrm>
                  <a:off x="4580690" y="3732543"/>
                  <a:ext cx="15227" cy="13064"/>
                </a:xfrm>
                <a:custGeom>
                  <a:avLst/>
                  <a:gdLst/>
                  <a:ahLst/>
                  <a:cxnLst/>
                  <a:rect l="l" t="t" r="r" b="b"/>
                  <a:pathLst>
                    <a:path w="1936" h="1661" extrusionOk="0">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09" name="Google Shape;4809;p79"/>
              <p:cNvGrpSpPr/>
              <p:nvPr/>
            </p:nvGrpSpPr>
            <p:grpSpPr>
              <a:xfrm>
                <a:off x="4617506" y="3652052"/>
                <a:ext cx="37783" cy="32357"/>
                <a:chOff x="4617506" y="3652052"/>
                <a:chExt cx="37783" cy="32357"/>
              </a:xfrm>
            </p:grpSpPr>
            <p:sp>
              <p:nvSpPr>
                <p:cNvPr id="4810" name="Google Shape;4810;p79"/>
                <p:cNvSpPr/>
                <p:nvPr/>
              </p:nvSpPr>
              <p:spPr>
                <a:xfrm>
                  <a:off x="4617506" y="3652052"/>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1" name="Google Shape;4811;p79"/>
                <p:cNvSpPr/>
                <p:nvPr/>
              </p:nvSpPr>
              <p:spPr>
                <a:xfrm>
                  <a:off x="4632638" y="3661758"/>
                  <a:ext cx="13040" cy="13040"/>
                </a:xfrm>
                <a:custGeom>
                  <a:avLst/>
                  <a:gdLst/>
                  <a:ahLst/>
                  <a:cxnLst/>
                  <a:rect l="l" t="t" r="r" b="b"/>
                  <a:pathLst>
                    <a:path w="1658" h="1658" extrusionOk="0">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2" name="Google Shape;4812;p79"/>
              <p:cNvGrpSpPr/>
              <p:nvPr/>
            </p:nvGrpSpPr>
            <p:grpSpPr>
              <a:xfrm>
                <a:off x="4739005" y="3554149"/>
                <a:ext cx="37870" cy="32357"/>
                <a:chOff x="4739005" y="3554149"/>
                <a:chExt cx="37870" cy="32357"/>
              </a:xfrm>
            </p:grpSpPr>
            <p:sp>
              <p:nvSpPr>
                <p:cNvPr id="4813" name="Google Shape;4813;p79"/>
                <p:cNvSpPr/>
                <p:nvPr/>
              </p:nvSpPr>
              <p:spPr>
                <a:xfrm>
                  <a:off x="4739005" y="3554149"/>
                  <a:ext cx="37870" cy="32357"/>
                </a:xfrm>
                <a:custGeom>
                  <a:avLst/>
                  <a:gdLst/>
                  <a:ahLst/>
                  <a:cxnLst/>
                  <a:rect l="l" t="t" r="r" b="b"/>
                  <a:pathLst>
                    <a:path w="4815" h="4114" extrusionOk="0">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4" name="Google Shape;4814;p79"/>
                <p:cNvSpPr/>
                <p:nvPr/>
              </p:nvSpPr>
              <p:spPr>
                <a:xfrm>
                  <a:off x="4751943" y="3563854"/>
                  <a:ext cx="15227" cy="13048"/>
                </a:xfrm>
                <a:custGeom>
                  <a:avLst/>
                  <a:gdLst/>
                  <a:ahLst/>
                  <a:cxnLst/>
                  <a:rect l="l" t="t" r="r" b="b"/>
                  <a:pathLst>
                    <a:path w="1936" h="1659" extrusionOk="0">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5" name="Google Shape;4815;p79"/>
              <p:cNvGrpSpPr/>
              <p:nvPr/>
            </p:nvGrpSpPr>
            <p:grpSpPr>
              <a:xfrm>
                <a:off x="4806557" y="3630258"/>
                <a:ext cx="37776" cy="32364"/>
                <a:chOff x="4806557" y="3630258"/>
                <a:chExt cx="37776" cy="32364"/>
              </a:xfrm>
            </p:grpSpPr>
            <p:sp>
              <p:nvSpPr>
                <p:cNvPr id="4816" name="Google Shape;4816;p79"/>
                <p:cNvSpPr/>
                <p:nvPr/>
              </p:nvSpPr>
              <p:spPr>
                <a:xfrm>
                  <a:off x="4806557" y="3630258"/>
                  <a:ext cx="37776" cy="32364"/>
                </a:xfrm>
                <a:custGeom>
                  <a:avLst/>
                  <a:gdLst/>
                  <a:ahLst/>
                  <a:cxnLst/>
                  <a:rect l="l" t="t" r="r" b="b"/>
                  <a:pathLst>
                    <a:path w="4803" h="4115" extrusionOk="0">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7" name="Google Shape;4817;p79"/>
                <p:cNvSpPr/>
                <p:nvPr/>
              </p:nvSpPr>
              <p:spPr>
                <a:xfrm>
                  <a:off x="4819495" y="3639972"/>
                  <a:ext cx="15227" cy="13040"/>
                </a:xfrm>
                <a:custGeom>
                  <a:avLst/>
                  <a:gdLst/>
                  <a:ahLst/>
                  <a:cxnLst/>
                  <a:rect l="l" t="t" r="r" b="b"/>
                  <a:pathLst>
                    <a:path w="1936" h="1658" extrusionOk="0">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8" name="Google Shape;4818;p79"/>
              <p:cNvGrpSpPr/>
              <p:nvPr/>
            </p:nvGrpSpPr>
            <p:grpSpPr>
              <a:xfrm>
                <a:off x="4737007" y="4004357"/>
                <a:ext cx="37870" cy="32357"/>
                <a:chOff x="4737007" y="4004357"/>
                <a:chExt cx="37870" cy="32357"/>
              </a:xfrm>
            </p:grpSpPr>
            <p:sp>
              <p:nvSpPr>
                <p:cNvPr id="4819" name="Google Shape;4819;p79"/>
                <p:cNvSpPr/>
                <p:nvPr/>
              </p:nvSpPr>
              <p:spPr>
                <a:xfrm>
                  <a:off x="4737007" y="4004357"/>
                  <a:ext cx="37870" cy="32357"/>
                </a:xfrm>
                <a:custGeom>
                  <a:avLst/>
                  <a:gdLst/>
                  <a:ahLst/>
                  <a:cxnLst/>
                  <a:rect l="l" t="t" r="r" b="b"/>
                  <a:pathLst>
                    <a:path w="4815" h="4114" extrusionOk="0">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0" name="Google Shape;4820;p79"/>
                <p:cNvSpPr/>
                <p:nvPr/>
              </p:nvSpPr>
              <p:spPr>
                <a:xfrm>
                  <a:off x="4752131" y="4014062"/>
                  <a:ext cx="13040" cy="13048"/>
                </a:xfrm>
                <a:custGeom>
                  <a:avLst/>
                  <a:gdLst/>
                  <a:ahLst/>
                  <a:cxnLst/>
                  <a:rect l="l" t="t" r="r" b="b"/>
                  <a:pathLst>
                    <a:path w="1658" h="1659" extrusionOk="0">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1" name="Google Shape;4821;p79"/>
              <p:cNvGrpSpPr/>
              <p:nvPr/>
            </p:nvGrpSpPr>
            <p:grpSpPr>
              <a:xfrm>
                <a:off x="4773634" y="4208627"/>
                <a:ext cx="37776" cy="32357"/>
                <a:chOff x="4773634" y="4208627"/>
                <a:chExt cx="37776" cy="32357"/>
              </a:xfrm>
            </p:grpSpPr>
            <p:sp>
              <p:nvSpPr>
                <p:cNvPr id="4822" name="Google Shape;4822;p79"/>
                <p:cNvSpPr/>
                <p:nvPr/>
              </p:nvSpPr>
              <p:spPr>
                <a:xfrm>
                  <a:off x="4773634" y="4208627"/>
                  <a:ext cx="37776" cy="32357"/>
                </a:xfrm>
                <a:custGeom>
                  <a:avLst/>
                  <a:gdLst/>
                  <a:ahLst/>
                  <a:cxnLst/>
                  <a:rect l="l" t="t" r="r" b="b"/>
                  <a:pathLst>
                    <a:path w="4803" h="4114" extrusionOk="0">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3" name="Google Shape;4823;p79"/>
                <p:cNvSpPr/>
                <p:nvPr/>
              </p:nvSpPr>
              <p:spPr>
                <a:xfrm>
                  <a:off x="4788664" y="4218332"/>
                  <a:ext cx="13048" cy="13040"/>
                </a:xfrm>
                <a:custGeom>
                  <a:avLst/>
                  <a:gdLst/>
                  <a:ahLst/>
                  <a:cxnLst/>
                  <a:rect l="l" t="t" r="r" b="b"/>
                  <a:pathLst>
                    <a:path w="1659"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4" name="Google Shape;4824;p79"/>
              <p:cNvGrpSpPr/>
              <p:nvPr/>
            </p:nvGrpSpPr>
            <p:grpSpPr>
              <a:xfrm>
                <a:off x="4888282" y="4074764"/>
                <a:ext cx="37776" cy="32451"/>
                <a:chOff x="4888282" y="4074764"/>
                <a:chExt cx="37776" cy="32451"/>
              </a:xfrm>
            </p:grpSpPr>
            <p:sp>
              <p:nvSpPr>
                <p:cNvPr id="4825" name="Google Shape;4825;p79"/>
                <p:cNvSpPr/>
                <p:nvPr/>
              </p:nvSpPr>
              <p:spPr>
                <a:xfrm>
                  <a:off x="4888282" y="4074764"/>
                  <a:ext cx="37776" cy="32451"/>
                </a:xfrm>
                <a:custGeom>
                  <a:avLst/>
                  <a:gdLst/>
                  <a:ahLst/>
                  <a:cxnLst/>
                  <a:rect l="l" t="t" r="r" b="b"/>
                  <a:pathLst>
                    <a:path w="4803" h="4126" extrusionOk="0">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6" name="Google Shape;4826;p79"/>
                <p:cNvSpPr/>
                <p:nvPr/>
              </p:nvSpPr>
              <p:spPr>
                <a:xfrm>
                  <a:off x="4901220" y="4084470"/>
                  <a:ext cx="15227" cy="13064"/>
                </a:xfrm>
                <a:custGeom>
                  <a:avLst/>
                  <a:gdLst/>
                  <a:ahLst/>
                  <a:cxnLst/>
                  <a:rect l="l" t="t" r="r" b="b"/>
                  <a:pathLst>
                    <a:path w="1936" h="1661" extrusionOk="0">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7" name="Google Shape;4827;p79"/>
              <p:cNvGrpSpPr/>
              <p:nvPr/>
            </p:nvGrpSpPr>
            <p:grpSpPr>
              <a:xfrm>
                <a:off x="4901315" y="3804271"/>
                <a:ext cx="37776" cy="32364"/>
                <a:chOff x="4901315" y="3804271"/>
                <a:chExt cx="37776" cy="32364"/>
              </a:xfrm>
            </p:grpSpPr>
            <p:sp>
              <p:nvSpPr>
                <p:cNvPr id="4828" name="Google Shape;4828;p79"/>
                <p:cNvSpPr/>
                <p:nvPr/>
              </p:nvSpPr>
              <p:spPr>
                <a:xfrm>
                  <a:off x="4901315" y="3804271"/>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9" name="Google Shape;4829;p79"/>
                <p:cNvSpPr/>
                <p:nvPr/>
              </p:nvSpPr>
              <p:spPr>
                <a:xfrm>
                  <a:off x="4914253" y="3813985"/>
                  <a:ext cx="15235" cy="13040"/>
                </a:xfrm>
                <a:custGeom>
                  <a:avLst/>
                  <a:gdLst/>
                  <a:ahLst/>
                  <a:cxnLst/>
                  <a:rect l="l" t="t" r="r" b="b"/>
                  <a:pathLst>
                    <a:path w="1937" h="1658" extrusionOk="0">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0" name="Google Shape;4830;p79"/>
              <p:cNvGrpSpPr/>
              <p:nvPr/>
            </p:nvGrpSpPr>
            <p:grpSpPr>
              <a:xfrm>
                <a:off x="4866394" y="3715035"/>
                <a:ext cx="37846" cy="32357"/>
                <a:chOff x="4866394" y="3715035"/>
                <a:chExt cx="37846" cy="32357"/>
              </a:xfrm>
            </p:grpSpPr>
            <p:sp>
              <p:nvSpPr>
                <p:cNvPr id="4831" name="Google Shape;4831;p79"/>
                <p:cNvSpPr/>
                <p:nvPr/>
              </p:nvSpPr>
              <p:spPr>
                <a:xfrm>
                  <a:off x="4866394" y="3715035"/>
                  <a:ext cx="37846" cy="32357"/>
                </a:xfrm>
                <a:custGeom>
                  <a:avLst/>
                  <a:gdLst/>
                  <a:ahLst/>
                  <a:cxnLst/>
                  <a:rect l="l" t="t" r="r" b="b"/>
                  <a:pathLst>
                    <a:path w="4812" h="4114" extrusionOk="0">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2" name="Google Shape;4832;p79"/>
                <p:cNvSpPr/>
                <p:nvPr/>
              </p:nvSpPr>
              <p:spPr>
                <a:xfrm>
                  <a:off x="4879340" y="3724646"/>
                  <a:ext cx="15227" cy="13103"/>
                </a:xfrm>
                <a:custGeom>
                  <a:avLst/>
                  <a:gdLst/>
                  <a:ahLst/>
                  <a:cxnLst/>
                  <a:rect l="l" t="t" r="r" b="b"/>
                  <a:pathLst>
                    <a:path w="1936" h="1666" extrusionOk="0">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3" name="Google Shape;4833;p79"/>
              <p:cNvGrpSpPr/>
              <p:nvPr/>
            </p:nvGrpSpPr>
            <p:grpSpPr>
              <a:xfrm>
                <a:off x="4979233" y="3839798"/>
                <a:ext cx="37878" cy="32420"/>
                <a:chOff x="4979233" y="3839798"/>
                <a:chExt cx="37878" cy="32420"/>
              </a:xfrm>
            </p:grpSpPr>
            <p:sp>
              <p:nvSpPr>
                <p:cNvPr id="4834" name="Google Shape;4834;p79"/>
                <p:cNvSpPr/>
                <p:nvPr/>
              </p:nvSpPr>
              <p:spPr>
                <a:xfrm>
                  <a:off x="4979233" y="3839798"/>
                  <a:ext cx="37878" cy="32420"/>
                </a:xfrm>
                <a:custGeom>
                  <a:avLst/>
                  <a:gdLst/>
                  <a:ahLst/>
                  <a:cxnLst/>
                  <a:rect l="l" t="t" r="r" b="b"/>
                  <a:pathLst>
                    <a:path w="4816" h="4122" extrusionOk="0">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5" name="Google Shape;4835;p79"/>
                <p:cNvSpPr/>
                <p:nvPr/>
              </p:nvSpPr>
              <p:spPr>
                <a:xfrm>
                  <a:off x="4994366" y="384947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6" name="Google Shape;4836;p79"/>
              <p:cNvGrpSpPr/>
              <p:nvPr/>
            </p:nvGrpSpPr>
            <p:grpSpPr>
              <a:xfrm>
                <a:off x="4790662" y="3679147"/>
                <a:ext cx="37783" cy="32380"/>
                <a:chOff x="4790662" y="3679147"/>
                <a:chExt cx="37783" cy="32380"/>
              </a:xfrm>
            </p:grpSpPr>
            <p:sp>
              <p:nvSpPr>
                <p:cNvPr id="4837" name="Google Shape;4837;p79"/>
                <p:cNvSpPr/>
                <p:nvPr/>
              </p:nvSpPr>
              <p:spPr>
                <a:xfrm>
                  <a:off x="4790662" y="3679147"/>
                  <a:ext cx="37783" cy="32380"/>
                </a:xfrm>
                <a:custGeom>
                  <a:avLst/>
                  <a:gdLst/>
                  <a:ahLst/>
                  <a:cxnLst/>
                  <a:rect l="l" t="t" r="r" b="b"/>
                  <a:pathLst>
                    <a:path w="4804" h="4117" extrusionOk="0">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8" name="Google Shape;4838;p79"/>
                <p:cNvSpPr/>
                <p:nvPr/>
              </p:nvSpPr>
              <p:spPr>
                <a:xfrm>
                  <a:off x="4803506" y="3688774"/>
                  <a:ext cx="15235" cy="13072"/>
                </a:xfrm>
                <a:custGeom>
                  <a:avLst/>
                  <a:gdLst/>
                  <a:ahLst/>
                  <a:cxnLst/>
                  <a:rect l="l" t="t" r="r" b="b"/>
                  <a:pathLst>
                    <a:path w="1937" h="1662" extrusionOk="0">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9" name="Google Shape;4839;p79"/>
              <p:cNvGrpSpPr/>
              <p:nvPr/>
            </p:nvGrpSpPr>
            <p:grpSpPr>
              <a:xfrm>
                <a:off x="4857263" y="3557861"/>
                <a:ext cx="37776" cy="32357"/>
                <a:chOff x="4857263" y="3557861"/>
                <a:chExt cx="37776" cy="32357"/>
              </a:xfrm>
            </p:grpSpPr>
            <p:sp>
              <p:nvSpPr>
                <p:cNvPr id="4840" name="Google Shape;4840;p79"/>
                <p:cNvSpPr/>
                <p:nvPr/>
              </p:nvSpPr>
              <p:spPr>
                <a:xfrm>
                  <a:off x="4857263" y="3557861"/>
                  <a:ext cx="37776" cy="32357"/>
                </a:xfrm>
                <a:custGeom>
                  <a:avLst/>
                  <a:gdLst/>
                  <a:ahLst/>
                  <a:cxnLst/>
                  <a:rect l="l" t="t" r="r" b="b"/>
                  <a:pathLst>
                    <a:path w="4803" h="4114" extrusionOk="0">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1" name="Google Shape;4841;p79"/>
                <p:cNvSpPr/>
                <p:nvPr/>
              </p:nvSpPr>
              <p:spPr>
                <a:xfrm>
                  <a:off x="4870106" y="3567566"/>
                  <a:ext cx="15329" cy="13040"/>
                </a:xfrm>
                <a:custGeom>
                  <a:avLst/>
                  <a:gdLst/>
                  <a:ahLst/>
                  <a:cxnLst/>
                  <a:rect l="l" t="t" r="r" b="b"/>
                  <a:pathLst>
                    <a:path w="1949" h="1658" extrusionOk="0">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42" name="Google Shape;4842;p79"/>
              <p:cNvGrpSpPr/>
              <p:nvPr/>
            </p:nvGrpSpPr>
            <p:grpSpPr>
              <a:xfrm>
                <a:off x="4883902" y="3648033"/>
                <a:ext cx="37783" cy="32380"/>
                <a:chOff x="4883902" y="3648033"/>
                <a:chExt cx="37783" cy="32380"/>
              </a:xfrm>
            </p:grpSpPr>
            <p:sp>
              <p:nvSpPr>
                <p:cNvPr id="4843" name="Google Shape;4843;p79"/>
                <p:cNvSpPr/>
                <p:nvPr/>
              </p:nvSpPr>
              <p:spPr>
                <a:xfrm>
                  <a:off x="4883902" y="3648033"/>
                  <a:ext cx="37783" cy="32380"/>
                </a:xfrm>
                <a:custGeom>
                  <a:avLst/>
                  <a:gdLst/>
                  <a:ahLst/>
                  <a:cxnLst/>
                  <a:rect l="l" t="t" r="r" b="b"/>
                  <a:pathLst>
                    <a:path w="4804" h="4117" extrusionOk="0">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4" name="Google Shape;4844;p79"/>
                <p:cNvSpPr/>
                <p:nvPr/>
              </p:nvSpPr>
              <p:spPr>
                <a:xfrm>
                  <a:off x="4896745" y="3657668"/>
                  <a:ext cx="15329" cy="13009"/>
                </a:xfrm>
                <a:custGeom>
                  <a:avLst/>
                  <a:gdLst/>
                  <a:ahLst/>
                  <a:cxnLst/>
                  <a:rect l="l" t="t" r="r" b="b"/>
                  <a:pathLst>
                    <a:path w="1949" h="1654" extrusionOk="0">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45" name="Google Shape;4845;p79"/>
              <p:cNvGrpSpPr/>
              <p:nvPr/>
            </p:nvGrpSpPr>
            <p:grpSpPr>
              <a:xfrm>
                <a:off x="4907780" y="3347220"/>
                <a:ext cx="37878" cy="32357"/>
                <a:chOff x="4907780" y="3347220"/>
                <a:chExt cx="37878" cy="32357"/>
              </a:xfrm>
            </p:grpSpPr>
            <p:sp>
              <p:nvSpPr>
                <p:cNvPr id="4846" name="Google Shape;4846;p79"/>
                <p:cNvSpPr/>
                <p:nvPr/>
              </p:nvSpPr>
              <p:spPr>
                <a:xfrm>
                  <a:off x="4907780" y="3347220"/>
                  <a:ext cx="37878" cy="32357"/>
                </a:xfrm>
                <a:custGeom>
                  <a:avLst/>
                  <a:gdLst/>
                  <a:ahLst/>
                  <a:cxnLst/>
                  <a:rect l="l" t="t" r="r" b="b"/>
                  <a:pathLst>
                    <a:path w="4816" h="4114" extrusionOk="0">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7" name="Google Shape;4847;p79"/>
                <p:cNvSpPr/>
                <p:nvPr/>
              </p:nvSpPr>
              <p:spPr>
                <a:xfrm>
                  <a:off x="4922912" y="3356926"/>
                  <a:ext cx="13040" cy="13040"/>
                </a:xfrm>
                <a:custGeom>
                  <a:avLst/>
                  <a:gdLst/>
                  <a:ahLst/>
                  <a:cxnLst/>
                  <a:rect l="l" t="t" r="r" b="b"/>
                  <a:pathLst>
                    <a:path w="1658" h="1658" extrusionOk="0">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48" name="Google Shape;4848;p79"/>
              <p:cNvGrpSpPr/>
              <p:nvPr/>
            </p:nvGrpSpPr>
            <p:grpSpPr>
              <a:xfrm>
                <a:off x="5065048" y="3738150"/>
                <a:ext cx="37783" cy="32364"/>
                <a:chOff x="5065048" y="3738150"/>
                <a:chExt cx="37783" cy="32364"/>
              </a:xfrm>
            </p:grpSpPr>
            <p:sp>
              <p:nvSpPr>
                <p:cNvPr id="4849" name="Google Shape;4849;p79"/>
                <p:cNvSpPr/>
                <p:nvPr/>
              </p:nvSpPr>
              <p:spPr>
                <a:xfrm>
                  <a:off x="5065048" y="3738150"/>
                  <a:ext cx="37783" cy="32364"/>
                </a:xfrm>
                <a:custGeom>
                  <a:avLst/>
                  <a:gdLst/>
                  <a:ahLst/>
                  <a:cxnLst/>
                  <a:rect l="l" t="t" r="r" b="b"/>
                  <a:pathLst>
                    <a:path w="4804" h="4115"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0" name="Google Shape;4850;p79"/>
                <p:cNvSpPr/>
                <p:nvPr/>
              </p:nvSpPr>
              <p:spPr>
                <a:xfrm>
                  <a:off x="5077994" y="3747761"/>
                  <a:ext cx="15227" cy="13072"/>
                </a:xfrm>
                <a:custGeom>
                  <a:avLst/>
                  <a:gdLst/>
                  <a:ahLst/>
                  <a:cxnLst/>
                  <a:rect l="l" t="t" r="r" b="b"/>
                  <a:pathLst>
                    <a:path w="1936" h="1662" extrusionOk="0">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51" name="Google Shape;4851;p79"/>
              <p:cNvGrpSpPr/>
              <p:nvPr/>
            </p:nvGrpSpPr>
            <p:grpSpPr>
              <a:xfrm>
                <a:off x="5071616" y="3284615"/>
                <a:ext cx="37783" cy="32357"/>
                <a:chOff x="5071616" y="3284615"/>
                <a:chExt cx="37783" cy="32357"/>
              </a:xfrm>
            </p:grpSpPr>
            <p:sp>
              <p:nvSpPr>
                <p:cNvPr id="4852" name="Google Shape;4852;p79"/>
                <p:cNvSpPr/>
                <p:nvPr/>
              </p:nvSpPr>
              <p:spPr>
                <a:xfrm>
                  <a:off x="5071616" y="3284615"/>
                  <a:ext cx="37783" cy="32357"/>
                </a:xfrm>
                <a:custGeom>
                  <a:avLst/>
                  <a:gdLst/>
                  <a:ahLst/>
                  <a:cxnLst/>
                  <a:rect l="l" t="t" r="r" b="b"/>
                  <a:pathLst>
                    <a:path w="4804" h="4114" extrusionOk="0">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3" name="Google Shape;4853;p79"/>
                <p:cNvSpPr/>
                <p:nvPr/>
              </p:nvSpPr>
              <p:spPr>
                <a:xfrm>
                  <a:off x="5086646" y="3294320"/>
                  <a:ext cx="13048" cy="13048"/>
                </a:xfrm>
                <a:custGeom>
                  <a:avLst/>
                  <a:gdLst/>
                  <a:ahLst/>
                  <a:cxnLst/>
                  <a:rect l="l" t="t" r="r" b="b"/>
                  <a:pathLst>
                    <a:path w="1659" h="1659" extrusionOk="0">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54" name="Google Shape;4854;p79"/>
              <p:cNvGrpSpPr/>
              <p:nvPr/>
            </p:nvGrpSpPr>
            <p:grpSpPr>
              <a:xfrm>
                <a:off x="5389291" y="3759921"/>
                <a:ext cx="37783" cy="32380"/>
                <a:chOff x="5389291" y="3759921"/>
                <a:chExt cx="37783" cy="32380"/>
              </a:xfrm>
            </p:grpSpPr>
            <p:sp>
              <p:nvSpPr>
                <p:cNvPr id="4855" name="Google Shape;4855;p79"/>
                <p:cNvSpPr/>
                <p:nvPr/>
              </p:nvSpPr>
              <p:spPr>
                <a:xfrm>
                  <a:off x="5389291" y="3759921"/>
                  <a:ext cx="37783" cy="32380"/>
                </a:xfrm>
                <a:custGeom>
                  <a:avLst/>
                  <a:gdLst/>
                  <a:ahLst/>
                  <a:cxnLst/>
                  <a:rect l="l" t="t" r="r" b="b"/>
                  <a:pathLst>
                    <a:path w="4804" h="4117" extrusionOk="0">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6" name="Google Shape;4856;p79"/>
                <p:cNvSpPr/>
                <p:nvPr/>
              </p:nvSpPr>
              <p:spPr>
                <a:xfrm>
                  <a:off x="5402229" y="3769555"/>
                  <a:ext cx="15235" cy="13064"/>
                </a:xfrm>
                <a:custGeom>
                  <a:avLst/>
                  <a:gdLst/>
                  <a:ahLst/>
                  <a:cxnLst/>
                  <a:rect l="l" t="t" r="r" b="b"/>
                  <a:pathLst>
                    <a:path w="1937" h="1661" extrusionOk="0">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57" name="Google Shape;4857;p79"/>
              <p:cNvGrpSpPr/>
              <p:nvPr/>
            </p:nvGrpSpPr>
            <p:grpSpPr>
              <a:xfrm>
                <a:off x="5431534" y="3632932"/>
                <a:ext cx="37878" cy="32451"/>
                <a:chOff x="5431534" y="3632932"/>
                <a:chExt cx="37878" cy="32451"/>
              </a:xfrm>
            </p:grpSpPr>
            <p:sp>
              <p:nvSpPr>
                <p:cNvPr id="4858" name="Google Shape;4858;p79"/>
                <p:cNvSpPr/>
                <p:nvPr/>
              </p:nvSpPr>
              <p:spPr>
                <a:xfrm>
                  <a:off x="5431534" y="3632932"/>
                  <a:ext cx="37878" cy="32451"/>
                </a:xfrm>
                <a:custGeom>
                  <a:avLst/>
                  <a:gdLst/>
                  <a:ahLst/>
                  <a:cxnLst/>
                  <a:rect l="l" t="t" r="r" b="b"/>
                  <a:pathLst>
                    <a:path w="4816" h="4126" extrusionOk="0">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9" name="Google Shape;4859;p79"/>
                <p:cNvSpPr/>
                <p:nvPr/>
              </p:nvSpPr>
              <p:spPr>
                <a:xfrm>
                  <a:off x="5444472" y="3642638"/>
                  <a:ext cx="15235" cy="13064"/>
                </a:xfrm>
                <a:custGeom>
                  <a:avLst/>
                  <a:gdLst/>
                  <a:ahLst/>
                  <a:cxnLst/>
                  <a:rect l="l" t="t" r="r" b="b"/>
                  <a:pathLst>
                    <a:path w="1937" h="1661" extrusionOk="0">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60" name="Google Shape;4860;p79"/>
              <p:cNvGrpSpPr/>
              <p:nvPr/>
            </p:nvGrpSpPr>
            <p:grpSpPr>
              <a:xfrm>
                <a:off x="5540755" y="3544829"/>
                <a:ext cx="37783" cy="32357"/>
                <a:chOff x="5540755" y="3544829"/>
                <a:chExt cx="37783" cy="32357"/>
              </a:xfrm>
            </p:grpSpPr>
            <p:sp>
              <p:nvSpPr>
                <p:cNvPr id="4861" name="Google Shape;4861;p79"/>
                <p:cNvSpPr/>
                <p:nvPr/>
              </p:nvSpPr>
              <p:spPr>
                <a:xfrm>
                  <a:off x="5540755" y="3544829"/>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2" name="Google Shape;4862;p79"/>
                <p:cNvSpPr/>
                <p:nvPr/>
              </p:nvSpPr>
              <p:spPr>
                <a:xfrm>
                  <a:off x="5553693" y="3554534"/>
                  <a:ext cx="15235" cy="13040"/>
                </a:xfrm>
                <a:custGeom>
                  <a:avLst/>
                  <a:gdLst/>
                  <a:ahLst/>
                  <a:cxnLst/>
                  <a:rect l="l" t="t" r="r" b="b"/>
                  <a:pathLst>
                    <a:path w="1937" h="1658" extrusionOk="0">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63" name="Google Shape;4863;p79"/>
              <p:cNvGrpSpPr/>
              <p:nvPr/>
            </p:nvGrpSpPr>
            <p:grpSpPr>
              <a:xfrm>
                <a:off x="5579293" y="3412107"/>
                <a:ext cx="37776" cy="32357"/>
                <a:chOff x="5579293" y="3412107"/>
                <a:chExt cx="37776" cy="32357"/>
              </a:xfrm>
            </p:grpSpPr>
            <p:sp>
              <p:nvSpPr>
                <p:cNvPr id="4864" name="Google Shape;4864;p79"/>
                <p:cNvSpPr/>
                <p:nvPr/>
              </p:nvSpPr>
              <p:spPr>
                <a:xfrm>
                  <a:off x="5579293" y="3412107"/>
                  <a:ext cx="37776" cy="32357"/>
                </a:xfrm>
                <a:custGeom>
                  <a:avLst/>
                  <a:gdLst/>
                  <a:ahLst/>
                  <a:cxnLst/>
                  <a:rect l="l" t="t" r="r" b="b"/>
                  <a:pathLst>
                    <a:path w="4803" h="4114" extrusionOk="0">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5" name="Google Shape;4865;p79"/>
                <p:cNvSpPr/>
                <p:nvPr/>
              </p:nvSpPr>
              <p:spPr>
                <a:xfrm>
                  <a:off x="5594418" y="3421812"/>
                  <a:ext cx="13040" cy="13040"/>
                </a:xfrm>
                <a:custGeom>
                  <a:avLst/>
                  <a:gdLst/>
                  <a:ahLst/>
                  <a:cxnLst/>
                  <a:rect l="l" t="t" r="r" b="b"/>
                  <a:pathLst>
                    <a:path w="1658" h="1658" extrusionOk="0">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66" name="Google Shape;4866;p79"/>
              <p:cNvGrpSpPr/>
              <p:nvPr/>
            </p:nvGrpSpPr>
            <p:grpSpPr>
              <a:xfrm>
                <a:off x="5801346" y="3284615"/>
                <a:ext cx="37783" cy="32357"/>
                <a:chOff x="5801346" y="3284615"/>
                <a:chExt cx="37783" cy="32357"/>
              </a:xfrm>
            </p:grpSpPr>
            <p:sp>
              <p:nvSpPr>
                <p:cNvPr id="4867" name="Google Shape;4867;p79"/>
                <p:cNvSpPr/>
                <p:nvPr/>
              </p:nvSpPr>
              <p:spPr>
                <a:xfrm>
                  <a:off x="5801346" y="3284615"/>
                  <a:ext cx="37783" cy="32357"/>
                </a:xfrm>
                <a:custGeom>
                  <a:avLst/>
                  <a:gdLst/>
                  <a:ahLst/>
                  <a:cxnLst/>
                  <a:rect l="l" t="t" r="r" b="b"/>
                  <a:pathLst>
                    <a:path w="4804" h="4114" extrusionOk="0">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8" name="Google Shape;4868;p79"/>
                <p:cNvSpPr/>
                <p:nvPr/>
              </p:nvSpPr>
              <p:spPr>
                <a:xfrm>
                  <a:off x="5816478" y="3294320"/>
                  <a:ext cx="13040" cy="13048"/>
                </a:xfrm>
                <a:custGeom>
                  <a:avLst/>
                  <a:gdLst/>
                  <a:ahLst/>
                  <a:cxnLst/>
                  <a:rect l="l" t="t" r="r" b="b"/>
                  <a:pathLst>
                    <a:path w="1658" h="1659" extrusionOk="0">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69" name="Google Shape;4869;p79"/>
              <p:cNvGrpSpPr/>
              <p:nvPr/>
            </p:nvGrpSpPr>
            <p:grpSpPr>
              <a:xfrm>
                <a:off x="5763578" y="3399067"/>
                <a:ext cx="37776" cy="32364"/>
                <a:chOff x="5763578" y="3399067"/>
                <a:chExt cx="37776" cy="32364"/>
              </a:xfrm>
            </p:grpSpPr>
            <p:sp>
              <p:nvSpPr>
                <p:cNvPr id="4870" name="Google Shape;4870;p79"/>
                <p:cNvSpPr/>
                <p:nvPr/>
              </p:nvSpPr>
              <p:spPr>
                <a:xfrm>
                  <a:off x="5763578" y="3399067"/>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1" name="Google Shape;4871;p79"/>
                <p:cNvSpPr/>
                <p:nvPr/>
              </p:nvSpPr>
              <p:spPr>
                <a:xfrm>
                  <a:off x="5776516" y="3408780"/>
                  <a:ext cx="15235" cy="13040"/>
                </a:xfrm>
                <a:custGeom>
                  <a:avLst/>
                  <a:gdLst/>
                  <a:ahLst/>
                  <a:cxnLst/>
                  <a:rect l="l" t="t" r="r" b="b"/>
                  <a:pathLst>
                    <a:path w="1937" h="1658" extrusionOk="0">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2" name="Google Shape;4872;p79"/>
              <p:cNvGrpSpPr/>
              <p:nvPr/>
            </p:nvGrpSpPr>
            <p:grpSpPr>
              <a:xfrm>
                <a:off x="5395858" y="3230952"/>
                <a:ext cx="37776" cy="32364"/>
                <a:chOff x="5395858" y="3230952"/>
                <a:chExt cx="37776" cy="32364"/>
              </a:xfrm>
            </p:grpSpPr>
            <p:sp>
              <p:nvSpPr>
                <p:cNvPr id="4873" name="Google Shape;4873;p79"/>
                <p:cNvSpPr/>
                <p:nvPr/>
              </p:nvSpPr>
              <p:spPr>
                <a:xfrm>
                  <a:off x="5395858" y="3230952"/>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4" name="Google Shape;4874;p79"/>
                <p:cNvSpPr/>
                <p:nvPr/>
              </p:nvSpPr>
              <p:spPr>
                <a:xfrm>
                  <a:off x="5408702" y="3240571"/>
                  <a:ext cx="15227" cy="13064"/>
                </a:xfrm>
                <a:custGeom>
                  <a:avLst/>
                  <a:gdLst/>
                  <a:ahLst/>
                  <a:cxnLst/>
                  <a:rect l="l" t="t" r="r" b="b"/>
                  <a:pathLst>
                    <a:path w="1936" h="1661" extrusionOk="0">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5" name="Google Shape;4875;p79"/>
              <p:cNvGrpSpPr/>
              <p:nvPr/>
            </p:nvGrpSpPr>
            <p:grpSpPr>
              <a:xfrm>
                <a:off x="5264088" y="3188237"/>
                <a:ext cx="37776" cy="32357"/>
                <a:chOff x="5264088" y="3188237"/>
                <a:chExt cx="37776" cy="32357"/>
              </a:xfrm>
            </p:grpSpPr>
            <p:sp>
              <p:nvSpPr>
                <p:cNvPr id="4876" name="Google Shape;4876;p79"/>
                <p:cNvSpPr/>
                <p:nvPr/>
              </p:nvSpPr>
              <p:spPr>
                <a:xfrm>
                  <a:off x="5264088" y="3188237"/>
                  <a:ext cx="37776" cy="32357"/>
                </a:xfrm>
                <a:custGeom>
                  <a:avLst/>
                  <a:gdLst/>
                  <a:ahLst/>
                  <a:cxnLst/>
                  <a:rect l="l" t="t" r="r" b="b"/>
                  <a:pathLst>
                    <a:path w="4803" h="4114" extrusionOk="0">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7" name="Google Shape;4877;p79"/>
                <p:cNvSpPr/>
                <p:nvPr/>
              </p:nvSpPr>
              <p:spPr>
                <a:xfrm>
                  <a:off x="5279212" y="3197943"/>
                  <a:ext cx="13048" cy="13048"/>
                </a:xfrm>
                <a:custGeom>
                  <a:avLst/>
                  <a:gdLst/>
                  <a:ahLst/>
                  <a:cxnLst/>
                  <a:rect l="l" t="t" r="r" b="b"/>
                  <a:pathLst>
                    <a:path w="1659" h="1659" extrusionOk="0">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8" name="Google Shape;4878;p79"/>
              <p:cNvGrpSpPr/>
              <p:nvPr/>
            </p:nvGrpSpPr>
            <p:grpSpPr>
              <a:xfrm>
                <a:off x="5585758" y="3237425"/>
                <a:ext cx="37878" cy="32357"/>
                <a:chOff x="5585758" y="3237425"/>
                <a:chExt cx="37878" cy="32357"/>
              </a:xfrm>
            </p:grpSpPr>
            <p:sp>
              <p:nvSpPr>
                <p:cNvPr id="4879" name="Google Shape;4879;p79"/>
                <p:cNvSpPr/>
                <p:nvPr/>
              </p:nvSpPr>
              <p:spPr>
                <a:xfrm>
                  <a:off x="5585758" y="3237425"/>
                  <a:ext cx="37878" cy="32357"/>
                </a:xfrm>
                <a:custGeom>
                  <a:avLst/>
                  <a:gdLst/>
                  <a:ahLst/>
                  <a:cxnLst/>
                  <a:rect l="l" t="t" r="r" b="b"/>
                  <a:pathLst>
                    <a:path w="4816" h="4114" extrusionOk="0">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0" name="Google Shape;4880;p79"/>
                <p:cNvSpPr/>
                <p:nvPr/>
              </p:nvSpPr>
              <p:spPr>
                <a:xfrm>
                  <a:off x="5598696" y="3247130"/>
                  <a:ext cx="15235" cy="13048"/>
                </a:xfrm>
                <a:custGeom>
                  <a:avLst/>
                  <a:gdLst/>
                  <a:ahLst/>
                  <a:cxnLst/>
                  <a:rect l="l" t="t" r="r" b="b"/>
                  <a:pathLst>
                    <a:path w="1937" h="1659" extrusionOk="0">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81" name="Google Shape;4881;p79"/>
              <p:cNvGrpSpPr/>
              <p:nvPr/>
            </p:nvGrpSpPr>
            <p:grpSpPr>
              <a:xfrm>
                <a:off x="4874196" y="3291088"/>
                <a:ext cx="37878" cy="32451"/>
                <a:chOff x="4874196" y="3291088"/>
                <a:chExt cx="37878" cy="32451"/>
              </a:xfrm>
            </p:grpSpPr>
            <p:sp>
              <p:nvSpPr>
                <p:cNvPr id="4882" name="Google Shape;4882;p79"/>
                <p:cNvSpPr/>
                <p:nvPr/>
              </p:nvSpPr>
              <p:spPr>
                <a:xfrm>
                  <a:off x="4874196"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3" name="Google Shape;4883;p79"/>
                <p:cNvSpPr/>
                <p:nvPr/>
              </p:nvSpPr>
              <p:spPr>
                <a:xfrm>
                  <a:off x="4889328" y="3300793"/>
                  <a:ext cx="13040" cy="13040"/>
                </a:xfrm>
                <a:custGeom>
                  <a:avLst/>
                  <a:gdLst/>
                  <a:ahLst/>
                  <a:cxnLst/>
                  <a:rect l="l" t="t" r="r" b="b"/>
                  <a:pathLst>
                    <a:path w="1658" h="1658" extrusionOk="0">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84" name="Google Shape;4884;p79"/>
              <p:cNvGrpSpPr/>
              <p:nvPr/>
            </p:nvGrpSpPr>
            <p:grpSpPr>
              <a:xfrm>
                <a:off x="5197770" y="3785466"/>
                <a:ext cx="37783" cy="32427"/>
                <a:chOff x="5197770" y="3785466"/>
                <a:chExt cx="37783" cy="32427"/>
              </a:xfrm>
            </p:grpSpPr>
            <p:sp>
              <p:nvSpPr>
                <p:cNvPr id="4885" name="Google Shape;4885;p79"/>
                <p:cNvSpPr/>
                <p:nvPr/>
              </p:nvSpPr>
              <p:spPr>
                <a:xfrm>
                  <a:off x="5197770" y="3785466"/>
                  <a:ext cx="37783" cy="32427"/>
                </a:xfrm>
                <a:custGeom>
                  <a:avLst/>
                  <a:gdLst/>
                  <a:ahLst/>
                  <a:cxnLst/>
                  <a:rect l="l" t="t" r="r" b="b"/>
                  <a:pathLst>
                    <a:path w="4804" h="4123" extrusionOk="0">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6" name="Google Shape;4886;p79"/>
                <p:cNvSpPr/>
                <p:nvPr/>
              </p:nvSpPr>
              <p:spPr>
                <a:xfrm>
                  <a:off x="5212808" y="3795148"/>
                  <a:ext cx="13040" cy="13040"/>
                </a:xfrm>
                <a:custGeom>
                  <a:avLst/>
                  <a:gdLst/>
                  <a:ahLst/>
                  <a:cxnLst/>
                  <a:rect l="l" t="t" r="r" b="b"/>
                  <a:pathLst>
                    <a:path w="1658" h="1658" extrusionOk="0">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87" name="Google Shape;4887;p79"/>
              <p:cNvGrpSpPr/>
              <p:nvPr/>
            </p:nvGrpSpPr>
            <p:grpSpPr>
              <a:xfrm>
                <a:off x="5177699" y="3492117"/>
                <a:ext cx="37776" cy="32357"/>
                <a:chOff x="5177699" y="3492117"/>
                <a:chExt cx="37776" cy="32357"/>
              </a:xfrm>
            </p:grpSpPr>
            <p:sp>
              <p:nvSpPr>
                <p:cNvPr id="4888" name="Google Shape;4888;p79"/>
                <p:cNvSpPr/>
                <p:nvPr/>
              </p:nvSpPr>
              <p:spPr>
                <a:xfrm>
                  <a:off x="5177699" y="3492117"/>
                  <a:ext cx="37776" cy="32357"/>
                </a:xfrm>
                <a:custGeom>
                  <a:avLst/>
                  <a:gdLst/>
                  <a:ahLst/>
                  <a:cxnLst/>
                  <a:rect l="l" t="t" r="r" b="b"/>
                  <a:pathLst>
                    <a:path w="4803" h="4114" extrusionOk="0">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9" name="Google Shape;4889;p79"/>
                <p:cNvSpPr/>
                <p:nvPr/>
              </p:nvSpPr>
              <p:spPr>
                <a:xfrm>
                  <a:off x="5192823" y="3501823"/>
                  <a:ext cx="13048" cy="13048"/>
                </a:xfrm>
                <a:custGeom>
                  <a:avLst/>
                  <a:gdLst/>
                  <a:ahLst/>
                  <a:cxnLst/>
                  <a:rect l="l" t="t" r="r" b="b"/>
                  <a:pathLst>
                    <a:path w="1659" h="1659" extrusionOk="0">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90" name="Google Shape;4890;p79"/>
              <p:cNvGrpSpPr/>
              <p:nvPr/>
            </p:nvGrpSpPr>
            <p:grpSpPr>
              <a:xfrm>
                <a:off x="5349431" y="3622346"/>
                <a:ext cx="37870" cy="32380"/>
                <a:chOff x="5349431" y="3622346"/>
                <a:chExt cx="37870" cy="32380"/>
              </a:xfrm>
            </p:grpSpPr>
            <p:sp>
              <p:nvSpPr>
                <p:cNvPr id="4891" name="Google Shape;4891;p79"/>
                <p:cNvSpPr/>
                <p:nvPr/>
              </p:nvSpPr>
              <p:spPr>
                <a:xfrm>
                  <a:off x="5349431" y="3622346"/>
                  <a:ext cx="37870" cy="32380"/>
                </a:xfrm>
                <a:custGeom>
                  <a:avLst/>
                  <a:gdLst/>
                  <a:ahLst/>
                  <a:cxnLst/>
                  <a:rect l="l" t="t" r="r" b="b"/>
                  <a:pathLst>
                    <a:path w="4815" h="4117" extrusionOk="0">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2" name="Google Shape;4892;p79"/>
                <p:cNvSpPr/>
                <p:nvPr/>
              </p:nvSpPr>
              <p:spPr>
                <a:xfrm>
                  <a:off x="5362369" y="3632075"/>
                  <a:ext cx="15227" cy="13040"/>
                </a:xfrm>
                <a:custGeom>
                  <a:avLst/>
                  <a:gdLst/>
                  <a:ahLst/>
                  <a:cxnLst/>
                  <a:rect l="l" t="t" r="r" b="b"/>
                  <a:pathLst>
                    <a:path w="1936" h="1658" extrusionOk="0">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93" name="Google Shape;4893;p79"/>
              <p:cNvGrpSpPr/>
              <p:nvPr/>
            </p:nvGrpSpPr>
            <p:grpSpPr>
              <a:xfrm>
                <a:off x="5068855" y="3563980"/>
                <a:ext cx="53954" cy="46223"/>
                <a:chOff x="5068855" y="3563980"/>
                <a:chExt cx="53954" cy="46223"/>
              </a:xfrm>
            </p:grpSpPr>
            <p:sp>
              <p:nvSpPr>
                <p:cNvPr id="4894" name="Google Shape;4894;p79"/>
                <p:cNvSpPr/>
                <p:nvPr/>
              </p:nvSpPr>
              <p:spPr>
                <a:xfrm>
                  <a:off x="5068855" y="3563980"/>
                  <a:ext cx="53954" cy="46223"/>
                </a:xfrm>
                <a:custGeom>
                  <a:avLst/>
                  <a:gdLst/>
                  <a:ahLst/>
                  <a:cxnLst/>
                  <a:rect l="l" t="t" r="r" b="b"/>
                  <a:pathLst>
                    <a:path w="6860" h="5877" extrusionOk="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5" name="Google Shape;4895;p79"/>
                <p:cNvSpPr/>
                <p:nvPr/>
              </p:nvSpPr>
              <p:spPr>
                <a:xfrm>
                  <a:off x="5086268" y="3573654"/>
                  <a:ext cx="26835" cy="26843"/>
                </a:xfrm>
                <a:custGeom>
                  <a:avLst/>
                  <a:gdLst/>
                  <a:ahLst/>
                  <a:cxnLst/>
                  <a:rect l="l" t="t" r="r" b="b"/>
                  <a:pathLst>
                    <a:path w="3412" h="3413" extrusionOk="0">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96" name="Google Shape;4896;p79"/>
              <p:cNvGrpSpPr/>
              <p:nvPr/>
            </p:nvGrpSpPr>
            <p:grpSpPr>
              <a:xfrm>
                <a:off x="5037654" y="3392507"/>
                <a:ext cx="37870" cy="32451"/>
                <a:chOff x="5037654" y="3392507"/>
                <a:chExt cx="37870" cy="32451"/>
              </a:xfrm>
            </p:grpSpPr>
            <p:sp>
              <p:nvSpPr>
                <p:cNvPr id="4897" name="Google Shape;4897;p79"/>
                <p:cNvSpPr/>
                <p:nvPr/>
              </p:nvSpPr>
              <p:spPr>
                <a:xfrm>
                  <a:off x="5037654" y="3392507"/>
                  <a:ext cx="37870" cy="32451"/>
                </a:xfrm>
                <a:custGeom>
                  <a:avLst/>
                  <a:gdLst/>
                  <a:ahLst/>
                  <a:cxnLst/>
                  <a:rect l="l" t="t" r="r" b="b"/>
                  <a:pathLst>
                    <a:path w="4815" h="4126" extrusionOk="0">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8" name="Google Shape;4898;p79"/>
                <p:cNvSpPr/>
                <p:nvPr/>
              </p:nvSpPr>
              <p:spPr>
                <a:xfrm>
                  <a:off x="5050592" y="3402213"/>
                  <a:ext cx="15227" cy="13064"/>
                </a:xfrm>
                <a:custGeom>
                  <a:avLst/>
                  <a:gdLst/>
                  <a:ahLst/>
                  <a:cxnLst/>
                  <a:rect l="l" t="t" r="r" b="b"/>
                  <a:pathLst>
                    <a:path w="1936" h="1661" extrusionOk="0">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99" name="Google Shape;4899;p79"/>
              <p:cNvGrpSpPr/>
              <p:nvPr/>
            </p:nvGrpSpPr>
            <p:grpSpPr>
              <a:xfrm>
                <a:off x="5456560" y="3368629"/>
                <a:ext cx="37870" cy="32451"/>
                <a:chOff x="5456560" y="3368629"/>
                <a:chExt cx="37870" cy="32451"/>
              </a:xfrm>
            </p:grpSpPr>
            <p:sp>
              <p:nvSpPr>
                <p:cNvPr id="4900" name="Google Shape;4900;p79"/>
                <p:cNvSpPr/>
                <p:nvPr/>
              </p:nvSpPr>
              <p:spPr>
                <a:xfrm>
                  <a:off x="5456560" y="3368629"/>
                  <a:ext cx="37870" cy="32451"/>
                </a:xfrm>
                <a:custGeom>
                  <a:avLst/>
                  <a:gdLst/>
                  <a:ahLst/>
                  <a:cxnLst/>
                  <a:rect l="l" t="t" r="r" b="b"/>
                  <a:pathLst>
                    <a:path w="4815" h="4126" extrusionOk="0">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1" name="Google Shape;4901;p79"/>
                <p:cNvSpPr/>
                <p:nvPr/>
              </p:nvSpPr>
              <p:spPr>
                <a:xfrm>
                  <a:off x="5469498" y="3378334"/>
                  <a:ext cx="15227" cy="13064"/>
                </a:xfrm>
                <a:custGeom>
                  <a:avLst/>
                  <a:gdLst/>
                  <a:ahLst/>
                  <a:cxnLst/>
                  <a:rect l="l" t="t" r="r" b="b"/>
                  <a:pathLst>
                    <a:path w="1936" h="1661" extrusionOk="0">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02" name="Google Shape;4902;p79"/>
              <p:cNvGrpSpPr/>
              <p:nvPr/>
            </p:nvGrpSpPr>
            <p:grpSpPr>
              <a:xfrm>
                <a:off x="4755749" y="3501516"/>
                <a:ext cx="46246" cy="39608"/>
                <a:chOff x="4755749" y="3501516"/>
                <a:chExt cx="46246" cy="39608"/>
              </a:xfrm>
            </p:grpSpPr>
            <p:sp>
              <p:nvSpPr>
                <p:cNvPr id="4903" name="Google Shape;4903;p79"/>
                <p:cNvSpPr/>
                <p:nvPr/>
              </p:nvSpPr>
              <p:spPr>
                <a:xfrm>
                  <a:off x="4755749" y="3501516"/>
                  <a:ext cx="46246" cy="39608"/>
                </a:xfrm>
                <a:custGeom>
                  <a:avLst/>
                  <a:gdLst/>
                  <a:ahLst/>
                  <a:cxnLst/>
                  <a:rect l="l" t="t" r="r" b="b"/>
                  <a:pathLst>
                    <a:path w="5880" h="5036" extrusionOk="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4" name="Google Shape;4904;p79"/>
                <p:cNvSpPr/>
                <p:nvPr/>
              </p:nvSpPr>
              <p:spPr>
                <a:xfrm>
                  <a:off x="4768687" y="3511245"/>
                  <a:ext cx="23697" cy="20221"/>
                </a:xfrm>
                <a:custGeom>
                  <a:avLst/>
                  <a:gdLst/>
                  <a:ahLst/>
                  <a:cxnLst/>
                  <a:rect l="l" t="t" r="r" b="b"/>
                  <a:pathLst>
                    <a:path w="3013" h="2571" extrusionOk="0">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05" name="Google Shape;4905;p79"/>
              <p:cNvGrpSpPr/>
              <p:nvPr/>
            </p:nvGrpSpPr>
            <p:grpSpPr>
              <a:xfrm>
                <a:off x="4681346" y="3485582"/>
                <a:ext cx="37783" cy="32427"/>
                <a:chOff x="4681346" y="3485582"/>
                <a:chExt cx="37783" cy="32427"/>
              </a:xfrm>
            </p:grpSpPr>
            <p:sp>
              <p:nvSpPr>
                <p:cNvPr id="4906" name="Google Shape;4906;p79"/>
                <p:cNvSpPr/>
                <p:nvPr/>
              </p:nvSpPr>
              <p:spPr>
                <a:xfrm>
                  <a:off x="4681346" y="3485582"/>
                  <a:ext cx="37783" cy="32427"/>
                </a:xfrm>
                <a:custGeom>
                  <a:avLst/>
                  <a:gdLst/>
                  <a:ahLst/>
                  <a:cxnLst/>
                  <a:rect l="l" t="t" r="r" b="b"/>
                  <a:pathLst>
                    <a:path w="4804" h="4123" extrusionOk="0">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7" name="Google Shape;4907;p79"/>
                <p:cNvSpPr/>
                <p:nvPr/>
              </p:nvSpPr>
              <p:spPr>
                <a:xfrm>
                  <a:off x="4696479" y="3495263"/>
                  <a:ext cx="13040" cy="13040"/>
                </a:xfrm>
                <a:custGeom>
                  <a:avLst/>
                  <a:gdLst/>
                  <a:ahLst/>
                  <a:cxnLst/>
                  <a:rect l="l" t="t" r="r" b="b"/>
                  <a:pathLst>
                    <a:path w="1658" h="1658" extrusionOk="0">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08" name="Google Shape;4908;p79"/>
              <p:cNvGrpSpPr/>
              <p:nvPr/>
            </p:nvGrpSpPr>
            <p:grpSpPr>
              <a:xfrm>
                <a:off x="4767067" y="3291088"/>
                <a:ext cx="37878" cy="32451"/>
                <a:chOff x="4767067" y="3291088"/>
                <a:chExt cx="37878" cy="32451"/>
              </a:xfrm>
            </p:grpSpPr>
            <p:sp>
              <p:nvSpPr>
                <p:cNvPr id="4909" name="Google Shape;4909;p79"/>
                <p:cNvSpPr/>
                <p:nvPr/>
              </p:nvSpPr>
              <p:spPr>
                <a:xfrm>
                  <a:off x="4767067"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0" name="Google Shape;4910;p79"/>
                <p:cNvSpPr/>
                <p:nvPr/>
              </p:nvSpPr>
              <p:spPr>
                <a:xfrm>
                  <a:off x="4780036" y="3300888"/>
                  <a:ext cx="15203" cy="13009"/>
                </a:xfrm>
                <a:custGeom>
                  <a:avLst/>
                  <a:gdLst/>
                  <a:ahLst/>
                  <a:cxnLst/>
                  <a:rect l="l" t="t" r="r" b="b"/>
                  <a:pathLst>
                    <a:path w="1933" h="1654" extrusionOk="0">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1" name="Google Shape;4911;p79"/>
              <p:cNvGrpSpPr/>
              <p:nvPr/>
            </p:nvGrpSpPr>
            <p:grpSpPr>
              <a:xfrm>
                <a:off x="4687819" y="3405539"/>
                <a:ext cx="37776" cy="32451"/>
                <a:chOff x="4687819" y="3405539"/>
                <a:chExt cx="37776" cy="32451"/>
              </a:xfrm>
            </p:grpSpPr>
            <p:sp>
              <p:nvSpPr>
                <p:cNvPr id="4912" name="Google Shape;4912;p79"/>
                <p:cNvSpPr/>
                <p:nvPr/>
              </p:nvSpPr>
              <p:spPr>
                <a:xfrm>
                  <a:off x="4687819" y="3405539"/>
                  <a:ext cx="37776" cy="32451"/>
                </a:xfrm>
                <a:custGeom>
                  <a:avLst/>
                  <a:gdLst/>
                  <a:ahLst/>
                  <a:cxnLst/>
                  <a:rect l="l" t="t" r="r" b="b"/>
                  <a:pathLst>
                    <a:path w="4803" h="4126" extrusionOk="0">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3" name="Google Shape;4913;p79"/>
                <p:cNvSpPr/>
                <p:nvPr/>
              </p:nvSpPr>
              <p:spPr>
                <a:xfrm>
                  <a:off x="4702944" y="3415245"/>
                  <a:ext cx="13040" cy="13048"/>
                </a:xfrm>
                <a:custGeom>
                  <a:avLst/>
                  <a:gdLst/>
                  <a:ahLst/>
                  <a:cxnLst/>
                  <a:rect l="l" t="t" r="r" b="b"/>
                  <a:pathLst>
                    <a:path w="1658" h="1659" extrusionOk="0">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4" name="Google Shape;4914;p79"/>
              <p:cNvGrpSpPr/>
              <p:nvPr/>
            </p:nvGrpSpPr>
            <p:grpSpPr>
              <a:xfrm>
                <a:off x="4923101" y="3444809"/>
                <a:ext cx="52813" cy="45318"/>
                <a:chOff x="4923101" y="3444809"/>
                <a:chExt cx="52813" cy="45318"/>
              </a:xfrm>
            </p:grpSpPr>
            <p:sp>
              <p:nvSpPr>
                <p:cNvPr id="4915" name="Google Shape;4915;p79"/>
                <p:cNvSpPr/>
                <p:nvPr/>
              </p:nvSpPr>
              <p:spPr>
                <a:xfrm>
                  <a:off x="4923101" y="3444809"/>
                  <a:ext cx="52813" cy="45318"/>
                </a:xfrm>
                <a:custGeom>
                  <a:avLst/>
                  <a:gdLst/>
                  <a:ahLst/>
                  <a:cxnLst/>
                  <a:rect l="l" t="t" r="r" b="b"/>
                  <a:pathLst>
                    <a:path w="6715" h="5762" extrusionOk="0">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6" name="Google Shape;4916;p79"/>
                <p:cNvSpPr/>
                <p:nvPr/>
              </p:nvSpPr>
              <p:spPr>
                <a:xfrm>
                  <a:off x="4936039" y="3454538"/>
                  <a:ext cx="30265" cy="25915"/>
                </a:xfrm>
                <a:custGeom>
                  <a:avLst/>
                  <a:gdLst/>
                  <a:ahLst/>
                  <a:cxnLst/>
                  <a:rect l="l" t="t" r="r" b="b"/>
                  <a:pathLst>
                    <a:path w="3848" h="3295" extrusionOk="0">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7" name="Google Shape;4917;p79"/>
              <p:cNvGrpSpPr/>
              <p:nvPr/>
            </p:nvGrpSpPr>
            <p:grpSpPr>
              <a:xfrm>
                <a:off x="4846040" y="3654750"/>
                <a:ext cx="31405" cy="26993"/>
                <a:chOff x="4846040" y="3654750"/>
                <a:chExt cx="31405" cy="26993"/>
              </a:xfrm>
            </p:grpSpPr>
            <p:sp>
              <p:nvSpPr>
                <p:cNvPr id="4918" name="Google Shape;4918;p79"/>
                <p:cNvSpPr/>
                <p:nvPr/>
              </p:nvSpPr>
              <p:spPr>
                <a:xfrm>
                  <a:off x="4846040" y="3654750"/>
                  <a:ext cx="31405" cy="26993"/>
                </a:xfrm>
                <a:custGeom>
                  <a:avLst/>
                  <a:gdLst/>
                  <a:ahLst/>
                  <a:cxnLst/>
                  <a:rect l="l" t="t" r="r" b="b"/>
                  <a:pathLst>
                    <a:path w="3993" h="3432" extrusionOk="0">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9" name="Google Shape;4919;p79"/>
                <p:cNvSpPr/>
                <p:nvPr/>
              </p:nvSpPr>
              <p:spPr>
                <a:xfrm>
                  <a:off x="4858883" y="3664424"/>
                  <a:ext cx="8856" cy="7676"/>
                </a:xfrm>
                <a:custGeom>
                  <a:avLst/>
                  <a:gdLst/>
                  <a:ahLst/>
                  <a:cxnLst/>
                  <a:rect l="l" t="t" r="r" b="b"/>
                  <a:pathLst>
                    <a:path w="1126" h="976" extrusionOk="0">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0" name="Google Shape;4920;p79"/>
              <p:cNvGrpSpPr/>
              <p:nvPr/>
            </p:nvGrpSpPr>
            <p:grpSpPr>
              <a:xfrm>
                <a:off x="4925673" y="3691700"/>
                <a:ext cx="40253" cy="34472"/>
                <a:chOff x="4925673" y="3691700"/>
                <a:chExt cx="40253" cy="34472"/>
              </a:xfrm>
            </p:grpSpPr>
            <p:sp>
              <p:nvSpPr>
                <p:cNvPr id="4921" name="Google Shape;4921;p79"/>
                <p:cNvSpPr/>
                <p:nvPr/>
              </p:nvSpPr>
              <p:spPr>
                <a:xfrm>
                  <a:off x="4925673" y="3691700"/>
                  <a:ext cx="40253" cy="34472"/>
                </a:xfrm>
                <a:custGeom>
                  <a:avLst/>
                  <a:gdLst/>
                  <a:ahLst/>
                  <a:cxnLst/>
                  <a:rect l="l" t="t" r="r" b="b"/>
                  <a:pathLst>
                    <a:path w="5118" h="4383" extrusionOk="0">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2" name="Google Shape;4922;p79"/>
                <p:cNvSpPr/>
                <p:nvPr/>
              </p:nvSpPr>
              <p:spPr>
                <a:xfrm>
                  <a:off x="4938516" y="3701334"/>
                  <a:ext cx="17704" cy="15187"/>
                </a:xfrm>
                <a:custGeom>
                  <a:avLst/>
                  <a:gdLst/>
                  <a:ahLst/>
                  <a:cxnLst/>
                  <a:rect l="l" t="t" r="r" b="b"/>
                  <a:pathLst>
                    <a:path w="2251" h="1931" extrusionOk="0">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3" name="Google Shape;4923;p79"/>
              <p:cNvGrpSpPr/>
              <p:nvPr/>
            </p:nvGrpSpPr>
            <p:grpSpPr>
              <a:xfrm>
                <a:off x="4894653" y="3740848"/>
                <a:ext cx="31405" cy="26906"/>
                <a:chOff x="4894653" y="3740848"/>
                <a:chExt cx="31405" cy="26906"/>
              </a:xfrm>
            </p:grpSpPr>
            <p:sp>
              <p:nvSpPr>
                <p:cNvPr id="4924" name="Google Shape;4924;p79"/>
                <p:cNvSpPr/>
                <p:nvPr/>
              </p:nvSpPr>
              <p:spPr>
                <a:xfrm>
                  <a:off x="4894653" y="3740848"/>
                  <a:ext cx="31405" cy="26906"/>
                </a:xfrm>
                <a:custGeom>
                  <a:avLst/>
                  <a:gdLst/>
                  <a:ahLst/>
                  <a:cxnLst/>
                  <a:rect l="l" t="t" r="r" b="b"/>
                  <a:pathLst>
                    <a:path w="3993" h="3421" extrusionOk="0">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5" name="Google Shape;4925;p79"/>
                <p:cNvSpPr/>
                <p:nvPr/>
              </p:nvSpPr>
              <p:spPr>
                <a:xfrm>
                  <a:off x="4907497" y="3750522"/>
                  <a:ext cx="8950" cy="7605"/>
                </a:xfrm>
                <a:custGeom>
                  <a:avLst/>
                  <a:gdLst/>
                  <a:ahLst/>
                  <a:cxnLst/>
                  <a:rect l="l" t="t" r="r" b="b"/>
                  <a:pathLst>
                    <a:path w="1138" h="967" extrusionOk="0">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6" name="Google Shape;4926;p79"/>
              <p:cNvGrpSpPr/>
              <p:nvPr/>
            </p:nvGrpSpPr>
            <p:grpSpPr>
              <a:xfrm>
                <a:off x="4962300" y="3696348"/>
                <a:ext cx="38255" cy="32773"/>
                <a:chOff x="4962300" y="3696348"/>
                <a:chExt cx="38255" cy="32773"/>
              </a:xfrm>
            </p:grpSpPr>
            <p:sp>
              <p:nvSpPr>
                <p:cNvPr id="4927" name="Google Shape;4927;p79"/>
                <p:cNvSpPr/>
                <p:nvPr/>
              </p:nvSpPr>
              <p:spPr>
                <a:xfrm>
                  <a:off x="4962300" y="3696348"/>
                  <a:ext cx="38255" cy="32773"/>
                </a:xfrm>
                <a:custGeom>
                  <a:avLst/>
                  <a:gdLst/>
                  <a:ahLst/>
                  <a:cxnLst/>
                  <a:rect l="l" t="t" r="r" b="b"/>
                  <a:pathLst>
                    <a:path w="4864" h="4167" extrusionOk="0">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8" name="Google Shape;4928;p79"/>
                <p:cNvSpPr/>
                <p:nvPr/>
              </p:nvSpPr>
              <p:spPr>
                <a:xfrm>
                  <a:off x="4975238" y="3706093"/>
                  <a:ext cx="15612" cy="13386"/>
                </a:xfrm>
                <a:custGeom>
                  <a:avLst/>
                  <a:gdLst/>
                  <a:ahLst/>
                  <a:cxnLst/>
                  <a:rect l="l" t="t" r="r" b="b"/>
                  <a:pathLst>
                    <a:path w="1985" h="1702" extrusionOk="0">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9" name="Google Shape;4929;p79"/>
              <p:cNvGrpSpPr/>
              <p:nvPr/>
            </p:nvGrpSpPr>
            <p:grpSpPr>
              <a:xfrm>
                <a:off x="4980185" y="3743349"/>
                <a:ext cx="31499" cy="26969"/>
                <a:chOff x="4980185" y="3743349"/>
                <a:chExt cx="31499" cy="26969"/>
              </a:xfrm>
            </p:grpSpPr>
            <p:sp>
              <p:nvSpPr>
                <p:cNvPr id="4930" name="Google Shape;4930;p79"/>
                <p:cNvSpPr/>
                <p:nvPr/>
              </p:nvSpPr>
              <p:spPr>
                <a:xfrm>
                  <a:off x="4980185" y="3743349"/>
                  <a:ext cx="31499" cy="26969"/>
                </a:xfrm>
                <a:custGeom>
                  <a:avLst/>
                  <a:gdLst/>
                  <a:ahLst/>
                  <a:cxnLst/>
                  <a:rect l="l" t="t" r="r" b="b"/>
                  <a:pathLst>
                    <a:path w="4005" h="3429" extrusionOk="0">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1" name="Google Shape;4931;p79"/>
                <p:cNvSpPr/>
                <p:nvPr/>
              </p:nvSpPr>
              <p:spPr>
                <a:xfrm>
                  <a:off x="4993123" y="3753094"/>
                  <a:ext cx="8856" cy="7605"/>
                </a:xfrm>
                <a:custGeom>
                  <a:avLst/>
                  <a:gdLst/>
                  <a:ahLst/>
                  <a:cxnLst/>
                  <a:rect l="l" t="t" r="r" b="b"/>
                  <a:pathLst>
                    <a:path w="1126" h="967" extrusionOk="0">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2" name="Google Shape;4932;p79"/>
              <p:cNvGrpSpPr/>
              <p:nvPr/>
            </p:nvGrpSpPr>
            <p:grpSpPr>
              <a:xfrm>
                <a:off x="5013768" y="3734312"/>
                <a:ext cx="31499" cy="26969"/>
                <a:chOff x="5013768" y="3734312"/>
                <a:chExt cx="31499" cy="26969"/>
              </a:xfrm>
            </p:grpSpPr>
            <p:sp>
              <p:nvSpPr>
                <p:cNvPr id="4933" name="Google Shape;4933;p79"/>
                <p:cNvSpPr/>
                <p:nvPr/>
              </p:nvSpPr>
              <p:spPr>
                <a:xfrm>
                  <a:off x="5013768" y="3734312"/>
                  <a:ext cx="31499" cy="26969"/>
                </a:xfrm>
                <a:custGeom>
                  <a:avLst/>
                  <a:gdLst/>
                  <a:ahLst/>
                  <a:cxnLst/>
                  <a:rect l="l" t="t" r="r" b="b"/>
                  <a:pathLst>
                    <a:path w="4005" h="3429" extrusionOk="0">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4" name="Google Shape;4934;p79"/>
                <p:cNvSpPr/>
                <p:nvPr/>
              </p:nvSpPr>
              <p:spPr>
                <a:xfrm>
                  <a:off x="5028043" y="3743963"/>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5" name="Google Shape;4935;p79"/>
              <p:cNvGrpSpPr/>
              <p:nvPr/>
            </p:nvGrpSpPr>
            <p:grpSpPr>
              <a:xfrm>
                <a:off x="5036703" y="3764545"/>
                <a:ext cx="31499" cy="26898"/>
                <a:chOff x="5036703" y="3764545"/>
                <a:chExt cx="31499" cy="26898"/>
              </a:xfrm>
            </p:grpSpPr>
            <p:sp>
              <p:nvSpPr>
                <p:cNvPr id="4936" name="Google Shape;4936;p79"/>
                <p:cNvSpPr/>
                <p:nvPr/>
              </p:nvSpPr>
              <p:spPr>
                <a:xfrm>
                  <a:off x="5036703" y="3764545"/>
                  <a:ext cx="31499" cy="26898"/>
                </a:xfrm>
                <a:custGeom>
                  <a:avLst/>
                  <a:gdLst/>
                  <a:ahLst/>
                  <a:cxnLst/>
                  <a:rect l="l" t="t" r="r" b="b"/>
                  <a:pathLst>
                    <a:path w="4005" h="3420" extrusionOk="0">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7" name="Google Shape;4937;p79"/>
                <p:cNvSpPr/>
                <p:nvPr/>
              </p:nvSpPr>
              <p:spPr>
                <a:xfrm>
                  <a:off x="5049641" y="3774211"/>
                  <a:ext cx="8856" cy="7605"/>
                </a:xfrm>
                <a:custGeom>
                  <a:avLst/>
                  <a:gdLst/>
                  <a:ahLst/>
                  <a:cxnLst/>
                  <a:rect l="l" t="t" r="r" b="b"/>
                  <a:pathLst>
                    <a:path w="1126" h="967" extrusionOk="0">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8" name="Google Shape;4938;p79"/>
              <p:cNvGrpSpPr/>
              <p:nvPr/>
            </p:nvGrpSpPr>
            <p:grpSpPr>
              <a:xfrm>
                <a:off x="4953546" y="3768352"/>
                <a:ext cx="31405" cy="26898"/>
                <a:chOff x="4953546" y="3768352"/>
                <a:chExt cx="31405" cy="26898"/>
              </a:xfrm>
            </p:grpSpPr>
            <p:sp>
              <p:nvSpPr>
                <p:cNvPr id="4939" name="Google Shape;4939;p79"/>
                <p:cNvSpPr/>
                <p:nvPr/>
              </p:nvSpPr>
              <p:spPr>
                <a:xfrm>
                  <a:off x="4953546" y="3768352"/>
                  <a:ext cx="31405" cy="26898"/>
                </a:xfrm>
                <a:custGeom>
                  <a:avLst/>
                  <a:gdLst/>
                  <a:ahLst/>
                  <a:cxnLst/>
                  <a:rect l="l" t="t" r="r" b="b"/>
                  <a:pathLst>
                    <a:path w="3993" h="3420" extrusionOk="0">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0" name="Google Shape;4940;p79"/>
                <p:cNvSpPr/>
                <p:nvPr/>
              </p:nvSpPr>
              <p:spPr>
                <a:xfrm>
                  <a:off x="4966390" y="3778018"/>
                  <a:ext cx="8950" cy="7684"/>
                </a:xfrm>
                <a:custGeom>
                  <a:avLst/>
                  <a:gdLst/>
                  <a:ahLst/>
                  <a:cxnLst/>
                  <a:rect l="l" t="t" r="r" b="b"/>
                  <a:pathLst>
                    <a:path w="1138" h="977" extrusionOk="0">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1" name="Google Shape;4941;p79"/>
              <p:cNvGrpSpPr/>
              <p:nvPr/>
            </p:nvGrpSpPr>
            <p:grpSpPr>
              <a:xfrm>
                <a:off x="4964770" y="3814016"/>
                <a:ext cx="31499" cy="26993"/>
                <a:chOff x="4964770" y="3814016"/>
                <a:chExt cx="31499" cy="26993"/>
              </a:xfrm>
            </p:grpSpPr>
            <p:sp>
              <p:nvSpPr>
                <p:cNvPr id="4942" name="Google Shape;4942;p79"/>
                <p:cNvSpPr/>
                <p:nvPr/>
              </p:nvSpPr>
              <p:spPr>
                <a:xfrm>
                  <a:off x="4964770" y="3814016"/>
                  <a:ext cx="31499" cy="26993"/>
                </a:xfrm>
                <a:custGeom>
                  <a:avLst/>
                  <a:gdLst/>
                  <a:ahLst/>
                  <a:cxnLst/>
                  <a:rect l="l" t="t" r="r" b="b"/>
                  <a:pathLst>
                    <a:path w="4005" h="3432" extrusionOk="0">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3" name="Google Shape;4943;p79"/>
                <p:cNvSpPr/>
                <p:nvPr/>
              </p:nvSpPr>
              <p:spPr>
                <a:xfrm>
                  <a:off x="4977715" y="3823690"/>
                  <a:ext cx="8856" cy="7676"/>
                </a:xfrm>
                <a:custGeom>
                  <a:avLst/>
                  <a:gdLst/>
                  <a:ahLst/>
                  <a:cxnLst/>
                  <a:rect l="l" t="t" r="r" b="b"/>
                  <a:pathLst>
                    <a:path w="1126" h="976" extrusionOk="0">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4" name="Google Shape;4944;p79"/>
              <p:cNvGrpSpPr/>
              <p:nvPr/>
            </p:nvGrpSpPr>
            <p:grpSpPr>
              <a:xfrm>
                <a:off x="4923290" y="3800504"/>
                <a:ext cx="31468" cy="26898"/>
                <a:chOff x="4923290" y="3800504"/>
                <a:chExt cx="31468" cy="26898"/>
              </a:xfrm>
            </p:grpSpPr>
            <p:sp>
              <p:nvSpPr>
                <p:cNvPr id="4945" name="Google Shape;4945;p79"/>
                <p:cNvSpPr/>
                <p:nvPr/>
              </p:nvSpPr>
              <p:spPr>
                <a:xfrm>
                  <a:off x="4923290" y="3800504"/>
                  <a:ext cx="31468" cy="26898"/>
                </a:xfrm>
                <a:custGeom>
                  <a:avLst/>
                  <a:gdLst/>
                  <a:ahLst/>
                  <a:cxnLst/>
                  <a:rect l="l" t="t" r="r" b="b"/>
                  <a:pathLst>
                    <a:path w="4001" h="3420" extrusionOk="0">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6" name="Google Shape;4946;p79"/>
                <p:cNvSpPr/>
                <p:nvPr/>
              </p:nvSpPr>
              <p:spPr>
                <a:xfrm>
                  <a:off x="4937470" y="3810178"/>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7" name="Google Shape;4947;p79"/>
              <p:cNvGrpSpPr/>
              <p:nvPr/>
            </p:nvGrpSpPr>
            <p:grpSpPr>
              <a:xfrm>
                <a:off x="5108534" y="3650943"/>
                <a:ext cx="31405" cy="26993"/>
                <a:chOff x="5108534" y="3650943"/>
                <a:chExt cx="31405" cy="26993"/>
              </a:xfrm>
            </p:grpSpPr>
            <p:sp>
              <p:nvSpPr>
                <p:cNvPr id="4948" name="Google Shape;4948;p79"/>
                <p:cNvSpPr/>
                <p:nvPr/>
              </p:nvSpPr>
              <p:spPr>
                <a:xfrm>
                  <a:off x="5108534" y="3650943"/>
                  <a:ext cx="31405" cy="26993"/>
                </a:xfrm>
                <a:custGeom>
                  <a:avLst/>
                  <a:gdLst/>
                  <a:ahLst/>
                  <a:cxnLst/>
                  <a:rect l="l" t="t" r="r" b="b"/>
                  <a:pathLst>
                    <a:path w="3993" h="3432" extrusionOk="0">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9" name="Google Shape;4949;p79"/>
                <p:cNvSpPr/>
                <p:nvPr/>
              </p:nvSpPr>
              <p:spPr>
                <a:xfrm>
                  <a:off x="5122707" y="3660617"/>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50" name="Google Shape;4950;p79"/>
              <p:cNvGrpSpPr/>
              <p:nvPr/>
            </p:nvGrpSpPr>
            <p:grpSpPr>
              <a:xfrm>
                <a:off x="5119380" y="3760739"/>
                <a:ext cx="31499" cy="26993"/>
                <a:chOff x="5119380" y="3760739"/>
                <a:chExt cx="31499" cy="26993"/>
              </a:xfrm>
            </p:grpSpPr>
            <p:sp>
              <p:nvSpPr>
                <p:cNvPr id="4951" name="Google Shape;4951;p79"/>
                <p:cNvSpPr/>
                <p:nvPr/>
              </p:nvSpPr>
              <p:spPr>
                <a:xfrm>
                  <a:off x="5119380" y="3760739"/>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2" name="Google Shape;4952;p79"/>
                <p:cNvSpPr/>
                <p:nvPr/>
              </p:nvSpPr>
              <p:spPr>
                <a:xfrm>
                  <a:off x="5132318" y="3770405"/>
                  <a:ext cx="8856" cy="7653"/>
                </a:xfrm>
                <a:custGeom>
                  <a:avLst/>
                  <a:gdLst/>
                  <a:ahLst/>
                  <a:cxnLst/>
                  <a:rect l="l" t="t" r="r" b="b"/>
                  <a:pathLst>
                    <a:path w="1126" h="973" extrusionOk="0">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53" name="Google Shape;4953;p79"/>
              <p:cNvGrpSpPr/>
              <p:nvPr/>
            </p:nvGrpSpPr>
            <p:grpSpPr>
              <a:xfrm>
                <a:off x="5119380" y="3788235"/>
                <a:ext cx="31499" cy="26993"/>
                <a:chOff x="5119380" y="3788235"/>
                <a:chExt cx="31499" cy="26993"/>
              </a:xfrm>
            </p:grpSpPr>
            <p:sp>
              <p:nvSpPr>
                <p:cNvPr id="4954" name="Google Shape;4954;p79"/>
                <p:cNvSpPr/>
                <p:nvPr/>
              </p:nvSpPr>
              <p:spPr>
                <a:xfrm>
                  <a:off x="5119380" y="3788235"/>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5" name="Google Shape;4955;p79"/>
                <p:cNvSpPr/>
                <p:nvPr/>
              </p:nvSpPr>
              <p:spPr>
                <a:xfrm>
                  <a:off x="5132318" y="3797901"/>
                  <a:ext cx="8856" cy="7605"/>
                </a:xfrm>
                <a:custGeom>
                  <a:avLst/>
                  <a:gdLst/>
                  <a:ahLst/>
                  <a:cxnLst/>
                  <a:rect l="l" t="t" r="r" b="b"/>
                  <a:pathLst>
                    <a:path w="1126" h="967" extrusionOk="0">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56" name="Google Shape;4956;p79"/>
              <p:cNvGrpSpPr/>
              <p:nvPr/>
            </p:nvGrpSpPr>
            <p:grpSpPr>
              <a:xfrm>
                <a:off x="5158005" y="3875284"/>
                <a:ext cx="31405" cy="27001"/>
                <a:chOff x="5158005" y="3875284"/>
                <a:chExt cx="31405" cy="27001"/>
              </a:xfrm>
            </p:grpSpPr>
            <p:sp>
              <p:nvSpPr>
                <p:cNvPr id="4957" name="Google Shape;4957;p79"/>
                <p:cNvSpPr/>
                <p:nvPr/>
              </p:nvSpPr>
              <p:spPr>
                <a:xfrm>
                  <a:off x="5158005" y="3875284"/>
                  <a:ext cx="31405" cy="27001"/>
                </a:xfrm>
                <a:custGeom>
                  <a:avLst/>
                  <a:gdLst/>
                  <a:ahLst/>
                  <a:cxnLst/>
                  <a:rect l="l" t="t" r="r" b="b"/>
                  <a:pathLst>
                    <a:path w="3993" h="3433" extrusionOk="0">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8" name="Google Shape;4958;p79"/>
                <p:cNvSpPr/>
                <p:nvPr/>
              </p:nvSpPr>
              <p:spPr>
                <a:xfrm>
                  <a:off x="5170848" y="3884958"/>
                  <a:ext cx="8950" cy="7645"/>
                </a:xfrm>
                <a:custGeom>
                  <a:avLst/>
                  <a:gdLst/>
                  <a:ahLst/>
                  <a:cxnLst/>
                  <a:rect l="l" t="t" r="r" b="b"/>
                  <a:pathLst>
                    <a:path w="1138" h="972" extrusionOk="0">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59" name="Google Shape;4959;p79"/>
              <p:cNvGrpSpPr/>
              <p:nvPr/>
            </p:nvGrpSpPr>
            <p:grpSpPr>
              <a:xfrm>
                <a:off x="5233163" y="3764545"/>
                <a:ext cx="31499" cy="26898"/>
                <a:chOff x="5233163" y="3764545"/>
                <a:chExt cx="31499" cy="26898"/>
              </a:xfrm>
            </p:grpSpPr>
            <p:sp>
              <p:nvSpPr>
                <p:cNvPr id="4960" name="Google Shape;4960;p79"/>
                <p:cNvSpPr/>
                <p:nvPr/>
              </p:nvSpPr>
              <p:spPr>
                <a:xfrm>
                  <a:off x="5233163" y="3764545"/>
                  <a:ext cx="31499" cy="26898"/>
                </a:xfrm>
                <a:custGeom>
                  <a:avLst/>
                  <a:gdLst/>
                  <a:ahLst/>
                  <a:cxnLst/>
                  <a:rect l="l" t="t" r="r" b="b"/>
                  <a:pathLst>
                    <a:path w="4005" h="3420" extrusionOk="0">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1" name="Google Shape;4961;p79"/>
                <p:cNvSpPr/>
                <p:nvPr/>
              </p:nvSpPr>
              <p:spPr>
                <a:xfrm>
                  <a:off x="5246108" y="3774211"/>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2" name="Google Shape;4962;p79"/>
              <p:cNvGrpSpPr/>
              <p:nvPr/>
            </p:nvGrpSpPr>
            <p:grpSpPr>
              <a:xfrm>
                <a:off x="5276168" y="3805545"/>
                <a:ext cx="31499" cy="26906"/>
                <a:chOff x="5276168" y="3805545"/>
                <a:chExt cx="31499" cy="26906"/>
              </a:xfrm>
            </p:grpSpPr>
            <p:sp>
              <p:nvSpPr>
                <p:cNvPr id="4963" name="Google Shape;4963;p79"/>
                <p:cNvSpPr/>
                <p:nvPr/>
              </p:nvSpPr>
              <p:spPr>
                <a:xfrm>
                  <a:off x="5276168" y="3805545"/>
                  <a:ext cx="31499" cy="26906"/>
                </a:xfrm>
                <a:custGeom>
                  <a:avLst/>
                  <a:gdLst/>
                  <a:ahLst/>
                  <a:cxnLst/>
                  <a:rect l="l" t="t" r="r" b="b"/>
                  <a:pathLst>
                    <a:path w="4005" h="3421" extrusionOk="0">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4" name="Google Shape;4964;p79"/>
                <p:cNvSpPr/>
                <p:nvPr/>
              </p:nvSpPr>
              <p:spPr>
                <a:xfrm>
                  <a:off x="5289106" y="3815219"/>
                  <a:ext cx="8856" cy="7605"/>
                </a:xfrm>
                <a:custGeom>
                  <a:avLst/>
                  <a:gdLst/>
                  <a:ahLst/>
                  <a:cxnLst/>
                  <a:rect l="l" t="t" r="r" b="b"/>
                  <a:pathLst>
                    <a:path w="1126" h="967" extrusionOk="0">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5" name="Google Shape;4965;p79"/>
              <p:cNvGrpSpPr/>
              <p:nvPr/>
            </p:nvGrpSpPr>
            <p:grpSpPr>
              <a:xfrm>
                <a:off x="5294053" y="3851933"/>
                <a:ext cx="31405" cy="26945"/>
                <a:chOff x="5294053" y="3851933"/>
                <a:chExt cx="31405" cy="26945"/>
              </a:xfrm>
            </p:grpSpPr>
            <p:sp>
              <p:nvSpPr>
                <p:cNvPr id="4966" name="Google Shape;4966;p79"/>
                <p:cNvSpPr/>
                <p:nvPr/>
              </p:nvSpPr>
              <p:spPr>
                <a:xfrm>
                  <a:off x="5294053" y="3851933"/>
                  <a:ext cx="31405" cy="26945"/>
                </a:xfrm>
                <a:custGeom>
                  <a:avLst/>
                  <a:gdLst/>
                  <a:ahLst/>
                  <a:cxnLst/>
                  <a:rect l="l" t="t" r="r" b="b"/>
                  <a:pathLst>
                    <a:path w="3993" h="3426" extrusionOk="0">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7" name="Google Shape;4967;p79"/>
                <p:cNvSpPr/>
                <p:nvPr/>
              </p:nvSpPr>
              <p:spPr>
                <a:xfrm>
                  <a:off x="5308234" y="3861552"/>
                  <a:ext cx="7621" cy="7621"/>
                </a:xfrm>
                <a:custGeom>
                  <a:avLst/>
                  <a:gdLst/>
                  <a:ahLst/>
                  <a:cxnLst/>
                  <a:rect l="l" t="t" r="r" b="b"/>
                  <a:pathLst>
                    <a:path w="969" h="969" extrusionOk="0">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8" name="Google Shape;4968;p79"/>
              <p:cNvGrpSpPr/>
              <p:nvPr/>
            </p:nvGrpSpPr>
            <p:grpSpPr>
              <a:xfrm>
                <a:off x="5341723" y="3851902"/>
                <a:ext cx="31405" cy="26977"/>
                <a:chOff x="5341723" y="3851902"/>
                <a:chExt cx="31405" cy="26977"/>
              </a:xfrm>
            </p:grpSpPr>
            <p:sp>
              <p:nvSpPr>
                <p:cNvPr id="4969" name="Google Shape;4969;p79"/>
                <p:cNvSpPr/>
                <p:nvPr/>
              </p:nvSpPr>
              <p:spPr>
                <a:xfrm>
                  <a:off x="5341723" y="3851902"/>
                  <a:ext cx="31405" cy="26977"/>
                </a:xfrm>
                <a:custGeom>
                  <a:avLst/>
                  <a:gdLst/>
                  <a:ahLst/>
                  <a:cxnLst/>
                  <a:rect l="l" t="t" r="r" b="b"/>
                  <a:pathLst>
                    <a:path w="3993" h="3430" extrusionOk="0">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0" name="Google Shape;4970;p79"/>
                <p:cNvSpPr/>
                <p:nvPr/>
              </p:nvSpPr>
              <p:spPr>
                <a:xfrm>
                  <a:off x="5354567" y="3861647"/>
                  <a:ext cx="8950" cy="7590"/>
                </a:xfrm>
                <a:custGeom>
                  <a:avLst/>
                  <a:gdLst/>
                  <a:ahLst/>
                  <a:cxnLst/>
                  <a:rect l="l" t="t" r="r" b="b"/>
                  <a:pathLst>
                    <a:path w="1138" h="965" extrusionOk="0">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1" name="Google Shape;4971;p79"/>
              <p:cNvGrpSpPr/>
              <p:nvPr/>
            </p:nvGrpSpPr>
            <p:grpSpPr>
              <a:xfrm>
                <a:off x="5054871" y="3507855"/>
                <a:ext cx="31405" cy="26993"/>
                <a:chOff x="5054871" y="3507855"/>
                <a:chExt cx="31405" cy="26993"/>
              </a:xfrm>
            </p:grpSpPr>
            <p:sp>
              <p:nvSpPr>
                <p:cNvPr id="4972" name="Google Shape;4972;p79"/>
                <p:cNvSpPr/>
                <p:nvPr/>
              </p:nvSpPr>
              <p:spPr>
                <a:xfrm>
                  <a:off x="5054871" y="3507855"/>
                  <a:ext cx="31405" cy="26993"/>
                </a:xfrm>
                <a:custGeom>
                  <a:avLst/>
                  <a:gdLst/>
                  <a:ahLst/>
                  <a:cxnLst/>
                  <a:rect l="l" t="t" r="r" b="b"/>
                  <a:pathLst>
                    <a:path w="3993" h="3432" extrusionOk="0">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3" name="Google Shape;4973;p79"/>
                <p:cNvSpPr/>
                <p:nvPr/>
              </p:nvSpPr>
              <p:spPr>
                <a:xfrm>
                  <a:off x="5067715" y="3517521"/>
                  <a:ext cx="8950" cy="7605"/>
                </a:xfrm>
                <a:custGeom>
                  <a:avLst/>
                  <a:gdLst/>
                  <a:ahLst/>
                  <a:cxnLst/>
                  <a:rect l="l" t="t" r="r" b="b"/>
                  <a:pathLst>
                    <a:path w="1138" h="967" extrusionOk="0">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4" name="Google Shape;4974;p79"/>
              <p:cNvGrpSpPr/>
              <p:nvPr/>
            </p:nvGrpSpPr>
            <p:grpSpPr>
              <a:xfrm>
                <a:off x="4876579" y="3675325"/>
                <a:ext cx="31405" cy="26969"/>
                <a:chOff x="4876579" y="3675325"/>
                <a:chExt cx="31405" cy="26969"/>
              </a:xfrm>
            </p:grpSpPr>
            <p:sp>
              <p:nvSpPr>
                <p:cNvPr id="4975" name="Google Shape;4975;p79"/>
                <p:cNvSpPr/>
                <p:nvPr/>
              </p:nvSpPr>
              <p:spPr>
                <a:xfrm>
                  <a:off x="4876579" y="3675325"/>
                  <a:ext cx="31405" cy="26969"/>
                </a:xfrm>
                <a:custGeom>
                  <a:avLst/>
                  <a:gdLst/>
                  <a:ahLst/>
                  <a:cxnLst/>
                  <a:rect l="l" t="t" r="r" b="b"/>
                  <a:pathLst>
                    <a:path w="3993" h="3429" extrusionOk="0">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6" name="Google Shape;4976;p79"/>
                <p:cNvSpPr/>
                <p:nvPr/>
              </p:nvSpPr>
              <p:spPr>
                <a:xfrm>
                  <a:off x="4889517" y="3684975"/>
                  <a:ext cx="8856" cy="7676"/>
                </a:xfrm>
                <a:custGeom>
                  <a:avLst/>
                  <a:gdLst/>
                  <a:ahLst/>
                  <a:cxnLst/>
                  <a:rect l="l" t="t" r="r" b="b"/>
                  <a:pathLst>
                    <a:path w="1126" h="976" extrusionOk="0">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7" name="Google Shape;4977;p79"/>
              <p:cNvGrpSpPr/>
              <p:nvPr/>
            </p:nvGrpSpPr>
            <p:grpSpPr>
              <a:xfrm>
                <a:off x="4842233" y="3688333"/>
                <a:ext cx="31405" cy="26993"/>
                <a:chOff x="4842233" y="3688333"/>
                <a:chExt cx="31405" cy="26993"/>
              </a:xfrm>
            </p:grpSpPr>
            <p:sp>
              <p:nvSpPr>
                <p:cNvPr id="4978" name="Google Shape;4978;p79"/>
                <p:cNvSpPr/>
                <p:nvPr/>
              </p:nvSpPr>
              <p:spPr>
                <a:xfrm>
                  <a:off x="4842233" y="3688333"/>
                  <a:ext cx="31405" cy="26993"/>
                </a:xfrm>
                <a:custGeom>
                  <a:avLst/>
                  <a:gdLst/>
                  <a:ahLst/>
                  <a:cxnLst/>
                  <a:rect l="l" t="t" r="r" b="b"/>
                  <a:pathLst>
                    <a:path w="3993" h="3432" extrusionOk="0">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9" name="Google Shape;4979;p79"/>
                <p:cNvSpPr/>
                <p:nvPr/>
              </p:nvSpPr>
              <p:spPr>
                <a:xfrm>
                  <a:off x="4855076" y="3698094"/>
                  <a:ext cx="8856" cy="7590"/>
                </a:xfrm>
                <a:custGeom>
                  <a:avLst/>
                  <a:gdLst/>
                  <a:ahLst/>
                  <a:cxnLst/>
                  <a:rect l="l" t="t" r="r" b="b"/>
                  <a:pathLst>
                    <a:path w="1126" h="965" extrusionOk="0">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0" name="Google Shape;4980;p79"/>
              <p:cNvGrpSpPr/>
              <p:nvPr/>
            </p:nvGrpSpPr>
            <p:grpSpPr>
              <a:xfrm>
                <a:off x="5187876" y="3608032"/>
                <a:ext cx="31405" cy="27001"/>
                <a:chOff x="5187876" y="3608032"/>
                <a:chExt cx="31405" cy="27001"/>
              </a:xfrm>
            </p:grpSpPr>
            <p:sp>
              <p:nvSpPr>
                <p:cNvPr id="4981" name="Google Shape;4981;p79"/>
                <p:cNvSpPr/>
                <p:nvPr/>
              </p:nvSpPr>
              <p:spPr>
                <a:xfrm>
                  <a:off x="5187876" y="3608032"/>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2" name="Google Shape;4982;p79"/>
                <p:cNvSpPr/>
                <p:nvPr/>
              </p:nvSpPr>
              <p:spPr>
                <a:xfrm>
                  <a:off x="5202057" y="3617706"/>
                  <a:ext cx="7621" cy="7621"/>
                </a:xfrm>
                <a:custGeom>
                  <a:avLst/>
                  <a:gdLst/>
                  <a:ahLst/>
                  <a:cxnLst/>
                  <a:rect l="l" t="t" r="r" b="b"/>
                  <a:pathLst>
                    <a:path w="969"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83" name="Google Shape;4983;p79"/>
              <p:cNvSpPr/>
              <p:nvPr/>
            </p:nvSpPr>
            <p:spPr>
              <a:xfrm>
                <a:off x="5142589" y="3410030"/>
                <a:ext cx="42542" cy="36525"/>
              </a:xfrm>
              <a:custGeom>
                <a:avLst/>
                <a:gdLst/>
                <a:ahLst/>
                <a:cxnLst/>
                <a:rect l="l" t="t" r="r" b="b"/>
                <a:pathLst>
                  <a:path w="5409" h="4644" extrusionOk="0">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4" name="Google Shape;4984;p79"/>
              <p:cNvSpPr/>
              <p:nvPr/>
            </p:nvSpPr>
            <p:spPr>
              <a:xfrm>
                <a:off x="5158382" y="3419720"/>
                <a:ext cx="17138" cy="17130"/>
              </a:xfrm>
              <a:custGeom>
                <a:avLst/>
                <a:gdLst/>
                <a:ahLst/>
                <a:cxnLst/>
                <a:rect l="l" t="t" r="r" b="b"/>
                <a:pathLst>
                  <a:path w="2179" h="2178" extrusionOk="0">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85" name="Google Shape;4985;p79"/>
              <p:cNvGrpSpPr/>
              <p:nvPr/>
            </p:nvGrpSpPr>
            <p:grpSpPr>
              <a:xfrm>
                <a:off x="5269224" y="3304167"/>
                <a:ext cx="40253" cy="34402"/>
                <a:chOff x="5269224" y="3304167"/>
                <a:chExt cx="40253" cy="34402"/>
              </a:xfrm>
            </p:grpSpPr>
            <p:sp>
              <p:nvSpPr>
                <p:cNvPr id="4986" name="Google Shape;4986;p79"/>
                <p:cNvSpPr/>
                <p:nvPr/>
              </p:nvSpPr>
              <p:spPr>
                <a:xfrm>
                  <a:off x="5269224" y="3304167"/>
                  <a:ext cx="40253" cy="34402"/>
                </a:xfrm>
                <a:custGeom>
                  <a:avLst/>
                  <a:gdLst/>
                  <a:ahLst/>
                  <a:cxnLst/>
                  <a:rect l="l" t="t" r="r" b="b"/>
                  <a:pathLst>
                    <a:path w="5118" h="4374" extrusionOk="0">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7" name="Google Shape;4987;p79"/>
                <p:cNvSpPr/>
                <p:nvPr/>
              </p:nvSpPr>
              <p:spPr>
                <a:xfrm>
                  <a:off x="5284639" y="3313826"/>
                  <a:ext cx="15132" cy="15140"/>
                </a:xfrm>
                <a:custGeom>
                  <a:avLst/>
                  <a:gdLst/>
                  <a:ahLst/>
                  <a:cxnLst/>
                  <a:rect l="l" t="t" r="r" b="b"/>
                  <a:pathLst>
                    <a:path w="1924" h="1925" extrusionOk="0">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8" name="Google Shape;4988;p79"/>
              <p:cNvGrpSpPr/>
              <p:nvPr/>
            </p:nvGrpSpPr>
            <p:grpSpPr>
              <a:xfrm>
                <a:off x="5327354" y="3476615"/>
                <a:ext cx="49864" cy="42723"/>
                <a:chOff x="5327354" y="3476615"/>
                <a:chExt cx="49864" cy="42723"/>
              </a:xfrm>
            </p:grpSpPr>
            <p:sp>
              <p:nvSpPr>
                <p:cNvPr id="4989" name="Google Shape;4989;p79"/>
                <p:cNvSpPr/>
                <p:nvPr/>
              </p:nvSpPr>
              <p:spPr>
                <a:xfrm>
                  <a:off x="5327354" y="3476615"/>
                  <a:ext cx="49864" cy="42723"/>
                </a:xfrm>
                <a:custGeom>
                  <a:avLst/>
                  <a:gdLst/>
                  <a:ahLst/>
                  <a:cxnLst/>
                  <a:rect l="l" t="t" r="r" b="b"/>
                  <a:pathLst>
                    <a:path w="6340" h="5432" extrusionOk="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0" name="Google Shape;4990;p79"/>
                <p:cNvSpPr/>
                <p:nvPr/>
              </p:nvSpPr>
              <p:spPr>
                <a:xfrm>
                  <a:off x="5340197" y="3486321"/>
                  <a:ext cx="27315" cy="23406"/>
                </a:xfrm>
                <a:custGeom>
                  <a:avLst/>
                  <a:gdLst/>
                  <a:ahLst/>
                  <a:cxnLst/>
                  <a:rect l="l" t="t" r="r" b="b"/>
                  <a:pathLst>
                    <a:path w="3473" h="2976" extrusionOk="0">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91" name="Google Shape;4991;p79"/>
              <p:cNvSpPr/>
              <p:nvPr/>
            </p:nvSpPr>
            <p:spPr>
              <a:xfrm>
                <a:off x="5290255" y="3703080"/>
                <a:ext cx="31397" cy="26898"/>
              </a:xfrm>
              <a:custGeom>
                <a:avLst/>
                <a:gdLst/>
                <a:ahLst/>
                <a:cxnLst/>
                <a:rect l="l" t="t" r="r" b="b"/>
                <a:pathLst>
                  <a:path w="3992" h="3420" extrusionOk="0">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2" name="Google Shape;4992;p79"/>
              <p:cNvSpPr/>
              <p:nvPr/>
            </p:nvSpPr>
            <p:spPr>
              <a:xfrm>
                <a:off x="5304427" y="3712754"/>
                <a:ext cx="7621" cy="7621"/>
              </a:xfrm>
              <a:custGeom>
                <a:avLst/>
                <a:gdLst/>
                <a:ahLst/>
                <a:cxnLst/>
                <a:rect l="l" t="t" r="r" b="b"/>
                <a:pathLst>
                  <a:path w="969"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93" name="Google Shape;4993;p79"/>
              <p:cNvGrpSpPr/>
              <p:nvPr/>
            </p:nvGrpSpPr>
            <p:grpSpPr>
              <a:xfrm>
                <a:off x="5341723" y="3775957"/>
                <a:ext cx="31405" cy="26898"/>
                <a:chOff x="5341723" y="3775957"/>
                <a:chExt cx="31405" cy="26898"/>
              </a:xfrm>
            </p:grpSpPr>
            <p:sp>
              <p:nvSpPr>
                <p:cNvPr id="4994" name="Google Shape;4994;p79"/>
                <p:cNvSpPr/>
                <p:nvPr/>
              </p:nvSpPr>
              <p:spPr>
                <a:xfrm>
                  <a:off x="5341723" y="3775957"/>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5" name="Google Shape;4995;p79"/>
                <p:cNvSpPr/>
                <p:nvPr/>
              </p:nvSpPr>
              <p:spPr>
                <a:xfrm>
                  <a:off x="5354567" y="3785631"/>
                  <a:ext cx="8950" cy="7605"/>
                </a:xfrm>
                <a:custGeom>
                  <a:avLst/>
                  <a:gdLst/>
                  <a:ahLst/>
                  <a:cxnLst/>
                  <a:rect l="l" t="t" r="r" b="b"/>
                  <a:pathLst>
                    <a:path w="1138" h="967" extrusionOk="0">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6" name="Google Shape;4996;p79"/>
              <p:cNvGrpSpPr/>
              <p:nvPr/>
            </p:nvGrpSpPr>
            <p:grpSpPr>
              <a:xfrm>
                <a:off x="5439053" y="3699274"/>
                <a:ext cx="31405" cy="26898"/>
                <a:chOff x="5439053" y="3699274"/>
                <a:chExt cx="31405" cy="26898"/>
              </a:xfrm>
            </p:grpSpPr>
            <p:sp>
              <p:nvSpPr>
                <p:cNvPr id="4997" name="Google Shape;4997;p79"/>
                <p:cNvSpPr/>
                <p:nvPr/>
              </p:nvSpPr>
              <p:spPr>
                <a:xfrm>
                  <a:off x="5439053" y="3699274"/>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8" name="Google Shape;4998;p79"/>
                <p:cNvSpPr/>
                <p:nvPr/>
              </p:nvSpPr>
              <p:spPr>
                <a:xfrm>
                  <a:off x="5453225" y="3708948"/>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9" name="Google Shape;4999;p79"/>
              <p:cNvGrpSpPr/>
              <p:nvPr/>
            </p:nvGrpSpPr>
            <p:grpSpPr>
              <a:xfrm>
                <a:off x="5412414" y="3622307"/>
                <a:ext cx="31499" cy="26993"/>
                <a:chOff x="5412414" y="3622307"/>
                <a:chExt cx="31499" cy="26993"/>
              </a:xfrm>
            </p:grpSpPr>
            <p:sp>
              <p:nvSpPr>
                <p:cNvPr id="5000" name="Google Shape;5000;p79"/>
                <p:cNvSpPr/>
                <p:nvPr/>
              </p:nvSpPr>
              <p:spPr>
                <a:xfrm>
                  <a:off x="5412414" y="3622307"/>
                  <a:ext cx="31499" cy="26993"/>
                </a:xfrm>
                <a:custGeom>
                  <a:avLst/>
                  <a:gdLst/>
                  <a:ahLst/>
                  <a:cxnLst/>
                  <a:rect l="l" t="t" r="r" b="b"/>
                  <a:pathLst>
                    <a:path w="4005" h="3432" extrusionOk="0">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1" name="Google Shape;5001;p79"/>
                <p:cNvSpPr/>
                <p:nvPr/>
              </p:nvSpPr>
              <p:spPr>
                <a:xfrm>
                  <a:off x="5426681" y="3632075"/>
                  <a:ext cx="7527" cy="7519"/>
                </a:xfrm>
                <a:custGeom>
                  <a:avLst/>
                  <a:gdLst/>
                  <a:ahLst/>
                  <a:cxnLst/>
                  <a:rect l="l" t="t" r="r" b="b"/>
                  <a:pathLst>
                    <a:path w="957" h="956" extrusionOk="0">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02" name="Google Shape;5002;p79"/>
              <p:cNvGrpSpPr/>
              <p:nvPr/>
            </p:nvGrpSpPr>
            <p:grpSpPr>
              <a:xfrm>
                <a:off x="5476254" y="3473949"/>
                <a:ext cx="26835" cy="26930"/>
                <a:chOff x="5476254" y="3473949"/>
                <a:chExt cx="26835" cy="26930"/>
              </a:xfrm>
            </p:grpSpPr>
            <p:sp>
              <p:nvSpPr>
                <p:cNvPr id="5003" name="Google Shape;5003;p79"/>
                <p:cNvSpPr/>
                <p:nvPr/>
              </p:nvSpPr>
              <p:spPr>
                <a:xfrm>
                  <a:off x="5476254" y="3473949"/>
                  <a:ext cx="26835" cy="26930"/>
                </a:xfrm>
                <a:custGeom>
                  <a:avLst/>
                  <a:gdLst/>
                  <a:ahLst/>
                  <a:cxnLst/>
                  <a:rect l="l" t="t" r="r" b="b"/>
                  <a:pathLst>
                    <a:path w="3412" h="3424" extrusionOk="0">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4" name="Google Shape;5004;p79"/>
                <p:cNvSpPr/>
                <p:nvPr/>
              </p:nvSpPr>
              <p:spPr>
                <a:xfrm>
                  <a:off x="5485857" y="3483655"/>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05" name="Google Shape;5005;p79"/>
              <p:cNvGrpSpPr/>
              <p:nvPr/>
            </p:nvGrpSpPr>
            <p:grpSpPr>
              <a:xfrm>
                <a:off x="5564547" y="3481594"/>
                <a:ext cx="31397" cy="26898"/>
                <a:chOff x="5564547" y="3481594"/>
                <a:chExt cx="31397" cy="26898"/>
              </a:xfrm>
            </p:grpSpPr>
            <p:sp>
              <p:nvSpPr>
                <p:cNvPr id="5006" name="Google Shape;5006;p79"/>
                <p:cNvSpPr/>
                <p:nvPr/>
              </p:nvSpPr>
              <p:spPr>
                <a:xfrm>
                  <a:off x="5564547" y="3481594"/>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7" name="Google Shape;5007;p79"/>
                <p:cNvSpPr/>
                <p:nvPr/>
              </p:nvSpPr>
              <p:spPr>
                <a:xfrm>
                  <a:off x="5578719" y="3491268"/>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08" name="Google Shape;5008;p79"/>
              <p:cNvGrpSpPr/>
              <p:nvPr/>
            </p:nvGrpSpPr>
            <p:grpSpPr>
              <a:xfrm>
                <a:off x="5534101" y="3470174"/>
                <a:ext cx="31397" cy="26906"/>
                <a:chOff x="5534101" y="3470174"/>
                <a:chExt cx="31397" cy="26906"/>
              </a:xfrm>
            </p:grpSpPr>
            <p:sp>
              <p:nvSpPr>
                <p:cNvPr id="5009" name="Google Shape;5009;p79"/>
                <p:cNvSpPr/>
                <p:nvPr/>
              </p:nvSpPr>
              <p:spPr>
                <a:xfrm>
                  <a:off x="5534101" y="3470174"/>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0" name="Google Shape;5010;p79"/>
                <p:cNvSpPr/>
                <p:nvPr/>
              </p:nvSpPr>
              <p:spPr>
                <a:xfrm>
                  <a:off x="5546945" y="3479848"/>
                  <a:ext cx="8950" cy="7582"/>
                </a:xfrm>
                <a:custGeom>
                  <a:avLst/>
                  <a:gdLst/>
                  <a:ahLst/>
                  <a:cxnLst/>
                  <a:rect l="l" t="t" r="r" b="b"/>
                  <a:pathLst>
                    <a:path w="1138" h="964" extrusionOk="0">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1" name="Google Shape;5011;p79"/>
              <p:cNvGrpSpPr/>
              <p:nvPr/>
            </p:nvGrpSpPr>
            <p:grpSpPr>
              <a:xfrm>
                <a:off x="5610879" y="3314486"/>
                <a:ext cx="31499" cy="26938"/>
                <a:chOff x="5610879" y="3314486"/>
                <a:chExt cx="31499" cy="26938"/>
              </a:xfrm>
            </p:grpSpPr>
            <p:sp>
              <p:nvSpPr>
                <p:cNvPr id="5012" name="Google Shape;5012;p79"/>
                <p:cNvSpPr/>
                <p:nvPr/>
              </p:nvSpPr>
              <p:spPr>
                <a:xfrm>
                  <a:off x="5610879" y="3314486"/>
                  <a:ext cx="31499" cy="26938"/>
                </a:xfrm>
                <a:custGeom>
                  <a:avLst/>
                  <a:gdLst/>
                  <a:ahLst/>
                  <a:cxnLst/>
                  <a:rect l="l" t="t" r="r" b="b"/>
                  <a:pathLst>
                    <a:path w="4005" h="3425" extrusionOk="0">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3" name="Google Shape;5013;p79"/>
                <p:cNvSpPr/>
                <p:nvPr/>
              </p:nvSpPr>
              <p:spPr>
                <a:xfrm>
                  <a:off x="5623817" y="3324192"/>
                  <a:ext cx="8950" cy="7590"/>
                </a:xfrm>
                <a:custGeom>
                  <a:avLst/>
                  <a:gdLst/>
                  <a:ahLst/>
                  <a:cxnLst/>
                  <a:rect l="l" t="t" r="r" b="b"/>
                  <a:pathLst>
                    <a:path w="1138" h="965" extrusionOk="0">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4" name="Google Shape;5014;p79"/>
              <p:cNvGrpSpPr/>
              <p:nvPr/>
            </p:nvGrpSpPr>
            <p:grpSpPr>
              <a:xfrm>
                <a:off x="4834525" y="3501382"/>
                <a:ext cx="31499" cy="26898"/>
                <a:chOff x="4834525" y="3501382"/>
                <a:chExt cx="31499" cy="26898"/>
              </a:xfrm>
            </p:grpSpPr>
            <p:sp>
              <p:nvSpPr>
                <p:cNvPr id="5015" name="Google Shape;5015;p79"/>
                <p:cNvSpPr/>
                <p:nvPr/>
              </p:nvSpPr>
              <p:spPr>
                <a:xfrm>
                  <a:off x="4834525" y="3501382"/>
                  <a:ext cx="31499" cy="26898"/>
                </a:xfrm>
                <a:custGeom>
                  <a:avLst/>
                  <a:gdLst/>
                  <a:ahLst/>
                  <a:cxnLst/>
                  <a:rect l="l" t="t" r="r" b="b"/>
                  <a:pathLst>
                    <a:path w="4005" h="3420" extrusionOk="0">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6" name="Google Shape;5016;p79"/>
                <p:cNvSpPr/>
                <p:nvPr/>
              </p:nvSpPr>
              <p:spPr>
                <a:xfrm>
                  <a:off x="4847463" y="3511056"/>
                  <a:ext cx="8950" cy="7605"/>
                </a:xfrm>
                <a:custGeom>
                  <a:avLst/>
                  <a:gdLst/>
                  <a:ahLst/>
                  <a:cxnLst/>
                  <a:rect l="l" t="t" r="r" b="b"/>
                  <a:pathLst>
                    <a:path w="1138" h="967" extrusionOk="0">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7" name="Google Shape;5017;p79"/>
              <p:cNvGrpSpPr/>
              <p:nvPr/>
            </p:nvGrpSpPr>
            <p:grpSpPr>
              <a:xfrm>
                <a:off x="4898460" y="3580158"/>
                <a:ext cx="31405" cy="26898"/>
                <a:chOff x="4898460" y="3580158"/>
                <a:chExt cx="31405" cy="26898"/>
              </a:xfrm>
            </p:grpSpPr>
            <p:sp>
              <p:nvSpPr>
                <p:cNvPr id="5018" name="Google Shape;5018;p79"/>
                <p:cNvSpPr/>
                <p:nvPr/>
              </p:nvSpPr>
              <p:spPr>
                <a:xfrm>
                  <a:off x="4898460" y="3580158"/>
                  <a:ext cx="31405" cy="26898"/>
                </a:xfrm>
                <a:custGeom>
                  <a:avLst/>
                  <a:gdLst/>
                  <a:ahLst/>
                  <a:cxnLst/>
                  <a:rect l="l" t="t" r="r" b="b"/>
                  <a:pathLst>
                    <a:path w="3993" h="3420" extrusionOk="0">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9" name="Google Shape;5019;p79"/>
                <p:cNvSpPr/>
                <p:nvPr/>
              </p:nvSpPr>
              <p:spPr>
                <a:xfrm>
                  <a:off x="4911303" y="3589832"/>
                  <a:ext cx="8950" cy="7605"/>
                </a:xfrm>
                <a:custGeom>
                  <a:avLst/>
                  <a:gdLst/>
                  <a:ahLst/>
                  <a:cxnLst/>
                  <a:rect l="l" t="t" r="r" b="b"/>
                  <a:pathLst>
                    <a:path w="1138" h="967" extrusionOk="0">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0" name="Google Shape;5020;p79"/>
              <p:cNvGrpSpPr/>
              <p:nvPr/>
            </p:nvGrpSpPr>
            <p:grpSpPr>
              <a:xfrm>
                <a:off x="4882667" y="3608032"/>
                <a:ext cx="31499" cy="27001"/>
                <a:chOff x="4882667" y="3608032"/>
                <a:chExt cx="31499" cy="27001"/>
              </a:xfrm>
            </p:grpSpPr>
            <p:sp>
              <p:nvSpPr>
                <p:cNvPr id="5021" name="Google Shape;5021;p79"/>
                <p:cNvSpPr/>
                <p:nvPr/>
              </p:nvSpPr>
              <p:spPr>
                <a:xfrm>
                  <a:off x="4882667" y="3608032"/>
                  <a:ext cx="31499" cy="27001"/>
                </a:xfrm>
                <a:custGeom>
                  <a:avLst/>
                  <a:gdLst/>
                  <a:ahLst/>
                  <a:cxnLst/>
                  <a:rect l="l" t="t" r="r" b="b"/>
                  <a:pathLst>
                    <a:path w="4005" h="3433" extrusionOk="0">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2" name="Google Shape;5022;p79"/>
                <p:cNvSpPr/>
                <p:nvPr/>
              </p:nvSpPr>
              <p:spPr>
                <a:xfrm>
                  <a:off x="4895605" y="3617706"/>
                  <a:ext cx="8950" cy="7653"/>
                </a:xfrm>
                <a:custGeom>
                  <a:avLst/>
                  <a:gdLst/>
                  <a:ahLst/>
                  <a:cxnLst/>
                  <a:rect l="l" t="t" r="r" b="b"/>
                  <a:pathLst>
                    <a:path w="1138" h="973" extrusionOk="0">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3" name="Google Shape;5023;p79"/>
              <p:cNvGrpSpPr/>
              <p:nvPr/>
            </p:nvGrpSpPr>
            <p:grpSpPr>
              <a:xfrm>
                <a:off x="4843373" y="3631407"/>
                <a:ext cx="16273" cy="16186"/>
                <a:chOff x="4843373" y="3631407"/>
                <a:chExt cx="16273" cy="16186"/>
              </a:xfrm>
            </p:grpSpPr>
            <p:sp>
              <p:nvSpPr>
                <p:cNvPr id="5024" name="Google Shape;5024;p79"/>
                <p:cNvSpPr/>
                <p:nvPr/>
              </p:nvSpPr>
              <p:spPr>
                <a:xfrm>
                  <a:off x="4843373" y="3631407"/>
                  <a:ext cx="16273" cy="16186"/>
                </a:xfrm>
                <a:custGeom>
                  <a:avLst/>
                  <a:gdLst/>
                  <a:ahLst/>
                  <a:cxnLst/>
                  <a:rect l="l" t="t" r="r" b="b"/>
                  <a:pathLst>
                    <a:path w="2069" h="2058" extrusionOk="0">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5" name="Google Shape;5025;p79"/>
                <p:cNvSpPr/>
                <p:nvPr/>
              </p:nvSpPr>
              <p:spPr>
                <a:xfrm>
                  <a:off x="4849178" y="3637211"/>
                  <a:ext cx="4672" cy="4577"/>
                </a:xfrm>
                <a:custGeom>
                  <a:avLst/>
                  <a:gdLst/>
                  <a:ahLst/>
                  <a:cxnLst/>
                  <a:rect l="l" t="t" r="r" b="b"/>
                  <a:pathLst>
                    <a:path w="594" h="582" extrusionOk="0">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6" name="Google Shape;5026;p79"/>
              <p:cNvGrpSpPr/>
              <p:nvPr/>
            </p:nvGrpSpPr>
            <p:grpSpPr>
              <a:xfrm>
                <a:off x="4727773" y="3591578"/>
                <a:ext cx="31499" cy="26898"/>
                <a:chOff x="4727773" y="3591578"/>
                <a:chExt cx="31499" cy="26898"/>
              </a:xfrm>
            </p:grpSpPr>
            <p:sp>
              <p:nvSpPr>
                <p:cNvPr id="5027" name="Google Shape;5027;p79"/>
                <p:cNvSpPr/>
                <p:nvPr/>
              </p:nvSpPr>
              <p:spPr>
                <a:xfrm>
                  <a:off x="4727773" y="3591578"/>
                  <a:ext cx="31499" cy="26898"/>
                </a:xfrm>
                <a:custGeom>
                  <a:avLst/>
                  <a:gdLst/>
                  <a:ahLst/>
                  <a:cxnLst/>
                  <a:rect l="l" t="t" r="r" b="b"/>
                  <a:pathLst>
                    <a:path w="4005" h="3420" extrusionOk="0">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8" name="Google Shape;5028;p79"/>
                <p:cNvSpPr/>
                <p:nvPr/>
              </p:nvSpPr>
              <p:spPr>
                <a:xfrm>
                  <a:off x="4740719" y="3601244"/>
                  <a:ext cx="8856" cy="7590"/>
                </a:xfrm>
                <a:custGeom>
                  <a:avLst/>
                  <a:gdLst/>
                  <a:ahLst/>
                  <a:cxnLst/>
                  <a:rect l="l" t="t" r="r" b="b"/>
                  <a:pathLst>
                    <a:path w="1126" h="965" extrusionOk="0">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29" name="Google Shape;5029;p79"/>
              <p:cNvSpPr/>
              <p:nvPr/>
            </p:nvSpPr>
            <p:spPr>
              <a:xfrm>
                <a:off x="4652041" y="3622590"/>
                <a:ext cx="31405" cy="26906"/>
              </a:xfrm>
              <a:custGeom>
                <a:avLst/>
                <a:gdLst/>
                <a:ahLst/>
                <a:cxnLst/>
                <a:rect l="l" t="t" r="r" b="b"/>
                <a:pathLst>
                  <a:path w="3993" h="3421" extrusionOk="0">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0" name="Google Shape;5030;p79"/>
              <p:cNvSpPr/>
              <p:nvPr/>
            </p:nvSpPr>
            <p:spPr>
              <a:xfrm>
                <a:off x="4666222" y="3632264"/>
                <a:ext cx="7613" cy="7621"/>
              </a:xfrm>
              <a:custGeom>
                <a:avLst/>
                <a:gdLst/>
                <a:ahLst/>
                <a:cxnLst/>
                <a:rect l="l" t="t" r="r" b="b"/>
                <a:pathLst>
                  <a:path w="968"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31" name="Google Shape;5031;p79"/>
              <p:cNvGrpSpPr/>
              <p:nvPr/>
            </p:nvGrpSpPr>
            <p:grpSpPr>
              <a:xfrm>
                <a:off x="4609421" y="3577398"/>
                <a:ext cx="31499" cy="27001"/>
                <a:chOff x="4609421" y="3577398"/>
                <a:chExt cx="31499" cy="27001"/>
              </a:xfrm>
            </p:grpSpPr>
            <p:sp>
              <p:nvSpPr>
                <p:cNvPr id="5032" name="Google Shape;5032;p79"/>
                <p:cNvSpPr/>
                <p:nvPr/>
              </p:nvSpPr>
              <p:spPr>
                <a:xfrm>
                  <a:off x="4609421" y="3577398"/>
                  <a:ext cx="31499" cy="27001"/>
                </a:xfrm>
                <a:custGeom>
                  <a:avLst/>
                  <a:gdLst/>
                  <a:ahLst/>
                  <a:cxnLst/>
                  <a:rect l="l" t="t" r="r" b="b"/>
                  <a:pathLst>
                    <a:path w="4005" h="3433" extrusionOk="0">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3" name="Google Shape;5033;p79"/>
                <p:cNvSpPr/>
                <p:nvPr/>
              </p:nvSpPr>
              <p:spPr>
                <a:xfrm>
                  <a:off x="4623594" y="3587072"/>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4" name="Google Shape;5034;p79"/>
              <p:cNvGrpSpPr/>
              <p:nvPr/>
            </p:nvGrpSpPr>
            <p:grpSpPr>
              <a:xfrm>
                <a:off x="4649289" y="3577398"/>
                <a:ext cx="31499" cy="27001"/>
                <a:chOff x="4649289" y="3577398"/>
                <a:chExt cx="31499" cy="27001"/>
              </a:xfrm>
            </p:grpSpPr>
            <p:sp>
              <p:nvSpPr>
                <p:cNvPr id="5035" name="Google Shape;5035;p79"/>
                <p:cNvSpPr/>
                <p:nvPr/>
              </p:nvSpPr>
              <p:spPr>
                <a:xfrm>
                  <a:off x="4649289" y="3577398"/>
                  <a:ext cx="31499" cy="27001"/>
                </a:xfrm>
                <a:custGeom>
                  <a:avLst/>
                  <a:gdLst/>
                  <a:ahLst/>
                  <a:cxnLst/>
                  <a:rect l="l" t="t" r="r" b="b"/>
                  <a:pathLst>
                    <a:path w="4005" h="3433" extrusionOk="0">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6" name="Google Shape;5036;p79"/>
                <p:cNvSpPr/>
                <p:nvPr/>
              </p:nvSpPr>
              <p:spPr>
                <a:xfrm>
                  <a:off x="4662227" y="3587072"/>
                  <a:ext cx="8856" cy="7676"/>
                </a:xfrm>
                <a:custGeom>
                  <a:avLst/>
                  <a:gdLst/>
                  <a:ahLst/>
                  <a:cxnLst/>
                  <a:rect l="l" t="t" r="r" b="b"/>
                  <a:pathLst>
                    <a:path w="1126" h="976" extrusionOk="0">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7" name="Google Shape;5037;p79"/>
              <p:cNvGrpSpPr/>
              <p:nvPr/>
            </p:nvGrpSpPr>
            <p:grpSpPr>
              <a:xfrm>
                <a:off x="4605614" y="3639523"/>
                <a:ext cx="31499" cy="26906"/>
                <a:chOff x="4605614" y="3639523"/>
                <a:chExt cx="31499" cy="26906"/>
              </a:xfrm>
            </p:grpSpPr>
            <p:sp>
              <p:nvSpPr>
                <p:cNvPr id="5038" name="Google Shape;5038;p79"/>
                <p:cNvSpPr/>
                <p:nvPr/>
              </p:nvSpPr>
              <p:spPr>
                <a:xfrm>
                  <a:off x="4605614" y="3639523"/>
                  <a:ext cx="31499" cy="26906"/>
                </a:xfrm>
                <a:custGeom>
                  <a:avLst/>
                  <a:gdLst/>
                  <a:ahLst/>
                  <a:cxnLst/>
                  <a:rect l="l" t="t" r="r" b="b"/>
                  <a:pathLst>
                    <a:path w="4005" h="3421" extrusionOk="0">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9" name="Google Shape;5039;p79"/>
                <p:cNvSpPr/>
                <p:nvPr/>
              </p:nvSpPr>
              <p:spPr>
                <a:xfrm>
                  <a:off x="4619795" y="3649197"/>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0" name="Google Shape;5040;p79"/>
              <p:cNvGrpSpPr/>
              <p:nvPr/>
            </p:nvGrpSpPr>
            <p:grpSpPr>
              <a:xfrm>
                <a:off x="4785149" y="3618846"/>
                <a:ext cx="26930" cy="26843"/>
                <a:chOff x="4785149" y="3618846"/>
                <a:chExt cx="26930" cy="26843"/>
              </a:xfrm>
            </p:grpSpPr>
            <p:sp>
              <p:nvSpPr>
                <p:cNvPr id="5041" name="Google Shape;5041;p79"/>
                <p:cNvSpPr/>
                <p:nvPr/>
              </p:nvSpPr>
              <p:spPr>
                <a:xfrm>
                  <a:off x="4785149" y="3618846"/>
                  <a:ext cx="26930" cy="26843"/>
                </a:xfrm>
                <a:custGeom>
                  <a:avLst/>
                  <a:gdLst/>
                  <a:ahLst/>
                  <a:cxnLst/>
                  <a:rect l="l" t="t" r="r" b="b"/>
                  <a:pathLst>
                    <a:path w="3424" h="3413" extrusionOk="0">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2" name="Google Shape;5042;p79"/>
                <p:cNvSpPr/>
                <p:nvPr/>
              </p:nvSpPr>
              <p:spPr>
                <a:xfrm>
                  <a:off x="4793611" y="3628457"/>
                  <a:ext cx="8856" cy="7590"/>
                </a:xfrm>
                <a:custGeom>
                  <a:avLst/>
                  <a:gdLst/>
                  <a:ahLst/>
                  <a:cxnLst/>
                  <a:rect l="l" t="t" r="r" b="b"/>
                  <a:pathLst>
                    <a:path w="1126" h="965" extrusionOk="0">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3" name="Google Shape;5043;p79"/>
              <p:cNvGrpSpPr/>
              <p:nvPr/>
            </p:nvGrpSpPr>
            <p:grpSpPr>
              <a:xfrm>
                <a:off x="4810167" y="3601567"/>
                <a:ext cx="31405" cy="26898"/>
                <a:chOff x="4810167" y="3601567"/>
                <a:chExt cx="31405" cy="26898"/>
              </a:xfrm>
            </p:grpSpPr>
            <p:sp>
              <p:nvSpPr>
                <p:cNvPr id="5044" name="Google Shape;5044;p79"/>
                <p:cNvSpPr/>
                <p:nvPr/>
              </p:nvSpPr>
              <p:spPr>
                <a:xfrm>
                  <a:off x="4810167" y="3601567"/>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5" name="Google Shape;5045;p79"/>
                <p:cNvSpPr/>
                <p:nvPr/>
              </p:nvSpPr>
              <p:spPr>
                <a:xfrm>
                  <a:off x="4824348" y="3611241"/>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6" name="Google Shape;5046;p79"/>
              <p:cNvGrpSpPr/>
              <p:nvPr/>
            </p:nvGrpSpPr>
            <p:grpSpPr>
              <a:xfrm>
                <a:off x="4831002" y="3373230"/>
                <a:ext cx="31405" cy="26898"/>
                <a:chOff x="4831002" y="3373230"/>
                <a:chExt cx="31405" cy="26898"/>
              </a:xfrm>
            </p:grpSpPr>
            <p:sp>
              <p:nvSpPr>
                <p:cNvPr id="5047" name="Google Shape;5047;p79"/>
                <p:cNvSpPr/>
                <p:nvPr/>
              </p:nvSpPr>
              <p:spPr>
                <a:xfrm>
                  <a:off x="4831002" y="3373230"/>
                  <a:ext cx="31405" cy="26898"/>
                </a:xfrm>
                <a:custGeom>
                  <a:avLst/>
                  <a:gdLst/>
                  <a:ahLst/>
                  <a:cxnLst/>
                  <a:rect l="l" t="t" r="r" b="b"/>
                  <a:pathLst>
                    <a:path w="3993" h="3420" extrusionOk="0">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8" name="Google Shape;5048;p79"/>
                <p:cNvSpPr/>
                <p:nvPr/>
              </p:nvSpPr>
              <p:spPr>
                <a:xfrm>
                  <a:off x="4845182" y="3382896"/>
                  <a:ext cx="7519" cy="7621"/>
                </a:xfrm>
                <a:custGeom>
                  <a:avLst/>
                  <a:gdLst/>
                  <a:ahLst/>
                  <a:cxnLst/>
                  <a:rect l="l" t="t" r="r" b="b"/>
                  <a:pathLst>
                    <a:path w="956" h="969" extrusionOk="0">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9" name="Google Shape;5049;p79"/>
              <p:cNvGrpSpPr/>
              <p:nvPr/>
            </p:nvGrpSpPr>
            <p:grpSpPr>
              <a:xfrm>
                <a:off x="4719311" y="3355054"/>
                <a:ext cx="31499" cy="27001"/>
                <a:chOff x="4719311" y="3355054"/>
                <a:chExt cx="31499" cy="27001"/>
              </a:xfrm>
            </p:grpSpPr>
            <p:sp>
              <p:nvSpPr>
                <p:cNvPr id="5050" name="Google Shape;5050;p79"/>
                <p:cNvSpPr/>
                <p:nvPr/>
              </p:nvSpPr>
              <p:spPr>
                <a:xfrm>
                  <a:off x="4719311" y="3355054"/>
                  <a:ext cx="31499" cy="27001"/>
                </a:xfrm>
                <a:custGeom>
                  <a:avLst/>
                  <a:gdLst/>
                  <a:ahLst/>
                  <a:cxnLst/>
                  <a:rect l="l" t="t" r="r" b="b"/>
                  <a:pathLst>
                    <a:path w="4005" h="3433" extrusionOk="0">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1" name="Google Shape;5051;p79"/>
                <p:cNvSpPr/>
                <p:nvPr/>
              </p:nvSpPr>
              <p:spPr>
                <a:xfrm>
                  <a:off x="4733578" y="3364822"/>
                  <a:ext cx="7527" cy="7527"/>
                </a:xfrm>
                <a:custGeom>
                  <a:avLst/>
                  <a:gdLst/>
                  <a:ahLst/>
                  <a:cxnLst/>
                  <a:rect l="l" t="t" r="r" b="b"/>
                  <a:pathLst>
                    <a:path w="957" h="957" extrusionOk="0">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2" name="Google Shape;5052;p79"/>
              <p:cNvGrpSpPr/>
              <p:nvPr/>
            </p:nvGrpSpPr>
            <p:grpSpPr>
              <a:xfrm>
                <a:off x="4798755" y="3450260"/>
                <a:ext cx="26930" cy="26930"/>
                <a:chOff x="4798755" y="3450260"/>
                <a:chExt cx="26930" cy="26930"/>
              </a:xfrm>
            </p:grpSpPr>
            <p:sp>
              <p:nvSpPr>
                <p:cNvPr id="5053" name="Google Shape;5053;p79"/>
                <p:cNvSpPr/>
                <p:nvPr/>
              </p:nvSpPr>
              <p:spPr>
                <a:xfrm>
                  <a:off x="4798755" y="3450260"/>
                  <a:ext cx="26930" cy="26930"/>
                </a:xfrm>
                <a:custGeom>
                  <a:avLst/>
                  <a:gdLst/>
                  <a:ahLst/>
                  <a:cxnLst/>
                  <a:rect l="l" t="t" r="r" b="b"/>
                  <a:pathLst>
                    <a:path w="3424" h="3424" extrusionOk="0">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4" name="Google Shape;5054;p79"/>
                <p:cNvSpPr/>
                <p:nvPr/>
              </p:nvSpPr>
              <p:spPr>
                <a:xfrm>
                  <a:off x="4807218" y="3459871"/>
                  <a:ext cx="8856" cy="7605"/>
                </a:xfrm>
                <a:custGeom>
                  <a:avLst/>
                  <a:gdLst/>
                  <a:ahLst/>
                  <a:cxnLst/>
                  <a:rect l="l" t="t" r="r" b="b"/>
                  <a:pathLst>
                    <a:path w="1126" h="967" extrusionOk="0">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5" name="Google Shape;5055;p79"/>
              <p:cNvGrpSpPr/>
              <p:nvPr/>
            </p:nvGrpSpPr>
            <p:grpSpPr>
              <a:xfrm>
                <a:off x="4645576" y="3467555"/>
                <a:ext cx="31405" cy="26953"/>
                <a:chOff x="4645576" y="3467555"/>
                <a:chExt cx="31405" cy="26953"/>
              </a:xfrm>
            </p:grpSpPr>
            <p:sp>
              <p:nvSpPr>
                <p:cNvPr id="5056" name="Google Shape;5056;p79"/>
                <p:cNvSpPr/>
                <p:nvPr/>
              </p:nvSpPr>
              <p:spPr>
                <a:xfrm>
                  <a:off x="4645576" y="3467555"/>
                  <a:ext cx="31405" cy="26953"/>
                </a:xfrm>
                <a:custGeom>
                  <a:avLst/>
                  <a:gdLst/>
                  <a:ahLst/>
                  <a:cxnLst/>
                  <a:rect l="l" t="t" r="r" b="b"/>
                  <a:pathLst>
                    <a:path w="3993" h="3427" extrusionOk="0">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7" name="Google Shape;5057;p79"/>
                <p:cNvSpPr/>
                <p:nvPr/>
              </p:nvSpPr>
              <p:spPr>
                <a:xfrm>
                  <a:off x="4659749" y="3477182"/>
                  <a:ext cx="7527" cy="7621"/>
                </a:xfrm>
                <a:custGeom>
                  <a:avLst/>
                  <a:gdLst/>
                  <a:ahLst/>
                  <a:cxnLst/>
                  <a:rect l="l" t="t" r="r" b="b"/>
                  <a:pathLst>
                    <a:path w="957" h="969" extrusionOk="0">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8" name="Google Shape;5058;p79"/>
              <p:cNvGrpSpPr/>
              <p:nvPr/>
            </p:nvGrpSpPr>
            <p:grpSpPr>
              <a:xfrm>
                <a:off x="4687631" y="3583965"/>
                <a:ext cx="31499" cy="26898"/>
                <a:chOff x="4687631" y="3583965"/>
                <a:chExt cx="31499" cy="26898"/>
              </a:xfrm>
            </p:grpSpPr>
            <p:sp>
              <p:nvSpPr>
                <p:cNvPr id="5059" name="Google Shape;5059;p79"/>
                <p:cNvSpPr/>
                <p:nvPr/>
              </p:nvSpPr>
              <p:spPr>
                <a:xfrm>
                  <a:off x="4687631" y="3583965"/>
                  <a:ext cx="31499" cy="26898"/>
                </a:xfrm>
                <a:custGeom>
                  <a:avLst/>
                  <a:gdLst/>
                  <a:ahLst/>
                  <a:cxnLst/>
                  <a:rect l="l" t="t" r="r" b="b"/>
                  <a:pathLst>
                    <a:path w="4005" h="3420" extrusionOk="0">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0" name="Google Shape;5060;p79"/>
                <p:cNvSpPr/>
                <p:nvPr/>
              </p:nvSpPr>
              <p:spPr>
                <a:xfrm>
                  <a:off x="4700568" y="3593639"/>
                  <a:ext cx="8950" cy="7582"/>
                </a:xfrm>
                <a:custGeom>
                  <a:avLst/>
                  <a:gdLst/>
                  <a:ahLst/>
                  <a:cxnLst/>
                  <a:rect l="l" t="t" r="r" b="b"/>
                  <a:pathLst>
                    <a:path w="1138" h="964" extrusionOk="0">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1" name="Google Shape;5061;p79"/>
              <p:cNvGrpSpPr/>
              <p:nvPr/>
            </p:nvGrpSpPr>
            <p:grpSpPr>
              <a:xfrm>
                <a:off x="4719311" y="3471314"/>
                <a:ext cx="31499" cy="27001"/>
                <a:chOff x="4719311" y="3471314"/>
                <a:chExt cx="31499" cy="27001"/>
              </a:xfrm>
            </p:grpSpPr>
            <p:sp>
              <p:nvSpPr>
                <p:cNvPr id="5062" name="Google Shape;5062;p79"/>
                <p:cNvSpPr/>
                <p:nvPr/>
              </p:nvSpPr>
              <p:spPr>
                <a:xfrm>
                  <a:off x="4719311" y="3471314"/>
                  <a:ext cx="31499" cy="27001"/>
                </a:xfrm>
                <a:custGeom>
                  <a:avLst/>
                  <a:gdLst/>
                  <a:ahLst/>
                  <a:cxnLst/>
                  <a:rect l="l" t="t" r="r" b="b"/>
                  <a:pathLst>
                    <a:path w="4005" h="3433" extrusionOk="0">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3" name="Google Shape;5063;p79"/>
                <p:cNvSpPr/>
                <p:nvPr/>
              </p:nvSpPr>
              <p:spPr>
                <a:xfrm>
                  <a:off x="4732249"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4" name="Google Shape;5064;p79"/>
              <p:cNvGrpSpPr/>
              <p:nvPr/>
            </p:nvGrpSpPr>
            <p:grpSpPr>
              <a:xfrm>
                <a:off x="4719311" y="3434404"/>
                <a:ext cx="31499" cy="26898"/>
                <a:chOff x="4719311" y="3434404"/>
                <a:chExt cx="31499" cy="26898"/>
              </a:xfrm>
            </p:grpSpPr>
            <p:sp>
              <p:nvSpPr>
                <p:cNvPr id="5065" name="Google Shape;5065;p79"/>
                <p:cNvSpPr/>
                <p:nvPr/>
              </p:nvSpPr>
              <p:spPr>
                <a:xfrm>
                  <a:off x="4719311" y="343440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6" name="Google Shape;5066;p79"/>
                <p:cNvSpPr/>
                <p:nvPr/>
              </p:nvSpPr>
              <p:spPr>
                <a:xfrm>
                  <a:off x="4732249" y="3444078"/>
                  <a:ext cx="8856" cy="7582"/>
                </a:xfrm>
                <a:custGeom>
                  <a:avLst/>
                  <a:gdLst/>
                  <a:ahLst/>
                  <a:cxnLst/>
                  <a:rect l="l" t="t" r="r" b="b"/>
                  <a:pathLst>
                    <a:path w="1126" h="964" extrusionOk="0">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7" name="Google Shape;5067;p79"/>
              <p:cNvGrpSpPr/>
              <p:nvPr/>
            </p:nvGrpSpPr>
            <p:grpSpPr>
              <a:xfrm>
                <a:off x="4768876" y="3401772"/>
                <a:ext cx="31499" cy="26898"/>
                <a:chOff x="4768876" y="3401772"/>
                <a:chExt cx="31499" cy="26898"/>
              </a:xfrm>
            </p:grpSpPr>
            <p:sp>
              <p:nvSpPr>
                <p:cNvPr id="5068" name="Google Shape;5068;p79"/>
                <p:cNvSpPr/>
                <p:nvPr/>
              </p:nvSpPr>
              <p:spPr>
                <a:xfrm>
                  <a:off x="4768876" y="3401772"/>
                  <a:ext cx="31499" cy="26898"/>
                </a:xfrm>
                <a:custGeom>
                  <a:avLst/>
                  <a:gdLst/>
                  <a:ahLst/>
                  <a:cxnLst/>
                  <a:rect l="l" t="t" r="r" b="b"/>
                  <a:pathLst>
                    <a:path w="4005" h="3420" extrusionOk="0">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9" name="Google Shape;5069;p79"/>
                <p:cNvSpPr/>
                <p:nvPr/>
              </p:nvSpPr>
              <p:spPr>
                <a:xfrm>
                  <a:off x="4783057" y="3411438"/>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70" name="Google Shape;5070;p79"/>
              <p:cNvGrpSpPr/>
              <p:nvPr/>
            </p:nvGrpSpPr>
            <p:grpSpPr>
              <a:xfrm>
                <a:off x="4762214" y="3471377"/>
                <a:ext cx="26938" cy="26938"/>
                <a:chOff x="4762214" y="3471377"/>
                <a:chExt cx="26938" cy="26938"/>
              </a:xfrm>
            </p:grpSpPr>
            <p:sp>
              <p:nvSpPr>
                <p:cNvPr id="5071" name="Google Shape;5071;p79"/>
                <p:cNvSpPr/>
                <p:nvPr/>
              </p:nvSpPr>
              <p:spPr>
                <a:xfrm>
                  <a:off x="4762214" y="3471377"/>
                  <a:ext cx="26938" cy="26938"/>
                </a:xfrm>
                <a:custGeom>
                  <a:avLst/>
                  <a:gdLst/>
                  <a:ahLst/>
                  <a:cxnLst/>
                  <a:rect l="l" t="t" r="r" b="b"/>
                  <a:pathLst>
                    <a:path w="3425" h="3425" extrusionOk="0">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2" name="Google Shape;5072;p79"/>
                <p:cNvSpPr/>
                <p:nvPr/>
              </p:nvSpPr>
              <p:spPr>
                <a:xfrm>
                  <a:off x="4770591"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73" name="Google Shape;5073;p79"/>
              <p:cNvGrpSpPr/>
              <p:nvPr/>
            </p:nvGrpSpPr>
            <p:grpSpPr>
              <a:xfrm>
                <a:off x="4790473" y="3344782"/>
                <a:ext cx="31405" cy="26898"/>
                <a:chOff x="4790473" y="3344782"/>
                <a:chExt cx="31405" cy="26898"/>
              </a:xfrm>
            </p:grpSpPr>
            <p:sp>
              <p:nvSpPr>
                <p:cNvPr id="5074" name="Google Shape;5074;p79"/>
                <p:cNvSpPr/>
                <p:nvPr/>
              </p:nvSpPr>
              <p:spPr>
                <a:xfrm>
                  <a:off x="4790473" y="3344782"/>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5" name="Google Shape;5075;p79"/>
                <p:cNvSpPr/>
                <p:nvPr/>
              </p:nvSpPr>
              <p:spPr>
                <a:xfrm>
                  <a:off x="4804654" y="3354456"/>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76" name="Google Shape;5076;p79"/>
              <p:cNvGrpSpPr/>
              <p:nvPr/>
            </p:nvGrpSpPr>
            <p:grpSpPr>
              <a:xfrm>
                <a:off x="4823774" y="3950733"/>
                <a:ext cx="37398" cy="32034"/>
                <a:chOff x="4823774" y="3950733"/>
                <a:chExt cx="37398" cy="32034"/>
              </a:xfrm>
            </p:grpSpPr>
            <p:sp>
              <p:nvSpPr>
                <p:cNvPr id="5077" name="Google Shape;5077;p79"/>
                <p:cNvSpPr/>
                <p:nvPr/>
              </p:nvSpPr>
              <p:spPr>
                <a:xfrm>
                  <a:off x="4823774" y="3950733"/>
                  <a:ext cx="37398" cy="32034"/>
                </a:xfrm>
                <a:custGeom>
                  <a:avLst/>
                  <a:gdLst/>
                  <a:ahLst/>
                  <a:cxnLst/>
                  <a:rect l="l" t="t" r="r" b="b"/>
                  <a:pathLst>
                    <a:path w="4755" h="4073" extrusionOk="0">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8" name="Google Shape;5078;p79"/>
                <p:cNvSpPr/>
                <p:nvPr/>
              </p:nvSpPr>
              <p:spPr>
                <a:xfrm>
                  <a:off x="4836617" y="3960407"/>
                  <a:ext cx="14849" cy="12718"/>
                </a:xfrm>
                <a:custGeom>
                  <a:avLst/>
                  <a:gdLst/>
                  <a:ahLst/>
                  <a:cxnLst/>
                  <a:rect l="l" t="t" r="r" b="b"/>
                  <a:pathLst>
                    <a:path w="1888" h="1617" extrusionOk="0">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79" name="Google Shape;5079;p79"/>
              <p:cNvGrpSpPr/>
              <p:nvPr/>
            </p:nvGrpSpPr>
            <p:grpSpPr>
              <a:xfrm>
                <a:off x="4823396" y="4110566"/>
                <a:ext cx="31405" cy="26906"/>
                <a:chOff x="4823396" y="4110566"/>
                <a:chExt cx="31405" cy="26906"/>
              </a:xfrm>
            </p:grpSpPr>
            <p:sp>
              <p:nvSpPr>
                <p:cNvPr id="5080" name="Google Shape;5080;p79"/>
                <p:cNvSpPr/>
                <p:nvPr/>
              </p:nvSpPr>
              <p:spPr>
                <a:xfrm>
                  <a:off x="4823396" y="4110566"/>
                  <a:ext cx="31405" cy="26906"/>
                </a:xfrm>
                <a:custGeom>
                  <a:avLst/>
                  <a:gdLst/>
                  <a:ahLst/>
                  <a:cxnLst/>
                  <a:rect l="l" t="t" r="r" b="b"/>
                  <a:pathLst>
                    <a:path w="3993" h="3421" extrusionOk="0">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1" name="Google Shape;5081;p79"/>
                <p:cNvSpPr/>
                <p:nvPr/>
              </p:nvSpPr>
              <p:spPr>
                <a:xfrm>
                  <a:off x="4836240" y="4120145"/>
                  <a:ext cx="8950" cy="7684"/>
                </a:xfrm>
                <a:custGeom>
                  <a:avLst/>
                  <a:gdLst/>
                  <a:ahLst/>
                  <a:cxnLst/>
                  <a:rect l="l" t="t" r="r" b="b"/>
                  <a:pathLst>
                    <a:path w="1138" h="977" extrusionOk="0">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82" name="Google Shape;5082;p79"/>
              <p:cNvGrpSpPr/>
              <p:nvPr/>
            </p:nvGrpSpPr>
            <p:grpSpPr>
              <a:xfrm>
                <a:off x="4838332" y="3821150"/>
                <a:ext cx="31499" cy="26898"/>
                <a:chOff x="4838332" y="3821150"/>
                <a:chExt cx="31499" cy="26898"/>
              </a:xfrm>
            </p:grpSpPr>
            <p:sp>
              <p:nvSpPr>
                <p:cNvPr id="5083" name="Google Shape;5083;p79"/>
                <p:cNvSpPr/>
                <p:nvPr/>
              </p:nvSpPr>
              <p:spPr>
                <a:xfrm>
                  <a:off x="4838332" y="3821150"/>
                  <a:ext cx="31499" cy="26898"/>
                </a:xfrm>
                <a:custGeom>
                  <a:avLst/>
                  <a:gdLst/>
                  <a:ahLst/>
                  <a:cxnLst/>
                  <a:rect l="l" t="t" r="r" b="b"/>
                  <a:pathLst>
                    <a:path w="4005" h="3420" extrusionOk="0">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4" name="Google Shape;5084;p79"/>
                <p:cNvSpPr/>
                <p:nvPr/>
              </p:nvSpPr>
              <p:spPr>
                <a:xfrm>
                  <a:off x="4851270" y="3830824"/>
                  <a:ext cx="8950" cy="7582"/>
                </a:xfrm>
                <a:custGeom>
                  <a:avLst/>
                  <a:gdLst/>
                  <a:ahLst/>
                  <a:cxnLst/>
                  <a:rect l="l" t="t" r="r" b="b"/>
                  <a:pathLst>
                    <a:path w="1138" h="964" extrusionOk="0">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85" name="Google Shape;5085;p79"/>
              <p:cNvGrpSpPr/>
              <p:nvPr/>
            </p:nvGrpSpPr>
            <p:grpSpPr>
              <a:xfrm>
                <a:off x="4661275" y="3815007"/>
                <a:ext cx="36824" cy="31523"/>
                <a:chOff x="4661275" y="3815007"/>
                <a:chExt cx="36824" cy="31523"/>
              </a:xfrm>
            </p:grpSpPr>
            <p:sp>
              <p:nvSpPr>
                <p:cNvPr id="5086" name="Google Shape;5086;p79"/>
                <p:cNvSpPr/>
                <p:nvPr/>
              </p:nvSpPr>
              <p:spPr>
                <a:xfrm>
                  <a:off x="4661275" y="3815007"/>
                  <a:ext cx="36824" cy="31523"/>
                </a:xfrm>
                <a:custGeom>
                  <a:avLst/>
                  <a:gdLst/>
                  <a:ahLst/>
                  <a:cxnLst/>
                  <a:rect l="l" t="t" r="r" b="b"/>
                  <a:pathLst>
                    <a:path w="4682" h="4008" extrusionOk="0">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7" name="Google Shape;5087;p79"/>
                <p:cNvSpPr/>
                <p:nvPr/>
              </p:nvSpPr>
              <p:spPr>
                <a:xfrm>
                  <a:off x="4676211" y="3824736"/>
                  <a:ext cx="12183" cy="12183"/>
                </a:xfrm>
                <a:custGeom>
                  <a:avLst/>
                  <a:gdLst/>
                  <a:ahLst/>
                  <a:cxnLst/>
                  <a:rect l="l" t="t" r="r" b="b"/>
                  <a:pathLst>
                    <a:path w="1549" h="1549" extrusionOk="0">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88" name="Google Shape;5088;p79"/>
              <p:cNvGrpSpPr/>
              <p:nvPr/>
            </p:nvGrpSpPr>
            <p:grpSpPr>
              <a:xfrm>
                <a:off x="4558998" y="3851037"/>
                <a:ext cx="33591" cy="28699"/>
                <a:chOff x="4558998" y="3851037"/>
                <a:chExt cx="33591" cy="28699"/>
              </a:xfrm>
            </p:grpSpPr>
            <p:sp>
              <p:nvSpPr>
                <p:cNvPr id="5089" name="Google Shape;5089;p79"/>
                <p:cNvSpPr/>
                <p:nvPr/>
              </p:nvSpPr>
              <p:spPr>
                <a:xfrm>
                  <a:off x="4558998" y="3851037"/>
                  <a:ext cx="33591" cy="28699"/>
                </a:xfrm>
                <a:custGeom>
                  <a:avLst/>
                  <a:gdLst/>
                  <a:ahLst/>
                  <a:cxnLst/>
                  <a:rect l="l" t="t" r="r" b="b"/>
                  <a:pathLst>
                    <a:path w="4271" h="3649" extrusionOk="0">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0" name="Google Shape;5090;p79"/>
                <p:cNvSpPr/>
                <p:nvPr/>
              </p:nvSpPr>
              <p:spPr>
                <a:xfrm>
                  <a:off x="4573557" y="3860695"/>
                  <a:ext cx="9328" cy="9430"/>
                </a:xfrm>
                <a:custGeom>
                  <a:avLst/>
                  <a:gdLst/>
                  <a:ahLst/>
                  <a:cxnLst/>
                  <a:rect l="l" t="t" r="r" b="b"/>
                  <a:pathLst>
                    <a:path w="1186" h="1199" extrusionOk="0">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91" name="Google Shape;5091;p79"/>
              <p:cNvGrpSpPr/>
              <p:nvPr/>
            </p:nvGrpSpPr>
            <p:grpSpPr>
              <a:xfrm>
                <a:off x="4696762" y="3638587"/>
                <a:ext cx="33591" cy="28794"/>
                <a:chOff x="4696762" y="3638587"/>
                <a:chExt cx="33591" cy="28794"/>
              </a:xfrm>
            </p:grpSpPr>
            <p:sp>
              <p:nvSpPr>
                <p:cNvPr id="5092" name="Google Shape;5092;p79"/>
                <p:cNvSpPr/>
                <p:nvPr/>
              </p:nvSpPr>
              <p:spPr>
                <a:xfrm>
                  <a:off x="4696762" y="3638587"/>
                  <a:ext cx="33591" cy="28794"/>
                </a:xfrm>
                <a:custGeom>
                  <a:avLst/>
                  <a:gdLst/>
                  <a:ahLst/>
                  <a:cxnLst/>
                  <a:rect l="l" t="t" r="r" b="b"/>
                  <a:pathLst>
                    <a:path w="4271" h="3661" extrusionOk="0">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3" name="Google Shape;5093;p79"/>
                <p:cNvSpPr/>
                <p:nvPr/>
              </p:nvSpPr>
              <p:spPr>
                <a:xfrm>
                  <a:off x="4711320" y="3648245"/>
                  <a:ext cx="9328" cy="9430"/>
                </a:xfrm>
                <a:custGeom>
                  <a:avLst/>
                  <a:gdLst/>
                  <a:ahLst/>
                  <a:cxnLst/>
                  <a:rect l="l" t="t" r="r" b="b"/>
                  <a:pathLst>
                    <a:path w="1186" h="1199" extrusionOk="0">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94" name="Google Shape;5094;p79"/>
              <p:cNvGrpSpPr/>
              <p:nvPr/>
            </p:nvGrpSpPr>
            <p:grpSpPr>
              <a:xfrm>
                <a:off x="4929479" y="3939140"/>
                <a:ext cx="33497" cy="28692"/>
                <a:chOff x="4929479" y="3939140"/>
                <a:chExt cx="33497" cy="28692"/>
              </a:xfrm>
            </p:grpSpPr>
            <p:sp>
              <p:nvSpPr>
                <p:cNvPr id="5095" name="Google Shape;5095;p79"/>
                <p:cNvSpPr/>
                <p:nvPr/>
              </p:nvSpPr>
              <p:spPr>
                <a:xfrm>
                  <a:off x="4929479" y="3939140"/>
                  <a:ext cx="33497" cy="28692"/>
                </a:xfrm>
                <a:custGeom>
                  <a:avLst/>
                  <a:gdLst/>
                  <a:ahLst/>
                  <a:cxnLst/>
                  <a:rect l="l" t="t" r="r" b="b"/>
                  <a:pathLst>
                    <a:path w="4259" h="3648" extrusionOk="0">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6" name="Google Shape;5096;p79"/>
                <p:cNvSpPr/>
                <p:nvPr/>
              </p:nvSpPr>
              <p:spPr>
                <a:xfrm>
                  <a:off x="4943935" y="3948893"/>
                  <a:ext cx="9430" cy="9328"/>
                </a:xfrm>
                <a:custGeom>
                  <a:avLst/>
                  <a:gdLst/>
                  <a:ahLst/>
                  <a:cxnLst/>
                  <a:rect l="l" t="t" r="r" b="b"/>
                  <a:pathLst>
                    <a:path w="1199" h="1186" extrusionOk="0">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97" name="Google Shape;5097;p79"/>
              <p:cNvGrpSpPr/>
              <p:nvPr/>
            </p:nvGrpSpPr>
            <p:grpSpPr>
              <a:xfrm>
                <a:off x="4907119" y="3986039"/>
                <a:ext cx="33497" cy="28699"/>
                <a:chOff x="4907119" y="3986039"/>
                <a:chExt cx="33497" cy="28699"/>
              </a:xfrm>
            </p:grpSpPr>
            <p:sp>
              <p:nvSpPr>
                <p:cNvPr id="5098" name="Google Shape;5098;p79"/>
                <p:cNvSpPr/>
                <p:nvPr/>
              </p:nvSpPr>
              <p:spPr>
                <a:xfrm>
                  <a:off x="4907119" y="3986039"/>
                  <a:ext cx="33497" cy="28699"/>
                </a:xfrm>
                <a:custGeom>
                  <a:avLst/>
                  <a:gdLst/>
                  <a:ahLst/>
                  <a:cxnLst/>
                  <a:rect l="l" t="t" r="r" b="b"/>
                  <a:pathLst>
                    <a:path w="4259" h="3649" extrusionOk="0">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9" name="Google Shape;5099;p79"/>
                <p:cNvSpPr/>
                <p:nvPr/>
              </p:nvSpPr>
              <p:spPr>
                <a:xfrm>
                  <a:off x="4921583" y="3995705"/>
                  <a:ext cx="9422" cy="9328"/>
                </a:xfrm>
                <a:custGeom>
                  <a:avLst/>
                  <a:gdLst/>
                  <a:ahLst/>
                  <a:cxnLst/>
                  <a:rect l="l" t="t" r="r" b="b"/>
                  <a:pathLst>
                    <a:path w="1198" h="1186" extrusionOk="0">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0" name="Google Shape;5100;p79"/>
              <p:cNvGrpSpPr/>
              <p:nvPr/>
            </p:nvGrpSpPr>
            <p:grpSpPr>
              <a:xfrm>
                <a:off x="4911783" y="4048102"/>
                <a:ext cx="33591" cy="28762"/>
                <a:chOff x="4911783" y="4048102"/>
                <a:chExt cx="33591" cy="28762"/>
              </a:xfrm>
            </p:grpSpPr>
            <p:sp>
              <p:nvSpPr>
                <p:cNvPr id="5101" name="Google Shape;5101;p79"/>
                <p:cNvSpPr/>
                <p:nvPr/>
              </p:nvSpPr>
              <p:spPr>
                <a:xfrm>
                  <a:off x="4911783" y="4048102"/>
                  <a:ext cx="33591" cy="28762"/>
                </a:xfrm>
                <a:custGeom>
                  <a:avLst/>
                  <a:gdLst/>
                  <a:ahLst/>
                  <a:cxnLst/>
                  <a:rect l="l" t="t" r="r" b="b"/>
                  <a:pathLst>
                    <a:path w="4271" h="3657" extrusionOk="0">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2" name="Google Shape;5102;p79"/>
                <p:cNvSpPr/>
                <p:nvPr/>
              </p:nvSpPr>
              <p:spPr>
                <a:xfrm>
                  <a:off x="4926333" y="4057831"/>
                  <a:ext cx="9336" cy="9328"/>
                </a:xfrm>
                <a:custGeom>
                  <a:avLst/>
                  <a:gdLst/>
                  <a:ahLst/>
                  <a:cxnLst/>
                  <a:rect l="l" t="t" r="r" b="b"/>
                  <a:pathLst>
                    <a:path w="1187" h="1186" extrusionOk="0">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03" name="Google Shape;5103;p79"/>
              <p:cNvSpPr/>
              <p:nvPr/>
            </p:nvSpPr>
            <p:spPr>
              <a:xfrm>
                <a:off x="4713506" y="3934476"/>
                <a:ext cx="33497" cy="28692"/>
              </a:xfrm>
              <a:custGeom>
                <a:avLst/>
                <a:gdLst/>
                <a:ahLst/>
                <a:cxnLst/>
                <a:rect l="l" t="t" r="r" b="b"/>
                <a:pathLst>
                  <a:path w="4259" h="3648" extrusionOk="0">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4" name="Google Shape;5104;p79"/>
              <p:cNvSpPr/>
              <p:nvPr/>
            </p:nvSpPr>
            <p:spPr>
              <a:xfrm>
                <a:off x="4727970" y="3944135"/>
                <a:ext cx="9328" cy="9430"/>
              </a:xfrm>
              <a:custGeom>
                <a:avLst/>
                <a:gdLst/>
                <a:ahLst/>
                <a:cxnLst/>
                <a:rect l="l" t="t" r="r" b="b"/>
                <a:pathLst>
                  <a:path w="1186" h="1199" extrusionOk="0">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05" name="Google Shape;5105;p79"/>
              <p:cNvGrpSpPr/>
              <p:nvPr/>
            </p:nvGrpSpPr>
            <p:grpSpPr>
              <a:xfrm>
                <a:off x="4762623" y="3837847"/>
                <a:ext cx="42416" cy="36273"/>
                <a:chOff x="4762623" y="3837847"/>
                <a:chExt cx="42416" cy="36273"/>
              </a:xfrm>
            </p:grpSpPr>
            <p:sp>
              <p:nvSpPr>
                <p:cNvPr id="5106" name="Google Shape;5106;p79"/>
                <p:cNvSpPr/>
                <p:nvPr/>
              </p:nvSpPr>
              <p:spPr>
                <a:xfrm>
                  <a:off x="4762623" y="3837847"/>
                  <a:ext cx="42416" cy="36273"/>
                </a:xfrm>
                <a:custGeom>
                  <a:avLst/>
                  <a:gdLst/>
                  <a:ahLst/>
                  <a:cxnLst/>
                  <a:rect l="l" t="t" r="r" b="b"/>
                  <a:pathLst>
                    <a:path w="5393" h="4612" extrusionOk="0">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7" name="Google Shape;5107;p79"/>
                <p:cNvSpPr/>
                <p:nvPr/>
              </p:nvSpPr>
              <p:spPr>
                <a:xfrm>
                  <a:off x="4775538" y="3847568"/>
                  <a:ext cx="19796" cy="16957"/>
                </a:xfrm>
                <a:custGeom>
                  <a:avLst/>
                  <a:gdLst/>
                  <a:ahLst/>
                  <a:cxnLst/>
                  <a:rect l="l" t="t" r="r" b="b"/>
                  <a:pathLst>
                    <a:path w="2517" h="2156" extrusionOk="0">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8" name="Google Shape;5108;p79"/>
              <p:cNvGrpSpPr/>
              <p:nvPr/>
            </p:nvGrpSpPr>
            <p:grpSpPr>
              <a:xfrm>
                <a:off x="4746044" y="4104966"/>
                <a:ext cx="33497" cy="28699"/>
                <a:chOff x="4746044" y="4104966"/>
                <a:chExt cx="33497" cy="28699"/>
              </a:xfrm>
            </p:grpSpPr>
            <p:sp>
              <p:nvSpPr>
                <p:cNvPr id="5109" name="Google Shape;5109;p79"/>
                <p:cNvSpPr/>
                <p:nvPr/>
              </p:nvSpPr>
              <p:spPr>
                <a:xfrm>
                  <a:off x="4746044" y="4104966"/>
                  <a:ext cx="33497" cy="28699"/>
                </a:xfrm>
                <a:custGeom>
                  <a:avLst/>
                  <a:gdLst/>
                  <a:ahLst/>
                  <a:cxnLst/>
                  <a:rect l="l" t="t" r="r" b="b"/>
                  <a:pathLst>
                    <a:path w="4259" h="3649" extrusionOk="0">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0" name="Google Shape;5110;p79"/>
                <p:cNvSpPr/>
                <p:nvPr/>
              </p:nvSpPr>
              <p:spPr>
                <a:xfrm>
                  <a:off x="4758887" y="4114632"/>
                  <a:ext cx="11042" cy="9375"/>
                </a:xfrm>
                <a:custGeom>
                  <a:avLst/>
                  <a:gdLst/>
                  <a:ahLst/>
                  <a:cxnLst/>
                  <a:rect l="l" t="t" r="r" b="b"/>
                  <a:pathLst>
                    <a:path w="1404" h="1192" extrusionOk="0">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1" name="Google Shape;5111;p79"/>
              <p:cNvGrpSpPr/>
              <p:nvPr/>
            </p:nvGrpSpPr>
            <p:grpSpPr>
              <a:xfrm>
                <a:off x="4859646" y="4162554"/>
                <a:ext cx="33591" cy="28762"/>
                <a:chOff x="4859646" y="4162554"/>
                <a:chExt cx="33591" cy="28762"/>
              </a:xfrm>
            </p:grpSpPr>
            <p:sp>
              <p:nvSpPr>
                <p:cNvPr id="5112" name="Google Shape;5112;p79"/>
                <p:cNvSpPr/>
                <p:nvPr/>
              </p:nvSpPr>
              <p:spPr>
                <a:xfrm>
                  <a:off x="4859646" y="4162554"/>
                  <a:ext cx="33591" cy="28762"/>
                </a:xfrm>
                <a:custGeom>
                  <a:avLst/>
                  <a:gdLst/>
                  <a:ahLst/>
                  <a:cxnLst/>
                  <a:rect l="l" t="t" r="r" b="b"/>
                  <a:pathLst>
                    <a:path w="4271" h="3657" extrusionOk="0">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3" name="Google Shape;5113;p79"/>
                <p:cNvSpPr/>
                <p:nvPr/>
              </p:nvSpPr>
              <p:spPr>
                <a:xfrm>
                  <a:off x="4874196" y="4172283"/>
                  <a:ext cx="9336" cy="9336"/>
                </a:xfrm>
                <a:custGeom>
                  <a:avLst/>
                  <a:gdLst/>
                  <a:ahLst/>
                  <a:cxnLst/>
                  <a:rect l="l" t="t" r="r" b="b"/>
                  <a:pathLst>
                    <a:path w="1187" h="1187" extrusionOk="0">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14" name="Google Shape;5114;p79"/>
            <p:cNvGrpSpPr/>
            <p:nvPr/>
          </p:nvGrpSpPr>
          <p:grpSpPr>
            <a:xfrm>
              <a:off x="3597785" y="3274438"/>
              <a:ext cx="855610" cy="1122100"/>
              <a:chOff x="3597785" y="3274438"/>
              <a:chExt cx="855610" cy="1122100"/>
            </a:xfrm>
          </p:grpSpPr>
          <p:grpSp>
            <p:nvGrpSpPr>
              <p:cNvPr id="5115" name="Google Shape;5115;p79"/>
              <p:cNvGrpSpPr/>
              <p:nvPr/>
            </p:nvGrpSpPr>
            <p:grpSpPr>
              <a:xfrm>
                <a:off x="3617857" y="3284717"/>
                <a:ext cx="826785" cy="1099165"/>
                <a:chOff x="3617857" y="3284717"/>
                <a:chExt cx="826785" cy="1099165"/>
              </a:xfrm>
            </p:grpSpPr>
            <p:sp>
              <p:nvSpPr>
                <p:cNvPr id="5116" name="Google Shape;5116;p79"/>
                <p:cNvSpPr/>
                <p:nvPr/>
              </p:nvSpPr>
              <p:spPr>
                <a:xfrm>
                  <a:off x="4155028" y="3869354"/>
                  <a:ext cx="289613" cy="514528"/>
                </a:xfrm>
                <a:custGeom>
                  <a:avLst/>
                  <a:gdLst/>
                  <a:ahLst/>
                  <a:cxnLst/>
                  <a:rect l="l" t="t" r="r" b="b"/>
                  <a:pathLst>
                    <a:path w="36823" h="65420" fill="none" extrusionOk="0">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7" name="Google Shape;5117;p79"/>
                <p:cNvSpPr/>
                <p:nvPr/>
              </p:nvSpPr>
              <p:spPr>
                <a:xfrm>
                  <a:off x="3617857" y="3284717"/>
                  <a:ext cx="662957" cy="685970"/>
                </a:xfrm>
                <a:custGeom>
                  <a:avLst/>
                  <a:gdLst/>
                  <a:ahLst/>
                  <a:cxnLst/>
                  <a:rect l="l" t="t" r="r" b="b"/>
                  <a:pathLst>
                    <a:path w="84292" h="87218" fill="none" extrusionOk="0">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8" name="Google Shape;5118;p79"/>
                <p:cNvSpPr/>
                <p:nvPr/>
              </p:nvSpPr>
              <p:spPr>
                <a:xfrm>
                  <a:off x="4230666" y="3943372"/>
                  <a:ext cx="15612" cy="77934"/>
                </a:xfrm>
                <a:custGeom>
                  <a:avLst/>
                  <a:gdLst/>
                  <a:ahLst/>
                  <a:cxnLst/>
                  <a:rect l="l" t="t" r="r" b="b"/>
                  <a:pathLst>
                    <a:path w="1985" h="9909" fill="none" extrusionOk="0">
                      <a:moveTo>
                        <a:pt x="1984" y="990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9" name="Google Shape;5119;p79"/>
                <p:cNvSpPr/>
                <p:nvPr/>
              </p:nvSpPr>
              <p:spPr>
                <a:xfrm>
                  <a:off x="4230666" y="3902843"/>
                  <a:ext cx="138817" cy="116937"/>
                </a:xfrm>
                <a:custGeom>
                  <a:avLst/>
                  <a:gdLst/>
                  <a:ahLst/>
                  <a:cxnLst/>
                  <a:rect l="l" t="t" r="r" b="b"/>
                  <a:pathLst>
                    <a:path w="17650" h="14868" fill="none" extrusionOk="0">
                      <a:moveTo>
                        <a:pt x="11952" y="14868"/>
                      </a:moveTo>
                      <a:lnTo>
                        <a:pt x="0" y="4670"/>
                      </a:lnTo>
                      <a:lnTo>
                        <a:pt x="9702" y="1"/>
                      </a:lnTo>
                      <a:lnTo>
                        <a:pt x="17649" y="7489"/>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0" name="Google Shape;5120;p79"/>
                <p:cNvSpPr/>
                <p:nvPr/>
              </p:nvSpPr>
              <p:spPr>
                <a:xfrm>
                  <a:off x="4234473" y="3939573"/>
                  <a:ext cx="143953" cy="22171"/>
                </a:xfrm>
                <a:custGeom>
                  <a:avLst/>
                  <a:gdLst/>
                  <a:ahLst/>
                  <a:cxnLst/>
                  <a:rect l="l" t="t" r="r" b="b"/>
                  <a:pathLst>
                    <a:path w="18303" h="2819" fill="none" extrusionOk="0">
                      <a:moveTo>
                        <a:pt x="0" y="0"/>
                      </a:moveTo>
                      <a:lnTo>
                        <a:pt x="18303" y="2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1" name="Google Shape;5121;p79"/>
                <p:cNvSpPr/>
                <p:nvPr/>
              </p:nvSpPr>
              <p:spPr>
                <a:xfrm>
                  <a:off x="4300405" y="4023579"/>
                  <a:ext cx="24264" cy="112650"/>
                </a:xfrm>
                <a:custGeom>
                  <a:avLst/>
                  <a:gdLst/>
                  <a:ahLst/>
                  <a:cxnLst/>
                  <a:rect l="l" t="t" r="r" b="b"/>
                  <a:pathLst>
                    <a:path w="3085" h="14323" fill="none" extrusionOk="0">
                      <a:moveTo>
                        <a:pt x="0" y="14323"/>
                      </a:moveTo>
                      <a:lnTo>
                        <a:pt x="308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2" name="Google Shape;5122;p79"/>
                <p:cNvSpPr/>
                <p:nvPr/>
              </p:nvSpPr>
              <p:spPr>
                <a:xfrm>
                  <a:off x="4324661" y="4019772"/>
                  <a:ext cx="40544" cy="140154"/>
                </a:xfrm>
                <a:custGeom>
                  <a:avLst/>
                  <a:gdLst/>
                  <a:ahLst/>
                  <a:cxnLst/>
                  <a:rect l="l" t="t" r="r" b="b"/>
                  <a:pathLst>
                    <a:path w="5155" h="17820" fill="none" extrusionOk="0">
                      <a:moveTo>
                        <a:pt x="1" y="1"/>
                      </a:moveTo>
                      <a:lnTo>
                        <a:pt x="5154" y="17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3" name="Google Shape;5123;p79"/>
                <p:cNvSpPr/>
                <p:nvPr/>
              </p:nvSpPr>
              <p:spPr>
                <a:xfrm>
                  <a:off x="4324661" y="4019772"/>
                  <a:ext cx="104282" cy="52522"/>
                </a:xfrm>
                <a:custGeom>
                  <a:avLst/>
                  <a:gdLst/>
                  <a:ahLst/>
                  <a:cxnLst/>
                  <a:rect l="l" t="t" r="r" b="b"/>
                  <a:pathLst>
                    <a:path w="13259" h="6678" fill="none" extrusionOk="0">
                      <a:moveTo>
                        <a:pt x="1" y="1"/>
                      </a:moveTo>
                      <a:lnTo>
                        <a:pt x="13259" y="667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4" name="Google Shape;5124;p79"/>
                <p:cNvSpPr/>
                <p:nvPr/>
              </p:nvSpPr>
              <p:spPr>
                <a:xfrm>
                  <a:off x="4328467" y="3989901"/>
                  <a:ext cx="113421" cy="29879"/>
                </a:xfrm>
                <a:custGeom>
                  <a:avLst/>
                  <a:gdLst/>
                  <a:ahLst/>
                  <a:cxnLst/>
                  <a:rect l="l" t="t" r="r" b="b"/>
                  <a:pathLst>
                    <a:path w="14421" h="3799" fill="none" extrusionOk="0">
                      <a:moveTo>
                        <a:pt x="14420" y="0"/>
                      </a:moveTo>
                      <a:lnTo>
                        <a:pt x="1" y="379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5" name="Google Shape;5125;p79"/>
                <p:cNvSpPr/>
                <p:nvPr/>
              </p:nvSpPr>
              <p:spPr>
                <a:xfrm>
                  <a:off x="4224193" y="4019772"/>
                  <a:ext cx="23886" cy="76975"/>
                </a:xfrm>
                <a:custGeom>
                  <a:avLst/>
                  <a:gdLst/>
                  <a:ahLst/>
                  <a:cxnLst/>
                  <a:rect l="l" t="t" r="r" b="b"/>
                  <a:pathLst>
                    <a:path w="3037" h="9787" fill="none" extrusionOk="0">
                      <a:moveTo>
                        <a:pt x="1" y="9787"/>
                      </a:moveTo>
                      <a:lnTo>
                        <a:pt x="303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6" name="Google Shape;5126;p79"/>
                <p:cNvSpPr/>
                <p:nvPr/>
              </p:nvSpPr>
              <p:spPr>
                <a:xfrm>
                  <a:off x="4248071" y="4019772"/>
                  <a:ext cx="52342" cy="116457"/>
                </a:xfrm>
                <a:custGeom>
                  <a:avLst/>
                  <a:gdLst/>
                  <a:ahLst/>
                  <a:cxnLst/>
                  <a:rect l="l" t="t" r="r" b="b"/>
                  <a:pathLst>
                    <a:path w="6655" h="14807" fill="none" extrusionOk="0">
                      <a:moveTo>
                        <a:pt x="1" y="1"/>
                      </a:moveTo>
                      <a:lnTo>
                        <a:pt x="6654" y="1480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7" name="Google Shape;5127;p79"/>
                <p:cNvSpPr/>
                <p:nvPr/>
              </p:nvSpPr>
              <p:spPr>
                <a:xfrm>
                  <a:off x="4300405" y="4138982"/>
                  <a:ext cx="6567" cy="119029"/>
                </a:xfrm>
                <a:custGeom>
                  <a:avLst/>
                  <a:gdLst/>
                  <a:ahLst/>
                  <a:cxnLst/>
                  <a:rect l="l" t="t" r="r" b="b"/>
                  <a:pathLst>
                    <a:path w="835" h="15134" fill="none" extrusionOk="0">
                      <a:moveTo>
                        <a:pt x="0" y="1"/>
                      </a:moveTo>
                      <a:lnTo>
                        <a:pt x="835" y="151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8" name="Google Shape;5128;p79"/>
                <p:cNvSpPr/>
                <p:nvPr/>
              </p:nvSpPr>
              <p:spPr>
                <a:xfrm>
                  <a:off x="4219726" y="4200164"/>
                  <a:ext cx="85343" cy="60513"/>
                </a:xfrm>
                <a:custGeom>
                  <a:avLst/>
                  <a:gdLst/>
                  <a:ahLst/>
                  <a:cxnLst/>
                  <a:rect l="l" t="t" r="r" b="b"/>
                  <a:pathLst>
                    <a:path w="10851" h="7694" fill="none" extrusionOk="0">
                      <a:moveTo>
                        <a:pt x="0" y="0"/>
                      </a:moveTo>
                      <a:lnTo>
                        <a:pt x="10851" y="76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9" name="Google Shape;5129;p79"/>
                <p:cNvSpPr/>
                <p:nvPr/>
              </p:nvSpPr>
              <p:spPr>
                <a:xfrm>
                  <a:off x="4223430" y="4137275"/>
                  <a:ext cx="81930" cy="15132"/>
                </a:xfrm>
                <a:custGeom>
                  <a:avLst/>
                  <a:gdLst/>
                  <a:ahLst/>
                  <a:cxnLst/>
                  <a:rect l="l" t="t" r="r" b="b"/>
                  <a:pathLst>
                    <a:path w="10417" h="1924" fill="none" extrusionOk="0">
                      <a:moveTo>
                        <a:pt x="1" y="1923"/>
                      </a:moveTo>
                      <a:lnTo>
                        <a:pt x="1041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0" name="Google Shape;5130;p79"/>
                <p:cNvSpPr/>
                <p:nvPr/>
              </p:nvSpPr>
              <p:spPr>
                <a:xfrm>
                  <a:off x="4303638" y="4138982"/>
                  <a:ext cx="59947" cy="23894"/>
                </a:xfrm>
                <a:custGeom>
                  <a:avLst/>
                  <a:gdLst/>
                  <a:ahLst/>
                  <a:cxnLst/>
                  <a:rect l="l" t="t" r="r" b="b"/>
                  <a:pathLst>
                    <a:path w="7622" h="3038" fill="none" extrusionOk="0">
                      <a:moveTo>
                        <a:pt x="7621" y="3037"/>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1" name="Google Shape;5131;p79"/>
                <p:cNvSpPr/>
                <p:nvPr/>
              </p:nvSpPr>
              <p:spPr>
                <a:xfrm>
                  <a:off x="4201644" y="4267237"/>
                  <a:ext cx="39970" cy="77164"/>
                </a:xfrm>
                <a:custGeom>
                  <a:avLst/>
                  <a:gdLst/>
                  <a:ahLst/>
                  <a:cxnLst/>
                  <a:rect l="l" t="t" r="r" b="b"/>
                  <a:pathLst>
                    <a:path w="5082" h="9811" fill="none" extrusionOk="0">
                      <a:moveTo>
                        <a:pt x="1" y="0"/>
                      </a:moveTo>
                      <a:lnTo>
                        <a:pt x="5081" y="981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2" name="Google Shape;5132;p79"/>
                <p:cNvSpPr/>
                <p:nvPr/>
              </p:nvSpPr>
              <p:spPr>
                <a:xfrm>
                  <a:off x="4203831" y="4258003"/>
                  <a:ext cx="103142" cy="9241"/>
                </a:xfrm>
                <a:custGeom>
                  <a:avLst/>
                  <a:gdLst/>
                  <a:ahLst/>
                  <a:cxnLst/>
                  <a:rect l="l" t="t" r="r" b="b"/>
                  <a:pathLst>
                    <a:path w="13114" h="1175" fill="none" extrusionOk="0">
                      <a:moveTo>
                        <a:pt x="1" y="1174"/>
                      </a:moveTo>
                      <a:lnTo>
                        <a:pt x="1311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3" name="Google Shape;5133;p79"/>
                <p:cNvSpPr/>
                <p:nvPr/>
              </p:nvSpPr>
              <p:spPr>
                <a:xfrm>
                  <a:off x="4179001" y="3943372"/>
                  <a:ext cx="51673" cy="104951"/>
                </a:xfrm>
                <a:custGeom>
                  <a:avLst/>
                  <a:gdLst/>
                  <a:ahLst/>
                  <a:cxnLst/>
                  <a:rect l="l" t="t" r="r" b="b"/>
                  <a:pathLst>
                    <a:path w="6570" h="13344" fill="none" extrusionOk="0">
                      <a:moveTo>
                        <a:pt x="1" y="13344"/>
                      </a:moveTo>
                      <a:lnTo>
                        <a:pt x="6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4" name="Google Shape;5134;p79"/>
                <p:cNvSpPr/>
                <p:nvPr/>
              </p:nvSpPr>
              <p:spPr>
                <a:xfrm>
                  <a:off x="4248071" y="4019772"/>
                  <a:ext cx="76597" cy="8"/>
                </a:xfrm>
                <a:custGeom>
                  <a:avLst/>
                  <a:gdLst/>
                  <a:ahLst/>
                  <a:cxnLst/>
                  <a:rect l="l" t="t" r="r" b="b"/>
                  <a:pathLst>
                    <a:path w="9739" h="1" fill="none" extrusionOk="0">
                      <a:moveTo>
                        <a:pt x="1" y="1"/>
                      </a:moveTo>
                      <a:lnTo>
                        <a:pt x="97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5" name="Google Shape;5135;p79"/>
                <p:cNvSpPr/>
                <p:nvPr/>
              </p:nvSpPr>
              <p:spPr>
                <a:xfrm>
                  <a:off x="4219529" y="4138982"/>
                  <a:ext cx="84116" cy="63282"/>
                </a:xfrm>
                <a:custGeom>
                  <a:avLst/>
                  <a:gdLst/>
                  <a:ahLst/>
                  <a:cxnLst/>
                  <a:rect l="l" t="t" r="r" b="b"/>
                  <a:pathLst>
                    <a:path w="10695" h="8046" fill="none" extrusionOk="0">
                      <a:moveTo>
                        <a:pt x="1" y="8045"/>
                      </a:moveTo>
                      <a:lnTo>
                        <a:pt x="1069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6" name="Google Shape;5136;p79"/>
                <p:cNvSpPr/>
                <p:nvPr/>
              </p:nvSpPr>
              <p:spPr>
                <a:xfrm>
                  <a:off x="3654964" y="3289853"/>
                  <a:ext cx="46820" cy="63848"/>
                </a:xfrm>
                <a:custGeom>
                  <a:avLst/>
                  <a:gdLst/>
                  <a:ahLst/>
                  <a:cxnLst/>
                  <a:rect l="l" t="t" r="r" b="b"/>
                  <a:pathLst>
                    <a:path w="5953" h="8118" fill="none" extrusionOk="0">
                      <a:moveTo>
                        <a:pt x="1" y="0"/>
                      </a:moveTo>
                      <a:lnTo>
                        <a:pt x="5952" y="811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7" name="Google Shape;5137;p79"/>
                <p:cNvSpPr/>
                <p:nvPr/>
              </p:nvSpPr>
              <p:spPr>
                <a:xfrm>
                  <a:off x="3619760" y="3353693"/>
                  <a:ext cx="85736" cy="36730"/>
                </a:xfrm>
                <a:custGeom>
                  <a:avLst/>
                  <a:gdLst/>
                  <a:ahLst/>
                  <a:cxnLst/>
                  <a:rect l="l" t="t" r="r" b="b"/>
                  <a:pathLst>
                    <a:path w="10901" h="4670" fill="none" extrusionOk="0">
                      <a:moveTo>
                        <a:pt x="1" y="4670"/>
                      </a:moveTo>
                      <a:lnTo>
                        <a:pt x="10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8" name="Google Shape;5138;p79"/>
                <p:cNvSpPr/>
                <p:nvPr/>
              </p:nvSpPr>
              <p:spPr>
                <a:xfrm>
                  <a:off x="3703011" y="3354739"/>
                  <a:ext cx="70415" cy="79350"/>
                </a:xfrm>
                <a:custGeom>
                  <a:avLst/>
                  <a:gdLst/>
                  <a:ahLst/>
                  <a:cxnLst/>
                  <a:rect l="l" t="t" r="r" b="b"/>
                  <a:pathLst>
                    <a:path w="8953" h="10089" fill="none" extrusionOk="0">
                      <a:moveTo>
                        <a:pt x="1" y="0"/>
                      </a:moveTo>
                      <a:lnTo>
                        <a:pt x="8952"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9" name="Google Shape;5139;p79"/>
                <p:cNvSpPr/>
                <p:nvPr/>
              </p:nvSpPr>
              <p:spPr>
                <a:xfrm>
                  <a:off x="3779884" y="3366443"/>
                  <a:ext cx="34449" cy="67647"/>
                </a:xfrm>
                <a:custGeom>
                  <a:avLst/>
                  <a:gdLst/>
                  <a:ahLst/>
                  <a:cxnLst/>
                  <a:rect l="l" t="t" r="r" b="b"/>
                  <a:pathLst>
                    <a:path w="4380" h="8601" fill="none" extrusionOk="0">
                      <a:moveTo>
                        <a:pt x="1" y="8601"/>
                      </a:moveTo>
                      <a:lnTo>
                        <a:pt x="438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0" name="Google Shape;5140;p79"/>
                <p:cNvSpPr/>
                <p:nvPr/>
              </p:nvSpPr>
              <p:spPr>
                <a:xfrm>
                  <a:off x="3701776" y="3353693"/>
                  <a:ext cx="116363" cy="12757"/>
                </a:xfrm>
                <a:custGeom>
                  <a:avLst/>
                  <a:gdLst/>
                  <a:ahLst/>
                  <a:cxnLst/>
                  <a:rect l="l" t="t" r="r" b="b"/>
                  <a:pathLst>
                    <a:path w="14795" h="1622" fill="none" extrusionOk="0">
                      <a:moveTo>
                        <a:pt x="14795" y="1621"/>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1" name="Google Shape;5141;p79"/>
                <p:cNvSpPr/>
                <p:nvPr/>
              </p:nvSpPr>
              <p:spPr>
                <a:xfrm>
                  <a:off x="3701776" y="3313063"/>
                  <a:ext cx="227204" cy="40638"/>
                </a:xfrm>
                <a:custGeom>
                  <a:avLst/>
                  <a:gdLst/>
                  <a:ahLst/>
                  <a:cxnLst/>
                  <a:rect l="l" t="t" r="r" b="b"/>
                  <a:pathLst>
                    <a:path w="28888" h="5167" fill="none" extrusionOk="0">
                      <a:moveTo>
                        <a:pt x="28887" y="1"/>
                      </a:moveTo>
                      <a:lnTo>
                        <a:pt x="0" y="51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2" name="Google Shape;5142;p79"/>
                <p:cNvSpPr/>
                <p:nvPr/>
              </p:nvSpPr>
              <p:spPr>
                <a:xfrm>
                  <a:off x="3888633" y="3313063"/>
                  <a:ext cx="40347" cy="114467"/>
                </a:xfrm>
                <a:custGeom>
                  <a:avLst/>
                  <a:gdLst/>
                  <a:ahLst/>
                  <a:cxnLst/>
                  <a:rect l="l" t="t" r="r" b="b"/>
                  <a:pathLst>
                    <a:path w="5130" h="14554" fill="none" extrusionOk="0">
                      <a:moveTo>
                        <a:pt x="5129" y="1"/>
                      </a:moveTo>
                      <a:lnTo>
                        <a:pt x="0" y="14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3" name="Google Shape;5143;p79"/>
                <p:cNvSpPr/>
                <p:nvPr/>
              </p:nvSpPr>
              <p:spPr>
                <a:xfrm>
                  <a:off x="3814325" y="3366443"/>
                  <a:ext cx="74316" cy="61087"/>
                </a:xfrm>
                <a:custGeom>
                  <a:avLst/>
                  <a:gdLst/>
                  <a:ahLst/>
                  <a:cxnLst/>
                  <a:rect l="l" t="t" r="r" b="b"/>
                  <a:pathLst>
                    <a:path w="9449" h="7767" fill="none" extrusionOk="0">
                      <a:moveTo>
                        <a:pt x="1" y="0"/>
                      </a:moveTo>
                      <a:lnTo>
                        <a:pt x="9448" y="77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4" name="Google Shape;5144;p79"/>
                <p:cNvSpPr/>
                <p:nvPr/>
              </p:nvSpPr>
              <p:spPr>
                <a:xfrm>
                  <a:off x="3838399" y="3427522"/>
                  <a:ext cx="50242" cy="67749"/>
                </a:xfrm>
                <a:custGeom>
                  <a:avLst/>
                  <a:gdLst/>
                  <a:ahLst/>
                  <a:cxnLst/>
                  <a:rect l="l" t="t" r="r" b="b"/>
                  <a:pathLst>
                    <a:path w="6388" h="8614" fill="none" extrusionOk="0">
                      <a:moveTo>
                        <a:pt x="0" y="8613"/>
                      </a:moveTo>
                      <a:lnTo>
                        <a:pt x="638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5" name="Google Shape;5145;p79"/>
                <p:cNvSpPr/>
                <p:nvPr/>
              </p:nvSpPr>
              <p:spPr>
                <a:xfrm>
                  <a:off x="3814325" y="3313063"/>
                  <a:ext cx="114656" cy="53388"/>
                </a:xfrm>
                <a:custGeom>
                  <a:avLst/>
                  <a:gdLst/>
                  <a:ahLst/>
                  <a:cxnLst/>
                  <a:rect l="l" t="t" r="r" b="b"/>
                  <a:pathLst>
                    <a:path w="14578" h="6788" fill="none" extrusionOk="0">
                      <a:moveTo>
                        <a:pt x="1" y="6787"/>
                      </a:moveTo>
                      <a:lnTo>
                        <a:pt x="1457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6" name="Google Shape;5146;p79"/>
                <p:cNvSpPr/>
                <p:nvPr/>
              </p:nvSpPr>
              <p:spPr>
                <a:xfrm>
                  <a:off x="3888633" y="3427522"/>
                  <a:ext cx="55377" cy="76212"/>
                </a:xfrm>
                <a:custGeom>
                  <a:avLst/>
                  <a:gdLst/>
                  <a:ahLst/>
                  <a:cxnLst/>
                  <a:rect l="l" t="t" r="r" b="b"/>
                  <a:pathLst>
                    <a:path w="7041" h="9690" fill="none" extrusionOk="0">
                      <a:moveTo>
                        <a:pt x="0" y="0"/>
                      </a:moveTo>
                      <a:lnTo>
                        <a:pt x="7041" y="9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7" name="Google Shape;5147;p79"/>
                <p:cNvSpPr/>
                <p:nvPr/>
              </p:nvSpPr>
              <p:spPr>
                <a:xfrm>
                  <a:off x="3944003" y="3406208"/>
                  <a:ext cx="40631" cy="97526"/>
                </a:xfrm>
                <a:custGeom>
                  <a:avLst/>
                  <a:gdLst/>
                  <a:ahLst/>
                  <a:cxnLst/>
                  <a:rect l="l" t="t" r="r" b="b"/>
                  <a:pathLst>
                    <a:path w="5166" h="12400" fill="none" extrusionOk="0">
                      <a:moveTo>
                        <a:pt x="1" y="12400"/>
                      </a:moveTo>
                      <a:lnTo>
                        <a:pt x="516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8" name="Google Shape;5148;p79"/>
                <p:cNvSpPr/>
                <p:nvPr/>
              </p:nvSpPr>
              <p:spPr>
                <a:xfrm>
                  <a:off x="3984625" y="3357500"/>
                  <a:ext cx="55291" cy="48716"/>
                </a:xfrm>
                <a:custGeom>
                  <a:avLst/>
                  <a:gdLst/>
                  <a:ahLst/>
                  <a:cxnLst/>
                  <a:rect l="l" t="t" r="r" b="b"/>
                  <a:pathLst>
                    <a:path w="7030" h="6194" fill="none" extrusionOk="0">
                      <a:moveTo>
                        <a:pt x="1" y="6194"/>
                      </a:moveTo>
                      <a:lnTo>
                        <a:pt x="702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9" name="Google Shape;5149;p79"/>
                <p:cNvSpPr/>
                <p:nvPr/>
              </p:nvSpPr>
              <p:spPr>
                <a:xfrm>
                  <a:off x="3888633" y="3406208"/>
                  <a:ext cx="96000" cy="21322"/>
                </a:xfrm>
                <a:custGeom>
                  <a:avLst/>
                  <a:gdLst/>
                  <a:ahLst/>
                  <a:cxnLst/>
                  <a:rect l="l" t="t" r="r" b="b"/>
                  <a:pathLst>
                    <a:path w="12206" h="2711" fill="none" extrusionOk="0">
                      <a:moveTo>
                        <a:pt x="0" y="2710"/>
                      </a:moveTo>
                      <a:lnTo>
                        <a:pt x="122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0" name="Google Shape;5150;p79"/>
                <p:cNvSpPr/>
                <p:nvPr/>
              </p:nvSpPr>
              <p:spPr>
                <a:xfrm>
                  <a:off x="3984625" y="3406208"/>
                  <a:ext cx="42251" cy="136348"/>
                </a:xfrm>
                <a:custGeom>
                  <a:avLst/>
                  <a:gdLst/>
                  <a:ahLst/>
                  <a:cxnLst/>
                  <a:rect l="l" t="t" r="r" b="b"/>
                  <a:pathLst>
                    <a:path w="5372" h="17336" fill="none" extrusionOk="0">
                      <a:moveTo>
                        <a:pt x="1" y="1"/>
                      </a:moveTo>
                      <a:lnTo>
                        <a:pt x="5372" y="17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1" name="Google Shape;5151;p79"/>
                <p:cNvSpPr/>
                <p:nvPr/>
              </p:nvSpPr>
              <p:spPr>
                <a:xfrm>
                  <a:off x="4026868" y="3427522"/>
                  <a:ext cx="35597" cy="115033"/>
                </a:xfrm>
                <a:custGeom>
                  <a:avLst/>
                  <a:gdLst/>
                  <a:ahLst/>
                  <a:cxnLst/>
                  <a:rect l="l" t="t" r="r" b="b"/>
                  <a:pathLst>
                    <a:path w="4526" h="14626" fill="none" extrusionOk="0">
                      <a:moveTo>
                        <a:pt x="1" y="14625"/>
                      </a:moveTo>
                      <a:lnTo>
                        <a:pt x="452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2" name="Google Shape;5152;p79"/>
                <p:cNvSpPr/>
                <p:nvPr/>
              </p:nvSpPr>
              <p:spPr>
                <a:xfrm>
                  <a:off x="3876261" y="3542548"/>
                  <a:ext cx="150615" cy="52051"/>
                </a:xfrm>
                <a:custGeom>
                  <a:avLst/>
                  <a:gdLst/>
                  <a:ahLst/>
                  <a:cxnLst/>
                  <a:rect l="l" t="t" r="r" b="b"/>
                  <a:pathLst>
                    <a:path w="19150" h="6618" fill="none" extrusionOk="0">
                      <a:moveTo>
                        <a:pt x="1" y="6617"/>
                      </a:moveTo>
                      <a:lnTo>
                        <a:pt x="1915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3" name="Google Shape;5153;p79"/>
                <p:cNvSpPr/>
                <p:nvPr/>
              </p:nvSpPr>
              <p:spPr>
                <a:xfrm>
                  <a:off x="4006702" y="3542548"/>
                  <a:ext cx="20174" cy="99044"/>
                </a:xfrm>
                <a:custGeom>
                  <a:avLst/>
                  <a:gdLst/>
                  <a:ahLst/>
                  <a:cxnLst/>
                  <a:rect l="l" t="t" r="r" b="b"/>
                  <a:pathLst>
                    <a:path w="2565" h="12593" fill="none" extrusionOk="0">
                      <a:moveTo>
                        <a:pt x="2565" y="0"/>
                      </a:moveTo>
                      <a:lnTo>
                        <a:pt x="0" y="1259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4" name="Google Shape;5154;p79"/>
                <p:cNvSpPr/>
                <p:nvPr/>
              </p:nvSpPr>
              <p:spPr>
                <a:xfrm>
                  <a:off x="3912700" y="3641584"/>
                  <a:ext cx="97817" cy="41779"/>
                </a:xfrm>
                <a:custGeom>
                  <a:avLst/>
                  <a:gdLst/>
                  <a:ahLst/>
                  <a:cxnLst/>
                  <a:rect l="l" t="t" r="r" b="b"/>
                  <a:pathLst>
                    <a:path w="12437" h="5312" fill="none" extrusionOk="0">
                      <a:moveTo>
                        <a:pt x="1" y="5311"/>
                      </a:moveTo>
                      <a:lnTo>
                        <a:pt x="1243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5" name="Google Shape;5155;p79"/>
                <p:cNvSpPr/>
                <p:nvPr/>
              </p:nvSpPr>
              <p:spPr>
                <a:xfrm>
                  <a:off x="3875601" y="3503726"/>
                  <a:ext cx="68410" cy="89158"/>
                </a:xfrm>
                <a:custGeom>
                  <a:avLst/>
                  <a:gdLst/>
                  <a:ahLst/>
                  <a:cxnLst/>
                  <a:rect l="l" t="t" r="r" b="b"/>
                  <a:pathLst>
                    <a:path w="8698" h="11336" fill="none" extrusionOk="0">
                      <a:moveTo>
                        <a:pt x="8698" y="1"/>
                      </a:moveTo>
                      <a:lnTo>
                        <a:pt x="0" y="11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6" name="Google Shape;5156;p79"/>
                <p:cNvSpPr/>
                <p:nvPr/>
              </p:nvSpPr>
              <p:spPr>
                <a:xfrm>
                  <a:off x="3944003" y="3503726"/>
                  <a:ext cx="89441" cy="36163"/>
                </a:xfrm>
                <a:custGeom>
                  <a:avLst/>
                  <a:gdLst/>
                  <a:ahLst/>
                  <a:cxnLst/>
                  <a:rect l="l" t="t" r="r" b="b"/>
                  <a:pathLst>
                    <a:path w="11372" h="4598" fill="none" extrusionOk="0">
                      <a:moveTo>
                        <a:pt x="1" y="1"/>
                      </a:moveTo>
                      <a:lnTo>
                        <a:pt x="11372" y="459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7" name="Google Shape;5157;p79"/>
                <p:cNvSpPr/>
                <p:nvPr/>
              </p:nvSpPr>
              <p:spPr>
                <a:xfrm>
                  <a:off x="4033436" y="3490599"/>
                  <a:ext cx="132824" cy="49290"/>
                </a:xfrm>
                <a:custGeom>
                  <a:avLst/>
                  <a:gdLst/>
                  <a:ahLst/>
                  <a:cxnLst/>
                  <a:rect l="l" t="t" r="r" b="b"/>
                  <a:pathLst>
                    <a:path w="16888" h="6267" fill="none" extrusionOk="0">
                      <a:moveTo>
                        <a:pt x="1" y="6267"/>
                      </a:moveTo>
                      <a:lnTo>
                        <a:pt x="1688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8" name="Google Shape;5158;p79"/>
                <p:cNvSpPr/>
                <p:nvPr/>
              </p:nvSpPr>
              <p:spPr>
                <a:xfrm>
                  <a:off x="4166252" y="3490599"/>
                  <a:ext cx="73459" cy="95528"/>
                </a:xfrm>
                <a:custGeom>
                  <a:avLst/>
                  <a:gdLst/>
                  <a:ahLst/>
                  <a:cxnLst/>
                  <a:rect l="l" t="t" r="r" b="b"/>
                  <a:pathLst>
                    <a:path w="9340" h="12146" fill="none" extrusionOk="0">
                      <a:moveTo>
                        <a:pt x="1" y="0"/>
                      </a:moveTo>
                      <a:lnTo>
                        <a:pt x="9339" y="12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9" name="Google Shape;5159;p79"/>
                <p:cNvSpPr/>
                <p:nvPr/>
              </p:nvSpPr>
              <p:spPr>
                <a:xfrm>
                  <a:off x="4027726" y="3539882"/>
                  <a:ext cx="211985" cy="39970"/>
                </a:xfrm>
                <a:custGeom>
                  <a:avLst/>
                  <a:gdLst/>
                  <a:ahLst/>
                  <a:cxnLst/>
                  <a:rect l="l" t="t" r="r" b="b"/>
                  <a:pathLst>
                    <a:path w="26953" h="5082" fill="none" extrusionOk="0">
                      <a:moveTo>
                        <a:pt x="26952" y="508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0" name="Google Shape;5160;p79"/>
                <p:cNvSpPr/>
                <p:nvPr/>
              </p:nvSpPr>
              <p:spPr>
                <a:xfrm>
                  <a:off x="4027726" y="3539882"/>
                  <a:ext cx="99720" cy="174878"/>
                </a:xfrm>
                <a:custGeom>
                  <a:avLst/>
                  <a:gdLst/>
                  <a:ahLst/>
                  <a:cxnLst/>
                  <a:rect l="l" t="t" r="r" b="b"/>
                  <a:pathLst>
                    <a:path w="12679" h="22235" fill="none" extrusionOk="0">
                      <a:moveTo>
                        <a:pt x="1" y="1"/>
                      </a:moveTo>
                      <a:lnTo>
                        <a:pt x="12678" y="222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1" name="Google Shape;5161;p79"/>
                <p:cNvSpPr/>
                <p:nvPr/>
              </p:nvSpPr>
              <p:spPr>
                <a:xfrm>
                  <a:off x="4027726" y="3539882"/>
                  <a:ext cx="159754" cy="111707"/>
                </a:xfrm>
                <a:custGeom>
                  <a:avLst/>
                  <a:gdLst/>
                  <a:ahLst/>
                  <a:cxnLst/>
                  <a:rect l="l" t="t" r="r" b="b"/>
                  <a:pathLst>
                    <a:path w="20312" h="14203" fill="none" extrusionOk="0">
                      <a:moveTo>
                        <a:pt x="1" y="1"/>
                      </a:moveTo>
                      <a:lnTo>
                        <a:pt x="20311" y="142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2" name="Google Shape;5162;p79"/>
                <p:cNvSpPr/>
                <p:nvPr/>
              </p:nvSpPr>
              <p:spPr>
                <a:xfrm>
                  <a:off x="4006702" y="3641584"/>
                  <a:ext cx="120743" cy="73176"/>
                </a:xfrm>
                <a:custGeom>
                  <a:avLst/>
                  <a:gdLst/>
                  <a:ahLst/>
                  <a:cxnLst/>
                  <a:rect l="l" t="t" r="r" b="b"/>
                  <a:pathLst>
                    <a:path w="15352" h="9304" fill="none" extrusionOk="0">
                      <a:moveTo>
                        <a:pt x="0" y="1"/>
                      </a:moveTo>
                      <a:lnTo>
                        <a:pt x="15351" y="930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3" name="Google Shape;5163;p79"/>
                <p:cNvSpPr/>
                <p:nvPr/>
              </p:nvSpPr>
              <p:spPr>
                <a:xfrm>
                  <a:off x="4006702" y="3641584"/>
                  <a:ext cx="39773" cy="140249"/>
                </a:xfrm>
                <a:custGeom>
                  <a:avLst/>
                  <a:gdLst/>
                  <a:ahLst/>
                  <a:cxnLst/>
                  <a:rect l="l" t="t" r="r" b="b"/>
                  <a:pathLst>
                    <a:path w="5057" h="17832" fill="none" extrusionOk="0">
                      <a:moveTo>
                        <a:pt x="5057" y="17832"/>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4" name="Google Shape;5164;p79"/>
                <p:cNvSpPr/>
                <p:nvPr/>
              </p:nvSpPr>
              <p:spPr>
                <a:xfrm>
                  <a:off x="3996423" y="3784585"/>
                  <a:ext cx="51862" cy="10280"/>
                </a:xfrm>
                <a:custGeom>
                  <a:avLst/>
                  <a:gdLst/>
                  <a:ahLst/>
                  <a:cxnLst/>
                  <a:rect l="l" t="t" r="r" b="b"/>
                  <a:pathLst>
                    <a:path w="6594" h="1307" fill="none" extrusionOk="0">
                      <a:moveTo>
                        <a:pt x="1" y="1307"/>
                      </a:moveTo>
                      <a:lnTo>
                        <a:pt x="65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5" name="Google Shape;5165;p79"/>
                <p:cNvSpPr/>
                <p:nvPr/>
              </p:nvSpPr>
              <p:spPr>
                <a:xfrm>
                  <a:off x="4048277" y="3784585"/>
                  <a:ext cx="47583" cy="68890"/>
                </a:xfrm>
                <a:custGeom>
                  <a:avLst/>
                  <a:gdLst/>
                  <a:ahLst/>
                  <a:cxnLst/>
                  <a:rect l="l" t="t" r="r" b="b"/>
                  <a:pathLst>
                    <a:path w="6050" h="8759" fill="none" extrusionOk="0">
                      <a:moveTo>
                        <a:pt x="1" y="0"/>
                      </a:moveTo>
                      <a:lnTo>
                        <a:pt x="6049" y="875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6" name="Google Shape;5166;p79"/>
                <p:cNvSpPr/>
                <p:nvPr/>
              </p:nvSpPr>
              <p:spPr>
                <a:xfrm>
                  <a:off x="4095947" y="3788392"/>
                  <a:ext cx="10280" cy="64894"/>
                </a:xfrm>
                <a:custGeom>
                  <a:avLst/>
                  <a:gdLst/>
                  <a:ahLst/>
                  <a:cxnLst/>
                  <a:rect l="l" t="t" r="r" b="b"/>
                  <a:pathLst>
                    <a:path w="1307" h="8251" fill="none" extrusionOk="0">
                      <a:moveTo>
                        <a:pt x="0" y="8250"/>
                      </a:moveTo>
                      <a:lnTo>
                        <a:pt x="130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7" name="Google Shape;5167;p79"/>
                <p:cNvSpPr/>
                <p:nvPr/>
              </p:nvSpPr>
              <p:spPr>
                <a:xfrm>
                  <a:off x="4095852" y="3853467"/>
                  <a:ext cx="45672" cy="15895"/>
                </a:xfrm>
                <a:custGeom>
                  <a:avLst/>
                  <a:gdLst/>
                  <a:ahLst/>
                  <a:cxnLst/>
                  <a:rect l="l" t="t" r="r" b="b"/>
                  <a:pathLst>
                    <a:path w="5807" h="2021" fill="none" extrusionOk="0">
                      <a:moveTo>
                        <a:pt x="0" y="0"/>
                      </a:moveTo>
                      <a:lnTo>
                        <a:pt x="5807" y="2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8" name="Google Shape;5168;p79"/>
                <p:cNvSpPr/>
                <p:nvPr/>
              </p:nvSpPr>
              <p:spPr>
                <a:xfrm>
                  <a:off x="4138567" y="3868308"/>
                  <a:ext cx="16469" cy="101710"/>
                </a:xfrm>
                <a:custGeom>
                  <a:avLst/>
                  <a:gdLst/>
                  <a:ahLst/>
                  <a:cxnLst/>
                  <a:rect l="l" t="t" r="r" b="b"/>
                  <a:pathLst>
                    <a:path w="2094" h="12932" fill="none" extrusionOk="0">
                      <a:moveTo>
                        <a:pt x="1" y="1"/>
                      </a:moveTo>
                      <a:lnTo>
                        <a:pt x="2093" y="129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9" name="Google Shape;5169;p79"/>
                <p:cNvSpPr/>
                <p:nvPr/>
              </p:nvSpPr>
              <p:spPr>
                <a:xfrm>
                  <a:off x="3875601" y="3592876"/>
                  <a:ext cx="131110" cy="48716"/>
                </a:xfrm>
                <a:custGeom>
                  <a:avLst/>
                  <a:gdLst/>
                  <a:ahLst/>
                  <a:cxnLst/>
                  <a:rect l="l" t="t" r="r" b="b"/>
                  <a:pathLst>
                    <a:path w="16670" h="6194" fill="none" extrusionOk="0">
                      <a:moveTo>
                        <a:pt x="0" y="0"/>
                      </a:moveTo>
                      <a:lnTo>
                        <a:pt x="16669" y="61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0" name="Google Shape;5170;p79"/>
                <p:cNvSpPr/>
                <p:nvPr/>
              </p:nvSpPr>
              <p:spPr>
                <a:xfrm>
                  <a:off x="4164828" y="3394410"/>
                  <a:ext cx="26458" cy="93153"/>
                </a:xfrm>
                <a:custGeom>
                  <a:avLst/>
                  <a:gdLst/>
                  <a:ahLst/>
                  <a:cxnLst/>
                  <a:rect l="l" t="t" r="r" b="b"/>
                  <a:pathLst>
                    <a:path w="3364" h="11844" fill="none" extrusionOk="0">
                      <a:moveTo>
                        <a:pt x="0" y="11843"/>
                      </a:moveTo>
                      <a:lnTo>
                        <a:pt x="336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1" name="Google Shape;5171;p79"/>
                <p:cNvSpPr/>
                <p:nvPr/>
              </p:nvSpPr>
              <p:spPr>
                <a:xfrm>
                  <a:off x="4191278" y="3394410"/>
                  <a:ext cx="86586" cy="52719"/>
                </a:xfrm>
                <a:custGeom>
                  <a:avLst/>
                  <a:gdLst/>
                  <a:ahLst/>
                  <a:cxnLst/>
                  <a:rect l="l" t="t" r="r" b="b"/>
                  <a:pathLst>
                    <a:path w="11009" h="6703" fill="none" extrusionOk="0">
                      <a:moveTo>
                        <a:pt x="0" y="1"/>
                      </a:moveTo>
                      <a:lnTo>
                        <a:pt x="11008" y="6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72" name="Google Shape;5172;p79"/>
              <p:cNvGrpSpPr/>
              <p:nvPr/>
            </p:nvGrpSpPr>
            <p:grpSpPr>
              <a:xfrm>
                <a:off x="4180904" y="4251758"/>
                <a:ext cx="37783" cy="32420"/>
                <a:chOff x="4180904" y="4251758"/>
                <a:chExt cx="37783" cy="32420"/>
              </a:xfrm>
            </p:grpSpPr>
            <p:sp>
              <p:nvSpPr>
                <p:cNvPr id="5173" name="Google Shape;5173;p79"/>
                <p:cNvSpPr/>
                <p:nvPr/>
              </p:nvSpPr>
              <p:spPr>
                <a:xfrm>
                  <a:off x="4180904" y="4251758"/>
                  <a:ext cx="37783" cy="32420"/>
                </a:xfrm>
                <a:custGeom>
                  <a:avLst/>
                  <a:gdLst/>
                  <a:ahLst/>
                  <a:cxnLst/>
                  <a:rect l="l" t="t" r="r" b="b"/>
                  <a:pathLst>
                    <a:path w="4804" h="4122" extrusionOk="0">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4" name="Google Shape;5174;p79"/>
                <p:cNvSpPr/>
                <p:nvPr/>
              </p:nvSpPr>
              <p:spPr>
                <a:xfrm>
                  <a:off x="4196037" y="426143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75" name="Google Shape;5175;p79"/>
              <p:cNvGrpSpPr/>
              <p:nvPr/>
            </p:nvGrpSpPr>
            <p:grpSpPr>
              <a:xfrm>
                <a:off x="4201644" y="4081324"/>
                <a:ext cx="37783" cy="32364"/>
                <a:chOff x="4201644" y="4081324"/>
                <a:chExt cx="37783" cy="32364"/>
              </a:xfrm>
            </p:grpSpPr>
            <p:sp>
              <p:nvSpPr>
                <p:cNvPr id="5176" name="Google Shape;5176;p79"/>
                <p:cNvSpPr/>
                <p:nvPr/>
              </p:nvSpPr>
              <p:spPr>
                <a:xfrm>
                  <a:off x="4201644" y="4081324"/>
                  <a:ext cx="37783" cy="32364"/>
                </a:xfrm>
                <a:custGeom>
                  <a:avLst/>
                  <a:gdLst/>
                  <a:ahLst/>
                  <a:cxnLst/>
                  <a:rect l="l" t="t" r="r" b="b"/>
                  <a:pathLst>
                    <a:path w="4804" h="4115" extrusionOk="0">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7" name="Google Shape;5177;p79"/>
                <p:cNvSpPr/>
                <p:nvPr/>
              </p:nvSpPr>
              <p:spPr>
                <a:xfrm>
                  <a:off x="4214582" y="4091037"/>
                  <a:ext cx="15235" cy="13040"/>
                </a:xfrm>
                <a:custGeom>
                  <a:avLst/>
                  <a:gdLst/>
                  <a:ahLst/>
                  <a:cxnLst/>
                  <a:rect l="l" t="t" r="r" b="b"/>
                  <a:pathLst>
                    <a:path w="1937" h="1658" extrusionOk="0">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78" name="Google Shape;5178;p79"/>
              <p:cNvGrpSpPr/>
              <p:nvPr/>
            </p:nvGrpSpPr>
            <p:grpSpPr>
              <a:xfrm>
                <a:off x="4284416" y="3887428"/>
                <a:ext cx="37783" cy="32451"/>
                <a:chOff x="4284416" y="3887428"/>
                <a:chExt cx="37783" cy="32451"/>
              </a:xfrm>
            </p:grpSpPr>
            <p:sp>
              <p:nvSpPr>
                <p:cNvPr id="5179" name="Google Shape;5179;p79"/>
                <p:cNvSpPr/>
                <p:nvPr/>
              </p:nvSpPr>
              <p:spPr>
                <a:xfrm>
                  <a:off x="4284416" y="3887428"/>
                  <a:ext cx="37783" cy="32451"/>
                </a:xfrm>
                <a:custGeom>
                  <a:avLst/>
                  <a:gdLst/>
                  <a:ahLst/>
                  <a:cxnLst/>
                  <a:rect l="l" t="t" r="r" b="b"/>
                  <a:pathLst>
                    <a:path w="4804" h="4126" extrusionOk="0">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0" name="Google Shape;5180;p79"/>
                <p:cNvSpPr/>
                <p:nvPr/>
              </p:nvSpPr>
              <p:spPr>
                <a:xfrm>
                  <a:off x="4299548" y="3897039"/>
                  <a:ext cx="13040" cy="13048"/>
                </a:xfrm>
                <a:custGeom>
                  <a:avLst/>
                  <a:gdLst/>
                  <a:ahLst/>
                  <a:cxnLst/>
                  <a:rect l="l" t="t" r="r" b="b"/>
                  <a:pathLst>
                    <a:path w="1658" h="1659" extrusionOk="0">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1" name="Google Shape;5181;p79"/>
              <p:cNvGrpSpPr/>
              <p:nvPr/>
            </p:nvGrpSpPr>
            <p:grpSpPr>
              <a:xfrm>
                <a:off x="4223721" y="3860404"/>
                <a:ext cx="37870" cy="32364"/>
                <a:chOff x="4223721" y="3860404"/>
                <a:chExt cx="37870" cy="32364"/>
              </a:xfrm>
            </p:grpSpPr>
            <p:sp>
              <p:nvSpPr>
                <p:cNvPr id="5182" name="Google Shape;5182;p79"/>
                <p:cNvSpPr/>
                <p:nvPr/>
              </p:nvSpPr>
              <p:spPr>
                <a:xfrm>
                  <a:off x="4223721" y="3860404"/>
                  <a:ext cx="37870" cy="32364"/>
                </a:xfrm>
                <a:custGeom>
                  <a:avLst/>
                  <a:gdLst/>
                  <a:ahLst/>
                  <a:cxnLst/>
                  <a:rect l="l" t="t" r="r" b="b"/>
                  <a:pathLst>
                    <a:path w="4815" h="4115" extrusionOk="0">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3" name="Google Shape;5183;p79"/>
                <p:cNvSpPr/>
                <p:nvPr/>
              </p:nvSpPr>
              <p:spPr>
                <a:xfrm>
                  <a:off x="4238846" y="3870117"/>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4" name="Google Shape;5184;p79"/>
              <p:cNvGrpSpPr/>
              <p:nvPr/>
            </p:nvGrpSpPr>
            <p:grpSpPr>
              <a:xfrm>
                <a:off x="4104889" y="3699242"/>
                <a:ext cx="37776" cy="32357"/>
                <a:chOff x="4104889" y="3699242"/>
                <a:chExt cx="37776" cy="32357"/>
              </a:xfrm>
            </p:grpSpPr>
            <p:sp>
              <p:nvSpPr>
                <p:cNvPr id="5185" name="Google Shape;5185;p79"/>
                <p:cNvSpPr/>
                <p:nvPr/>
              </p:nvSpPr>
              <p:spPr>
                <a:xfrm>
                  <a:off x="4104889" y="3699242"/>
                  <a:ext cx="37776" cy="32357"/>
                </a:xfrm>
                <a:custGeom>
                  <a:avLst/>
                  <a:gdLst/>
                  <a:ahLst/>
                  <a:cxnLst/>
                  <a:rect l="l" t="t" r="r" b="b"/>
                  <a:pathLst>
                    <a:path w="4803" h="4114" extrusionOk="0">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6" name="Google Shape;5186;p79"/>
                <p:cNvSpPr/>
                <p:nvPr/>
              </p:nvSpPr>
              <p:spPr>
                <a:xfrm>
                  <a:off x="4120013" y="3708948"/>
                  <a:ext cx="13040" cy="13040"/>
                </a:xfrm>
                <a:custGeom>
                  <a:avLst/>
                  <a:gdLst/>
                  <a:ahLst/>
                  <a:cxnLst/>
                  <a:rect l="l" t="t" r="r" b="b"/>
                  <a:pathLst>
                    <a:path w="1658" h="1658" extrusionOk="0">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7" name="Google Shape;5187;p79"/>
              <p:cNvGrpSpPr/>
              <p:nvPr/>
            </p:nvGrpSpPr>
            <p:grpSpPr>
              <a:xfrm>
                <a:off x="4143608" y="3475121"/>
                <a:ext cx="37878" cy="32420"/>
                <a:chOff x="4143608" y="3475121"/>
                <a:chExt cx="37878" cy="32420"/>
              </a:xfrm>
            </p:grpSpPr>
            <p:sp>
              <p:nvSpPr>
                <p:cNvPr id="5188" name="Google Shape;5188;p79"/>
                <p:cNvSpPr/>
                <p:nvPr/>
              </p:nvSpPr>
              <p:spPr>
                <a:xfrm>
                  <a:off x="4143608" y="3475121"/>
                  <a:ext cx="37878" cy="32420"/>
                </a:xfrm>
                <a:custGeom>
                  <a:avLst/>
                  <a:gdLst/>
                  <a:ahLst/>
                  <a:cxnLst/>
                  <a:rect l="l" t="t" r="r" b="b"/>
                  <a:pathLst>
                    <a:path w="4816" h="4122" extrusionOk="0">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9" name="Google Shape;5189;p79"/>
                <p:cNvSpPr/>
                <p:nvPr/>
              </p:nvSpPr>
              <p:spPr>
                <a:xfrm>
                  <a:off x="4158741" y="3484795"/>
                  <a:ext cx="13040" cy="13040"/>
                </a:xfrm>
                <a:custGeom>
                  <a:avLst/>
                  <a:gdLst/>
                  <a:ahLst/>
                  <a:cxnLst/>
                  <a:rect l="l" t="t" r="r" b="b"/>
                  <a:pathLst>
                    <a:path w="1658" h="1658" extrusionOk="0">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90" name="Google Shape;5190;p79"/>
              <p:cNvGrpSpPr/>
              <p:nvPr/>
            </p:nvGrpSpPr>
            <p:grpSpPr>
              <a:xfrm>
                <a:off x="4217248" y="3570893"/>
                <a:ext cx="37776" cy="32364"/>
                <a:chOff x="4217248" y="3570893"/>
                <a:chExt cx="37776" cy="32364"/>
              </a:xfrm>
            </p:grpSpPr>
            <p:sp>
              <p:nvSpPr>
                <p:cNvPr id="5191" name="Google Shape;5191;p79"/>
                <p:cNvSpPr/>
                <p:nvPr/>
              </p:nvSpPr>
              <p:spPr>
                <a:xfrm>
                  <a:off x="4217248" y="3570893"/>
                  <a:ext cx="37776" cy="32364"/>
                </a:xfrm>
                <a:custGeom>
                  <a:avLst/>
                  <a:gdLst/>
                  <a:ahLst/>
                  <a:cxnLst/>
                  <a:rect l="l" t="t" r="r" b="b"/>
                  <a:pathLst>
                    <a:path w="4803" h="4115" extrusionOk="0">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2" name="Google Shape;5192;p79"/>
                <p:cNvSpPr/>
                <p:nvPr/>
              </p:nvSpPr>
              <p:spPr>
                <a:xfrm>
                  <a:off x="4232373" y="3580599"/>
                  <a:ext cx="13048" cy="13048"/>
                </a:xfrm>
                <a:custGeom>
                  <a:avLst/>
                  <a:gdLst/>
                  <a:ahLst/>
                  <a:cxnLst/>
                  <a:rect l="l" t="t" r="r" b="b"/>
                  <a:pathLst>
                    <a:path w="1659" h="1659" extrusionOk="0">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93" name="Google Shape;5193;p79"/>
              <p:cNvGrpSpPr/>
              <p:nvPr/>
            </p:nvGrpSpPr>
            <p:grpSpPr>
              <a:xfrm>
                <a:off x="4255307" y="3431612"/>
                <a:ext cx="37776" cy="32451"/>
                <a:chOff x="4255307" y="3431612"/>
                <a:chExt cx="37776" cy="32451"/>
              </a:xfrm>
            </p:grpSpPr>
            <p:sp>
              <p:nvSpPr>
                <p:cNvPr id="5194" name="Google Shape;5194;p79"/>
                <p:cNvSpPr/>
                <p:nvPr/>
              </p:nvSpPr>
              <p:spPr>
                <a:xfrm>
                  <a:off x="4255307" y="3431612"/>
                  <a:ext cx="37776" cy="32451"/>
                </a:xfrm>
                <a:custGeom>
                  <a:avLst/>
                  <a:gdLst/>
                  <a:ahLst/>
                  <a:cxnLst/>
                  <a:rect l="l" t="t" r="r" b="b"/>
                  <a:pathLst>
                    <a:path w="4803" h="4126" extrusionOk="0">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5" name="Google Shape;5195;p79"/>
                <p:cNvSpPr/>
                <p:nvPr/>
              </p:nvSpPr>
              <p:spPr>
                <a:xfrm>
                  <a:off x="4270432" y="3441317"/>
                  <a:ext cx="13040" cy="13040"/>
                </a:xfrm>
                <a:custGeom>
                  <a:avLst/>
                  <a:gdLst/>
                  <a:ahLst/>
                  <a:cxnLst/>
                  <a:rect l="l" t="t" r="r" b="b"/>
                  <a:pathLst>
                    <a:path w="1658" h="1658" extrusionOk="0">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96" name="Google Shape;5196;p79"/>
              <p:cNvGrpSpPr/>
              <p:nvPr/>
            </p:nvGrpSpPr>
            <p:grpSpPr>
              <a:xfrm>
                <a:off x="3853052" y="3577398"/>
                <a:ext cx="37776" cy="32420"/>
                <a:chOff x="3853052" y="3577398"/>
                <a:chExt cx="37776" cy="32420"/>
              </a:xfrm>
            </p:grpSpPr>
            <p:sp>
              <p:nvSpPr>
                <p:cNvPr id="5197" name="Google Shape;5197;p79"/>
                <p:cNvSpPr/>
                <p:nvPr/>
              </p:nvSpPr>
              <p:spPr>
                <a:xfrm>
                  <a:off x="3853052" y="3577398"/>
                  <a:ext cx="37776" cy="32420"/>
                </a:xfrm>
                <a:custGeom>
                  <a:avLst/>
                  <a:gdLst/>
                  <a:ahLst/>
                  <a:cxnLst/>
                  <a:rect l="l" t="t" r="r" b="b"/>
                  <a:pathLst>
                    <a:path w="4803" h="4122" extrusionOk="0">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8" name="Google Shape;5198;p79"/>
                <p:cNvSpPr/>
                <p:nvPr/>
              </p:nvSpPr>
              <p:spPr>
                <a:xfrm>
                  <a:off x="3868176" y="3587072"/>
                  <a:ext cx="13040" cy="13040"/>
                </a:xfrm>
                <a:custGeom>
                  <a:avLst/>
                  <a:gdLst/>
                  <a:ahLst/>
                  <a:cxnLst/>
                  <a:rect l="l" t="t" r="r" b="b"/>
                  <a:pathLst>
                    <a:path w="1658" h="1658" extrusionOk="0">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99" name="Google Shape;5199;p79"/>
              <p:cNvGrpSpPr/>
              <p:nvPr/>
            </p:nvGrpSpPr>
            <p:grpSpPr>
              <a:xfrm>
                <a:off x="4039908" y="3412107"/>
                <a:ext cx="37776" cy="32357"/>
                <a:chOff x="4039908" y="3412107"/>
                <a:chExt cx="37776" cy="32357"/>
              </a:xfrm>
            </p:grpSpPr>
            <p:sp>
              <p:nvSpPr>
                <p:cNvPr id="5200" name="Google Shape;5200;p79"/>
                <p:cNvSpPr/>
                <p:nvPr/>
              </p:nvSpPr>
              <p:spPr>
                <a:xfrm>
                  <a:off x="4039908"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1" name="Google Shape;5201;p79"/>
                <p:cNvSpPr/>
                <p:nvPr/>
              </p:nvSpPr>
              <p:spPr>
                <a:xfrm>
                  <a:off x="4055033" y="3421812"/>
                  <a:ext cx="13040" cy="13040"/>
                </a:xfrm>
                <a:custGeom>
                  <a:avLst/>
                  <a:gdLst/>
                  <a:ahLst/>
                  <a:cxnLst/>
                  <a:rect l="l" t="t" r="r" b="b"/>
                  <a:pathLst>
                    <a:path w="1658" h="1658" extrusionOk="0">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02" name="Google Shape;5202;p79"/>
              <p:cNvGrpSpPr/>
              <p:nvPr/>
            </p:nvGrpSpPr>
            <p:grpSpPr>
              <a:xfrm>
                <a:off x="4017360" y="3342061"/>
                <a:ext cx="37870" cy="32380"/>
                <a:chOff x="4017360" y="3342061"/>
                <a:chExt cx="37870" cy="32380"/>
              </a:xfrm>
            </p:grpSpPr>
            <p:sp>
              <p:nvSpPr>
                <p:cNvPr id="5203" name="Google Shape;5203;p79"/>
                <p:cNvSpPr/>
                <p:nvPr/>
              </p:nvSpPr>
              <p:spPr>
                <a:xfrm>
                  <a:off x="4017360" y="3342061"/>
                  <a:ext cx="37870" cy="32380"/>
                </a:xfrm>
                <a:custGeom>
                  <a:avLst/>
                  <a:gdLst/>
                  <a:ahLst/>
                  <a:cxnLst/>
                  <a:rect l="l" t="t" r="r" b="b"/>
                  <a:pathLst>
                    <a:path w="4815" h="4117" extrusionOk="0">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4" name="Google Shape;5204;p79"/>
                <p:cNvSpPr/>
                <p:nvPr/>
              </p:nvSpPr>
              <p:spPr>
                <a:xfrm>
                  <a:off x="4032484" y="3351790"/>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05" name="Google Shape;5205;p79"/>
              <p:cNvSpPr/>
              <p:nvPr/>
            </p:nvSpPr>
            <p:spPr>
              <a:xfrm>
                <a:off x="3998712" y="3520180"/>
                <a:ext cx="47764" cy="40929"/>
              </a:xfrm>
              <a:custGeom>
                <a:avLst/>
                <a:gdLst/>
                <a:ahLst/>
                <a:cxnLst/>
                <a:rect l="l" t="t" r="r" b="b"/>
                <a:pathLst>
                  <a:path w="6073" h="5204" extrusionOk="0">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6" name="Google Shape;5206;p79"/>
              <p:cNvSpPr/>
              <p:nvPr/>
            </p:nvSpPr>
            <p:spPr>
              <a:xfrm>
                <a:off x="4011744" y="3529893"/>
                <a:ext cx="25026" cy="21448"/>
              </a:xfrm>
              <a:custGeom>
                <a:avLst/>
                <a:gdLst/>
                <a:ahLst/>
                <a:cxnLst/>
                <a:rect l="l" t="t" r="r" b="b"/>
                <a:pathLst>
                  <a:path w="3182" h="2727" extrusionOk="0">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07" name="Google Shape;5207;p79"/>
              <p:cNvGrpSpPr/>
              <p:nvPr/>
            </p:nvGrpSpPr>
            <p:grpSpPr>
              <a:xfrm>
                <a:off x="3750870" y="3418650"/>
                <a:ext cx="37776" cy="32380"/>
                <a:chOff x="3750870" y="3418650"/>
                <a:chExt cx="37776" cy="32380"/>
              </a:xfrm>
            </p:grpSpPr>
            <p:sp>
              <p:nvSpPr>
                <p:cNvPr id="5208" name="Google Shape;5208;p79"/>
                <p:cNvSpPr/>
                <p:nvPr/>
              </p:nvSpPr>
              <p:spPr>
                <a:xfrm>
                  <a:off x="3750870" y="3418650"/>
                  <a:ext cx="37776" cy="32380"/>
                </a:xfrm>
                <a:custGeom>
                  <a:avLst/>
                  <a:gdLst/>
                  <a:ahLst/>
                  <a:cxnLst/>
                  <a:rect l="l" t="t" r="r" b="b"/>
                  <a:pathLst>
                    <a:path w="4803" h="4117" extrusionOk="0">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9" name="Google Shape;5209;p79"/>
                <p:cNvSpPr/>
                <p:nvPr/>
              </p:nvSpPr>
              <p:spPr>
                <a:xfrm>
                  <a:off x="3765994" y="3428285"/>
                  <a:ext cx="13040" cy="13040"/>
                </a:xfrm>
                <a:custGeom>
                  <a:avLst/>
                  <a:gdLst/>
                  <a:ahLst/>
                  <a:cxnLst/>
                  <a:rect l="l" t="t" r="r" b="b"/>
                  <a:pathLst>
                    <a:path w="1658" h="1658" extrusionOk="0">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10" name="Google Shape;5210;p79"/>
              <p:cNvGrpSpPr/>
              <p:nvPr/>
            </p:nvGrpSpPr>
            <p:grpSpPr>
              <a:xfrm>
                <a:off x="3632509" y="3274438"/>
                <a:ext cx="37783" cy="32357"/>
                <a:chOff x="3632509" y="3274438"/>
                <a:chExt cx="37783" cy="32357"/>
              </a:xfrm>
            </p:grpSpPr>
            <p:sp>
              <p:nvSpPr>
                <p:cNvPr id="5211" name="Google Shape;5211;p79"/>
                <p:cNvSpPr/>
                <p:nvPr/>
              </p:nvSpPr>
              <p:spPr>
                <a:xfrm>
                  <a:off x="3632509" y="3274438"/>
                  <a:ext cx="37783" cy="32357"/>
                </a:xfrm>
                <a:custGeom>
                  <a:avLst/>
                  <a:gdLst/>
                  <a:ahLst/>
                  <a:cxnLst/>
                  <a:rect l="l" t="t" r="r" b="b"/>
                  <a:pathLst>
                    <a:path w="4804" h="4114" extrusionOk="0">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2" name="Google Shape;5212;p79"/>
                <p:cNvSpPr/>
                <p:nvPr/>
              </p:nvSpPr>
              <p:spPr>
                <a:xfrm>
                  <a:off x="3647547" y="3284049"/>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13" name="Google Shape;5213;p79"/>
              <p:cNvGrpSpPr/>
              <p:nvPr/>
            </p:nvGrpSpPr>
            <p:grpSpPr>
              <a:xfrm>
                <a:off x="3906424" y="3297561"/>
                <a:ext cx="37776" cy="32451"/>
                <a:chOff x="3906424" y="3297561"/>
                <a:chExt cx="37776" cy="32451"/>
              </a:xfrm>
            </p:grpSpPr>
            <p:sp>
              <p:nvSpPr>
                <p:cNvPr id="5214" name="Google Shape;5214;p79"/>
                <p:cNvSpPr/>
                <p:nvPr/>
              </p:nvSpPr>
              <p:spPr>
                <a:xfrm>
                  <a:off x="3906424" y="3297561"/>
                  <a:ext cx="37776" cy="32451"/>
                </a:xfrm>
                <a:custGeom>
                  <a:avLst/>
                  <a:gdLst/>
                  <a:ahLst/>
                  <a:cxnLst/>
                  <a:rect l="l" t="t" r="r" b="b"/>
                  <a:pathLst>
                    <a:path w="4803" h="4126" extrusionOk="0">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5" name="Google Shape;5215;p79"/>
                <p:cNvSpPr/>
                <p:nvPr/>
              </p:nvSpPr>
              <p:spPr>
                <a:xfrm>
                  <a:off x="3921548" y="3307361"/>
                  <a:ext cx="13048" cy="13040"/>
                </a:xfrm>
                <a:custGeom>
                  <a:avLst/>
                  <a:gdLst/>
                  <a:ahLst/>
                  <a:cxnLst/>
                  <a:rect l="l" t="t" r="r" b="b"/>
                  <a:pathLst>
                    <a:path w="1659" h="1658" extrusionOk="0">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16" name="Google Shape;5216;p79"/>
              <p:cNvGrpSpPr/>
              <p:nvPr/>
            </p:nvGrpSpPr>
            <p:grpSpPr>
              <a:xfrm>
                <a:off x="3866084" y="3412107"/>
                <a:ext cx="37776" cy="32357"/>
                <a:chOff x="3866084" y="3412107"/>
                <a:chExt cx="37776" cy="32357"/>
              </a:xfrm>
            </p:grpSpPr>
            <p:sp>
              <p:nvSpPr>
                <p:cNvPr id="5217" name="Google Shape;5217;p79"/>
                <p:cNvSpPr/>
                <p:nvPr/>
              </p:nvSpPr>
              <p:spPr>
                <a:xfrm>
                  <a:off x="3866084"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8" name="Google Shape;5218;p79"/>
                <p:cNvSpPr/>
                <p:nvPr/>
              </p:nvSpPr>
              <p:spPr>
                <a:xfrm>
                  <a:off x="3881208" y="3421812"/>
                  <a:ext cx="13048" cy="13040"/>
                </a:xfrm>
                <a:custGeom>
                  <a:avLst/>
                  <a:gdLst/>
                  <a:ahLst/>
                  <a:cxnLst/>
                  <a:rect l="l" t="t" r="r" b="b"/>
                  <a:pathLst>
                    <a:path w="1659" h="1658" extrusionOk="0">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19" name="Google Shape;5219;p79"/>
              <p:cNvGrpSpPr/>
              <p:nvPr/>
            </p:nvGrpSpPr>
            <p:grpSpPr>
              <a:xfrm>
                <a:off x="4023919" y="3766409"/>
                <a:ext cx="37783" cy="32357"/>
                <a:chOff x="4023919" y="3766409"/>
                <a:chExt cx="37783" cy="32357"/>
              </a:xfrm>
            </p:grpSpPr>
            <p:sp>
              <p:nvSpPr>
                <p:cNvPr id="5220" name="Google Shape;5220;p79"/>
                <p:cNvSpPr/>
                <p:nvPr/>
              </p:nvSpPr>
              <p:spPr>
                <a:xfrm>
                  <a:off x="4023919" y="3766409"/>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1" name="Google Shape;5221;p79"/>
                <p:cNvSpPr/>
                <p:nvPr/>
              </p:nvSpPr>
              <p:spPr>
                <a:xfrm>
                  <a:off x="4039051" y="3776115"/>
                  <a:ext cx="13040" cy="13048"/>
                </a:xfrm>
                <a:custGeom>
                  <a:avLst/>
                  <a:gdLst/>
                  <a:ahLst/>
                  <a:cxnLst/>
                  <a:rect l="l" t="t" r="r" b="b"/>
                  <a:pathLst>
                    <a:path w="1658" h="1659" extrusionOk="0">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22" name="Google Shape;5222;p79"/>
              <p:cNvGrpSpPr/>
              <p:nvPr/>
            </p:nvGrpSpPr>
            <p:grpSpPr>
              <a:xfrm>
                <a:off x="3973882" y="3779449"/>
                <a:ext cx="37776" cy="32357"/>
                <a:chOff x="3973882" y="3779449"/>
                <a:chExt cx="37776" cy="32357"/>
              </a:xfrm>
            </p:grpSpPr>
            <p:sp>
              <p:nvSpPr>
                <p:cNvPr id="5223" name="Google Shape;5223;p79"/>
                <p:cNvSpPr/>
                <p:nvPr/>
              </p:nvSpPr>
              <p:spPr>
                <a:xfrm>
                  <a:off x="3973882" y="3779449"/>
                  <a:ext cx="37776" cy="32357"/>
                </a:xfrm>
                <a:custGeom>
                  <a:avLst/>
                  <a:gdLst/>
                  <a:ahLst/>
                  <a:cxnLst/>
                  <a:rect l="l" t="t" r="r" b="b"/>
                  <a:pathLst>
                    <a:path w="4803" h="4114" extrusionOk="0">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4" name="Google Shape;5224;p79"/>
                <p:cNvSpPr/>
                <p:nvPr/>
              </p:nvSpPr>
              <p:spPr>
                <a:xfrm>
                  <a:off x="3989006" y="3789155"/>
                  <a:ext cx="13040" cy="13040"/>
                </a:xfrm>
                <a:custGeom>
                  <a:avLst/>
                  <a:gdLst/>
                  <a:ahLst/>
                  <a:cxnLst/>
                  <a:rect l="l" t="t" r="r" b="b"/>
                  <a:pathLst>
                    <a:path w="1658" h="1658" extrusionOk="0">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25" name="Google Shape;5225;p79"/>
              <p:cNvGrpSpPr/>
              <p:nvPr/>
            </p:nvGrpSpPr>
            <p:grpSpPr>
              <a:xfrm>
                <a:off x="4073398" y="3838028"/>
                <a:ext cx="37776" cy="32380"/>
                <a:chOff x="4073398" y="3838028"/>
                <a:chExt cx="37776" cy="32380"/>
              </a:xfrm>
            </p:grpSpPr>
            <p:sp>
              <p:nvSpPr>
                <p:cNvPr id="5226" name="Google Shape;5226;p79"/>
                <p:cNvSpPr/>
                <p:nvPr/>
              </p:nvSpPr>
              <p:spPr>
                <a:xfrm>
                  <a:off x="4073398" y="3838028"/>
                  <a:ext cx="37776" cy="32380"/>
                </a:xfrm>
                <a:custGeom>
                  <a:avLst/>
                  <a:gdLst/>
                  <a:ahLst/>
                  <a:cxnLst/>
                  <a:rect l="l" t="t" r="r" b="b"/>
                  <a:pathLst>
                    <a:path w="4803" h="4117" extrusionOk="0">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7" name="Google Shape;5227;p79"/>
                <p:cNvSpPr/>
                <p:nvPr/>
              </p:nvSpPr>
              <p:spPr>
                <a:xfrm>
                  <a:off x="4088428" y="3847663"/>
                  <a:ext cx="13040" cy="13040"/>
                </a:xfrm>
                <a:custGeom>
                  <a:avLst/>
                  <a:gdLst/>
                  <a:ahLst/>
                  <a:cxnLst/>
                  <a:rect l="l" t="t" r="r" b="b"/>
                  <a:pathLst>
                    <a:path w="1658" h="1658" extrusionOk="0">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28" name="Google Shape;5228;p79"/>
              <p:cNvGrpSpPr/>
              <p:nvPr/>
            </p:nvGrpSpPr>
            <p:grpSpPr>
              <a:xfrm>
                <a:off x="4342672" y="4144496"/>
                <a:ext cx="37752" cy="32364"/>
                <a:chOff x="4342672" y="4144496"/>
                <a:chExt cx="37752" cy="32364"/>
              </a:xfrm>
            </p:grpSpPr>
            <p:sp>
              <p:nvSpPr>
                <p:cNvPr id="5229" name="Google Shape;5229;p79"/>
                <p:cNvSpPr/>
                <p:nvPr/>
              </p:nvSpPr>
              <p:spPr>
                <a:xfrm>
                  <a:off x="4342672" y="4144496"/>
                  <a:ext cx="37752" cy="32364"/>
                </a:xfrm>
                <a:custGeom>
                  <a:avLst/>
                  <a:gdLst/>
                  <a:ahLst/>
                  <a:cxnLst/>
                  <a:rect l="l" t="t" r="r" b="b"/>
                  <a:pathLst>
                    <a:path w="4800" h="4115" extrusionOk="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0" name="Google Shape;5230;p79"/>
                <p:cNvSpPr/>
                <p:nvPr/>
              </p:nvSpPr>
              <p:spPr>
                <a:xfrm>
                  <a:off x="4355586" y="4154209"/>
                  <a:ext cx="15227" cy="13040"/>
                </a:xfrm>
                <a:custGeom>
                  <a:avLst/>
                  <a:gdLst/>
                  <a:ahLst/>
                  <a:cxnLst/>
                  <a:rect l="l" t="t" r="r" b="b"/>
                  <a:pathLst>
                    <a:path w="1936" h="1658" extrusionOk="0">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31" name="Google Shape;5231;p79"/>
              <p:cNvGrpSpPr/>
              <p:nvPr/>
            </p:nvGrpSpPr>
            <p:grpSpPr>
              <a:xfrm>
                <a:off x="4406386" y="4056872"/>
                <a:ext cx="37783" cy="32364"/>
                <a:chOff x="4406386" y="4056872"/>
                <a:chExt cx="37783" cy="32364"/>
              </a:xfrm>
            </p:grpSpPr>
            <p:sp>
              <p:nvSpPr>
                <p:cNvPr id="5232" name="Google Shape;5232;p79"/>
                <p:cNvSpPr/>
                <p:nvPr/>
              </p:nvSpPr>
              <p:spPr>
                <a:xfrm>
                  <a:off x="4406386" y="4056872"/>
                  <a:ext cx="37783" cy="32364"/>
                </a:xfrm>
                <a:custGeom>
                  <a:avLst/>
                  <a:gdLst/>
                  <a:ahLst/>
                  <a:cxnLst/>
                  <a:rect l="l" t="t" r="r" b="b"/>
                  <a:pathLst>
                    <a:path w="4804" h="4115" extrusionOk="0">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3" name="Google Shape;5233;p79"/>
                <p:cNvSpPr/>
                <p:nvPr/>
              </p:nvSpPr>
              <p:spPr>
                <a:xfrm>
                  <a:off x="4419332" y="4066577"/>
                  <a:ext cx="15227" cy="13017"/>
                </a:xfrm>
                <a:custGeom>
                  <a:avLst/>
                  <a:gdLst/>
                  <a:ahLst/>
                  <a:cxnLst/>
                  <a:rect l="l" t="t" r="r" b="b"/>
                  <a:pathLst>
                    <a:path w="1936" h="1655" extrusionOk="0">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34" name="Google Shape;5234;p79"/>
              <p:cNvGrpSpPr/>
              <p:nvPr/>
            </p:nvGrpSpPr>
            <p:grpSpPr>
              <a:xfrm>
                <a:off x="4284416" y="4245254"/>
                <a:ext cx="37783" cy="32357"/>
                <a:chOff x="4284416" y="4245254"/>
                <a:chExt cx="37783" cy="32357"/>
              </a:xfrm>
            </p:grpSpPr>
            <p:sp>
              <p:nvSpPr>
                <p:cNvPr id="5235" name="Google Shape;5235;p79"/>
                <p:cNvSpPr/>
                <p:nvPr/>
              </p:nvSpPr>
              <p:spPr>
                <a:xfrm>
                  <a:off x="4284416" y="4245254"/>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6" name="Google Shape;5236;p79"/>
                <p:cNvSpPr/>
                <p:nvPr/>
              </p:nvSpPr>
              <p:spPr>
                <a:xfrm>
                  <a:off x="4299548" y="4254959"/>
                  <a:ext cx="13040" cy="13040"/>
                </a:xfrm>
                <a:custGeom>
                  <a:avLst/>
                  <a:gdLst/>
                  <a:ahLst/>
                  <a:cxnLst/>
                  <a:rect l="l" t="t" r="r" b="b"/>
                  <a:pathLst>
                    <a:path w="1658" h="1658" extrusionOk="0">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37" name="Google Shape;5237;p79"/>
              <p:cNvGrpSpPr/>
              <p:nvPr/>
            </p:nvGrpSpPr>
            <p:grpSpPr>
              <a:xfrm>
                <a:off x="4219057" y="4331258"/>
                <a:ext cx="37776" cy="32364"/>
                <a:chOff x="4219057" y="4331258"/>
                <a:chExt cx="37776" cy="32364"/>
              </a:xfrm>
            </p:grpSpPr>
            <p:sp>
              <p:nvSpPr>
                <p:cNvPr id="5238" name="Google Shape;5238;p79"/>
                <p:cNvSpPr/>
                <p:nvPr/>
              </p:nvSpPr>
              <p:spPr>
                <a:xfrm>
                  <a:off x="4219057" y="4331258"/>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9" name="Google Shape;5239;p79"/>
                <p:cNvSpPr/>
                <p:nvPr/>
              </p:nvSpPr>
              <p:spPr>
                <a:xfrm>
                  <a:off x="4231995" y="4340971"/>
                  <a:ext cx="15235" cy="13040"/>
                </a:xfrm>
                <a:custGeom>
                  <a:avLst/>
                  <a:gdLst/>
                  <a:ahLst/>
                  <a:cxnLst/>
                  <a:rect l="l" t="t" r="r" b="b"/>
                  <a:pathLst>
                    <a:path w="1937" h="1658" extrusionOk="0">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40" name="Google Shape;5240;p79"/>
              <p:cNvGrpSpPr/>
              <p:nvPr/>
            </p:nvGrpSpPr>
            <p:grpSpPr>
              <a:xfrm>
                <a:off x="4204122" y="4141688"/>
                <a:ext cx="33497" cy="28699"/>
                <a:chOff x="4204122" y="4141688"/>
                <a:chExt cx="33497" cy="28699"/>
              </a:xfrm>
            </p:grpSpPr>
            <p:sp>
              <p:nvSpPr>
                <p:cNvPr id="5241" name="Google Shape;5241;p79"/>
                <p:cNvSpPr/>
                <p:nvPr/>
              </p:nvSpPr>
              <p:spPr>
                <a:xfrm>
                  <a:off x="4204122" y="4141688"/>
                  <a:ext cx="33497" cy="28699"/>
                </a:xfrm>
                <a:custGeom>
                  <a:avLst/>
                  <a:gdLst/>
                  <a:ahLst/>
                  <a:cxnLst/>
                  <a:rect l="l" t="t" r="r" b="b"/>
                  <a:pathLst>
                    <a:path w="4259" h="3649" extrusionOk="0">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2" name="Google Shape;5242;p79"/>
                <p:cNvSpPr/>
                <p:nvPr/>
              </p:nvSpPr>
              <p:spPr>
                <a:xfrm>
                  <a:off x="4216965" y="4151259"/>
                  <a:ext cx="11042" cy="9399"/>
                </a:xfrm>
                <a:custGeom>
                  <a:avLst/>
                  <a:gdLst/>
                  <a:ahLst/>
                  <a:cxnLst/>
                  <a:rect l="l" t="t" r="r" b="b"/>
                  <a:pathLst>
                    <a:path w="1404" h="1195" extrusionOk="0">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43" name="Google Shape;5243;p79"/>
              <p:cNvGrpSpPr/>
              <p:nvPr/>
            </p:nvGrpSpPr>
            <p:grpSpPr>
              <a:xfrm>
                <a:off x="4301546" y="4003869"/>
                <a:ext cx="38916" cy="33324"/>
                <a:chOff x="4301546" y="4003869"/>
                <a:chExt cx="38916" cy="33324"/>
              </a:xfrm>
            </p:grpSpPr>
            <p:sp>
              <p:nvSpPr>
                <p:cNvPr id="5244" name="Google Shape;5244;p79"/>
                <p:cNvSpPr/>
                <p:nvPr/>
              </p:nvSpPr>
              <p:spPr>
                <a:xfrm>
                  <a:off x="4301546" y="4003869"/>
                  <a:ext cx="38916" cy="33324"/>
                </a:xfrm>
                <a:custGeom>
                  <a:avLst/>
                  <a:gdLst/>
                  <a:ahLst/>
                  <a:cxnLst/>
                  <a:rect l="l" t="t" r="r" b="b"/>
                  <a:pathLst>
                    <a:path w="4948" h="4237" extrusionOk="0">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5" name="Google Shape;5245;p79"/>
                <p:cNvSpPr/>
                <p:nvPr/>
              </p:nvSpPr>
              <p:spPr>
                <a:xfrm>
                  <a:off x="4314389" y="4013590"/>
                  <a:ext cx="16469" cy="14000"/>
                </a:xfrm>
                <a:custGeom>
                  <a:avLst/>
                  <a:gdLst/>
                  <a:ahLst/>
                  <a:cxnLst/>
                  <a:rect l="l" t="t" r="r" b="b"/>
                  <a:pathLst>
                    <a:path w="2094" h="1780" extrusionOk="0">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46" name="Google Shape;5246;p79"/>
              <p:cNvGrpSpPr/>
              <p:nvPr/>
            </p:nvGrpSpPr>
            <p:grpSpPr>
              <a:xfrm>
                <a:off x="4210681" y="3924669"/>
                <a:ext cx="36549" cy="31366"/>
                <a:chOff x="4210681" y="3924669"/>
                <a:chExt cx="36549" cy="31366"/>
              </a:xfrm>
            </p:grpSpPr>
            <p:sp>
              <p:nvSpPr>
                <p:cNvPr id="5247" name="Google Shape;5247;p79"/>
                <p:cNvSpPr/>
                <p:nvPr/>
              </p:nvSpPr>
              <p:spPr>
                <a:xfrm>
                  <a:off x="4210681" y="3924669"/>
                  <a:ext cx="36549" cy="31366"/>
                </a:xfrm>
                <a:custGeom>
                  <a:avLst/>
                  <a:gdLst/>
                  <a:ahLst/>
                  <a:cxnLst/>
                  <a:rect l="l" t="t" r="r" b="b"/>
                  <a:pathLst>
                    <a:path w="4647" h="3988" extrusionOk="0">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8" name="Google Shape;5248;p79"/>
                <p:cNvSpPr/>
                <p:nvPr/>
              </p:nvSpPr>
              <p:spPr>
                <a:xfrm>
                  <a:off x="4225625" y="3934335"/>
                  <a:ext cx="11994" cy="11994"/>
                </a:xfrm>
                <a:custGeom>
                  <a:avLst/>
                  <a:gdLst/>
                  <a:ahLst/>
                  <a:cxnLst/>
                  <a:rect l="l" t="t" r="r" b="b"/>
                  <a:pathLst>
                    <a:path w="1525" h="1525" extrusionOk="0">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49" name="Google Shape;5249;p79"/>
              <p:cNvGrpSpPr/>
              <p:nvPr/>
            </p:nvGrpSpPr>
            <p:grpSpPr>
              <a:xfrm>
                <a:off x="3987771" y="3628874"/>
                <a:ext cx="31499" cy="26993"/>
                <a:chOff x="3987771" y="3628874"/>
                <a:chExt cx="31499" cy="26993"/>
              </a:xfrm>
            </p:grpSpPr>
            <p:sp>
              <p:nvSpPr>
                <p:cNvPr id="5250" name="Google Shape;5250;p79"/>
                <p:cNvSpPr/>
                <p:nvPr/>
              </p:nvSpPr>
              <p:spPr>
                <a:xfrm>
                  <a:off x="3987771" y="3628874"/>
                  <a:ext cx="31499" cy="26993"/>
                </a:xfrm>
                <a:custGeom>
                  <a:avLst/>
                  <a:gdLst/>
                  <a:ahLst/>
                  <a:cxnLst/>
                  <a:rect l="l" t="t" r="r" b="b"/>
                  <a:pathLst>
                    <a:path w="4005" h="3432" extrusionOk="0">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1" name="Google Shape;5251;p79"/>
                <p:cNvSpPr/>
                <p:nvPr/>
              </p:nvSpPr>
              <p:spPr>
                <a:xfrm>
                  <a:off x="4000709" y="3638540"/>
                  <a:ext cx="8856" cy="7605"/>
                </a:xfrm>
                <a:custGeom>
                  <a:avLst/>
                  <a:gdLst/>
                  <a:ahLst/>
                  <a:cxnLst/>
                  <a:rect l="l" t="t" r="r" b="b"/>
                  <a:pathLst>
                    <a:path w="1126" h="967" extrusionOk="0">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2" name="Google Shape;5252;p79"/>
              <p:cNvGrpSpPr/>
              <p:nvPr/>
            </p:nvGrpSpPr>
            <p:grpSpPr>
              <a:xfrm>
                <a:off x="4087382" y="3775674"/>
                <a:ext cx="31405" cy="26898"/>
                <a:chOff x="4087382" y="3775674"/>
                <a:chExt cx="31405" cy="26898"/>
              </a:xfrm>
            </p:grpSpPr>
            <p:sp>
              <p:nvSpPr>
                <p:cNvPr id="5253" name="Google Shape;5253;p79"/>
                <p:cNvSpPr/>
                <p:nvPr/>
              </p:nvSpPr>
              <p:spPr>
                <a:xfrm>
                  <a:off x="4087382" y="3775674"/>
                  <a:ext cx="31405" cy="26898"/>
                </a:xfrm>
                <a:custGeom>
                  <a:avLst/>
                  <a:gdLst/>
                  <a:ahLst/>
                  <a:cxnLst/>
                  <a:rect l="l" t="t" r="r" b="b"/>
                  <a:pathLst>
                    <a:path w="3993" h="3420" extrusionOk="0">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4" name="Google Shape;5254;p79"/>
                <p:cNvSpPr/>
                <p:nvPr/>
              </p:nvSpPr>
              <p:spPr>
                <a:xfrm>
                  <a:off x="4101460" y="3785348"/>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5" name="Google Shape;5255;p79"/>
              <p:cNvGrpSpPr/>
              <p:nvPr/>
            </p:nvGrpSpPr>
            <p:grpSpPr>
              <a:xfrm>
                <a:off x="4118873" y="3856637"/>
                <a:ext cx="31405" cy="26906"/>
                <a:chOff x="4118873" y="3856637"/>
                <a:chExt cx="31405" cy="26906"/>
              </a:xfrm>
            </p:grpSpPr>
            <p:sp>
              <p:nvSpPr>
                <p:cNvPr id="5256" name="Google Shape;5256;p79"/>
                <p:cNvSpPr/>
                <p:nvPr/>
              </p:nvSpPr>
              <p:spPr>
                <a:xfrm>
                  <a:off x="4118873" y="3856637"/>
                  <a:ext cx="31405" cy="26906"/>
                </a:xfrm>
                <a:custGeom>
                  <a:avLst/>
                  <a:gdLst/>
                  <a:ahLst/>
                  <a:cxnLst/>
                  <a:rect l="l" t="t" r="r" b="b"/>
                  <a:pathLst>
                    <a:path w="3993" h="3421" extrusionOk="0">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7" name="Google Shape;5257;p79"/>
                <p:cNvSpPr/>
                <p:nvPr/>
              </p:nvSpPr>
              <p:spPr>
                <a:xfrm>
                  <a:off x="4133046" y="3866310"/>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8" name="Google Shape;5258;p79"/>
              <p:cNvGrpSpPr/>
              <p:nvPr/>
            </p:nvGrpSpPr>
            <p:grpSpPr>
              <a:xfrm>
                <a:off x="4168541" y="3639523"/>
                <a:ext cx="31499" cy="26906"/>
                <a:chOff x="4168541" y="3639523"/>
                <a:chExt cx="31499" cy="26906"/>
              </a:xfrm>
            </p:grpSpPr>
            <p:sp>
              <p:nvSpPr>
                <p:cNvPr id="5259" name="Google Shape;5259;p79"/>
                <p:cNvSpPr/>
                <p:nvPr/>
              </p:nvSpPr>
              <p:spPr>
                <a:xfrm>
                  <a:off x="4168541" y="3639523"/>
                  <a:ext cx="31499" cy="26906"/>
                </a:xfrm>
                <a:custGeom>
                  <a:avLst/>
                  <a:gdLst/>
                  <a:ahLst/>
                  <a:cxnLst/>
                  <a:rect l="l" t="t" r="r" b="b"/>
                  <a:pathLst>
                    <a:path w="4005" h="3421" extrusionOk="0">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0" name="Google Shape;5260;p79"/>
                <p:cNvSpPr/>
                <p:nvPr/>
              </p:nvSpPr>
              <p:spPr>
                <a:xfrm>
                  <a:off x="4182713" y="3649197"/>
                  <a:ext cx="7716" cy="7621"/>
                </a:xfrm>
                <a:custGeom>
                  <a:avLst/>
                  <a:gdLst/>
                  <a:ahLst/>
                  <a:cxnLst/>
                  <a:rect l="l" t="t" r="r" b="b"/>
                  <a:pathLst>
                    <a:path w="981" h="969" extrusionOk="0">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61" name="Google Shape;5261;p79"/>
              <p:cNvGrpSpPr/>
              <p:nvPr/>
            </p:nvGrpSpPr>
            <p:grpSpPr>
              <a:xfrm>
                <a:off x="3965789" y="3393545"/>
                <a:ext cx="31405" cy="26945"/>
                <a:chOff x="3965789" y="3393545"/>
                <a:chExt cx="31405" cy="26945"/>
              </a:xfrm>
            </p:grpSpPr>
            <p:sp>
              <p:nvSpPr>
                <p:cNvPr id="5262" name="Google Shape;5262;p79"/>
                <p:cNvSpPr/>
                <p:nvPr/>
              </p:nvSpPr>
              <p:spPr>
                <a:xfrm>
                  <a:off x="3965789" y="3393545"/>
                  <a:ext cx="31405" cy="26945"/>
                </a:xfrm>
                <a:custGeom>
                  <a:avLst/>
                  <a:gdLst/>
                  <a:ahLst/>
                  <a:cxnLst/>
                  <a:rect l="l" t="t" r="r" b="b"/>
                  <a:pathLst>
                    <a:path w="3993" h="3426" extrusionOk="0">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3" name="Google Shape;5263;p79"/>
                <p:cNvSpPr/>
                <p:nvPr/>
              </p:nvSpPr>
              <p:spPr>
                <a:xfrm>
                  <a:off x="3978632" y="3403259"/>
                  <a:ext cx="8950" cy="7590"/>
                </a:xfrm>
                <a:custGeom>
                  <a:avLst/>
                  <a:gdLst/>
                  <a:ahLst/>
                  <a:cxnLst/>
                  <a:rect l="l" t="t" r="r" b="b"/>
                  <a:pathLst>
                    <a:path w="1138" h="965" extrusionOk="0">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64" name="Google Shape;5264;p79"/>
              <p:cNvGrpSpPr/>
              <p:nvPr/>
            </p:nvGrpSpPr>
            <p:grpSpPr>
              <a:xfrm>
                <a:off x="3925166" y="3491008"/>
                <a:ext cx="31405" cy="27001"/>
                <a:chOff x="3925166" y="3491008"/>
                <a:chExt cx="31405" cy="27001"/>
              </a:xfrm>
            </p:grpSpPr>
            <p:sp>
              <p:nvSpPr>
                <p:cNvPr id="5265" name="Google Shape;5265;p79"/>
                <p:cNvSpPr/>
                <p:nvPr/>
              </p:nvSpPr>
              <p:spPr>
                <a:xfrm>
                  <a:off x="3925166" y="3491008"/>
                  <a:ext cx="31405" cy="27001"/>
                </a:xfrm>
                <a:custGeom>
                  <a:avLst/>
                  <a:gdLst/>
                  <a:ahLst/>
                  <a:cxnLst/>
                  <a:rect l="l" t="t" r="r" b="b"/>
                  <a:pathLst>
                    <a:path w="3993" h="3433" extrusionOk="0">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6" name="Google Shape;5266;p79"/>
                <p:cNvSpPr/>
                <p:nvPr/>
              </p:nvSpPr>
              <p:spPr>
                <a:xfrm>
                  <a:off x="3939339" y="3500682"/>
                  <a:ext cx="7621" cy="7621"/>
                </a:xfrm>
                <a:custGeom>
                  <a:avLst/>
                  <a:gdLst/>
                  <a:ahLst/>
                  <a:cxnLst/>
                  <a:rect l="l" t="t" r="r" b="b"/>
                  <a:pathLst>
                    <a:path w="969" h="969" extrusionOk="0">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67" name="Google Shape;5267;p79"/>
              <p:cNvGrpSpPr/>
              <p:nvPr/>
            </p:nvGrpSpPr>
            <p:grpSpPr>
              <a:xfrm>
                <a:off x="3682845" y="3340976"/>
                <a:ext cx="31397" cy="26898"/>
                <a:chOff x="3682845" y="3340976"/>
                <a:chExt cx="31397" cy="26898"/>
              </a:xfrm>
            </p:grpSpPr>
            <p:sp>
              <p:nvSpPr>
                <p:cNvPr id="5268" name="Google Shape;5268;p79"/>
                <p:cNvSpPr/>
                <p:nvPr/>
              </p:nvSpPr>
              <p:spPr>
                <a:xfrm>
                  <a:off x="3682845" y="3340976"/>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9" name="Google Shape;5269;p79"/>
                <p:cNvSpPr/>
                <p:nvPr/>
              </p:nvSpPr>
              <p:spPr>
                <a:xfrm>
                  <a:off x="3695783" y="3350650"/>
                  <a:ext cx="8856" cy="7645"/>
                </a:xfrm>
                <a:custGeom>
                  <a:avLst/>
                  <a:gdLst/>
                  <a:ahLst/>
                  <a:cxnLst/>
                  <a:rect l="l" t="t" r="r" b="b"/>
                  <a:pathLst>
                    <a:path w="1126" h="972" extrusionOk="0">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70" name="Google Shape;5270;p79"/>
              <p:cNvGrpSpPr/>
              <p:nvPr/>
            </p:nvGrpSpPr>
            <p:grpSpPr>
              <a:xfrm>
                <a:off x="3795393" y="3353725"/>
                <a:ext cx="31499" cy="26993"/>
                <a:chOff x="3795393" y="3353725"/>
                <a:chExt cx="31499" cy="26993"/>
              </a:xfrm>
            </p:grpSpPr>
            <p:sp>
              <p:nvSpPr>
                <p:cNvPr id="5271" name="Google Shape;5271;p79"/>
                <p:cNvSpPr/>
                <p:nvPr/>
              </p:nvSpPr>
              <p:spPr>
                <a:xfrm>
                  <a:off x="3795393" y="3353725"/>
                  <a:ext cx="31499" cy="26993"/>
                </a:xfrm>
                <a:custGeom>
                  <a:avLst/>
                  <a:gdLst/>
                  <a:ahLst/>
                  <a:cxnLst/>
                  <a:rect l="l" t="t" r="r" b="b"/>
                  <a:pathLst>
                    <a:path w="4005" h="3432" extrusionOk="0">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2" name="Google Shape;5272;p79"/>
                <p:cNvSpPr/>
                <p:nvPr/>
              </p:nvSpPr>
              <p:spPr>
                <a:xfrm>
                  <a:off x="3809668" y="3363399"/>
                  <a:ext cx="7613" cy="7613"/>
                </a:xfrm>
                <a:custGeom>
                  <a:avLst/>
                  <a:gdLst/>
                  <a:ahLst/>
                  <a:cxnLst/>
                  <a:rect l="l" t="t" r="r" b="b"/>
                  <a:pathLst>
                    <a:path w="968" h="968" extrusionOk="0">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73" name="Google Shape;5273;p79"/>
              <p:cNvGrpSpPr/>
              <p:nvPr/>
            </p:nvGrpSpPr>
            <p:grpSpPr>
              <a:xfrm>
                <a:off x="4176909" y="4363221"/>
                <a:ext cx="38924" cy="33316"/>
                <a:chOff x="4176909" y="4363221"/>
                <a:chExt cx="38924" cy="33316"/>
              </a:xfrm>
            </p:grpSpPr>
            <p:sp>
              <p:nvSpPr>
                <p:cNvPr id="5274" name="Google Shape;5274;p79"/>
                <p:cNvSpPr/>
                <p:nvPr/>
              </p:nvSpPr>
              <p:spPr>
                <a:xfrm>
                  <a:off x="4176909" y="4363221"/>
                  <a:ext cx="38924" cy="33316"/>
                </a:xfrm>
                <a:custGeom>
                  <a:avLst/>
                  <a:gdLst/>
                  <a:ahLst/>
                  <a:cxnLst/>
                  <a:rect l="l" t="t" r="r" b="b"/>
                  <a:pathLst>
                    <a:path w="4949" h="4236" extrusionOk="0">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5" name="Google Shape;5275;p79"/>
                <p:cNvSpPr/>
                <p:nvPr/>
              </p:nvSpPr>
              <p:spPr>
                <a:xfrm>
                  <a:off x="4192230" y="4372934"/>
                  <a:ext cx="13897" cy="13992"/>
                </a:xfrm>
                <a:custGeom>
                  <a:avLst/>
                  <a:gdLst/>
                  <a:ahLst/>
                  <a:cxnLst/>
                  <a:rect l="l" t="t" r="r" b="b"/>
                  <a:pathLst>
                    <a:path w="1767" h="1779" extrusionOk="0">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76" name="Google Shape;5276;p79"/>
              <p:cNvGrpSpPr/>
              <p:nvPr/>
            </p:nvGrpSpPr>
            <p:grpSpPr>
              <a:xfrm>
                <a:off x="4226191" y="4007660"/>
                <a:ext cx="33560" cy="28770"/>
                <a:chOff x="4226191" y="4007660"/>
                <a:chExt cx="33560" cy="28770"/>
              </a:xfrm>
            </p:grpSpPr>
            <p:sp>
              <p:nvSpPr>
                <p:cNvPr id="5277" name="Google Shape;5277;p79"/>
                <p:cNvSpPr/>
                <p:nvPr/>
              </p:nvSpPr>
              <p:spPr>
                <a:xfrm>
                  <a:off x="4226191" y="4007660"/>
                  <a:ext cx="33560" cy="28770"/>
                </a:xfrm>
                <a:custGeom>
                  <a:avLst/>
                  <a:gdLst/>
                  <a:ahLst/>
                  <a:cxnLst/>
                  <a:rect l="l" t="t" r="r" b="b"/>
                  <a:pathLst>
                    <a:path w="4267" h="3658" extrusionOk="0">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8" name="Google Shape;5278;p79"/>
                <p:cNvSpPr/>
                <p:nvPr/>
              </p:nvSpPr>
              <p:spPr>
                <a:xfrm>
                  <a:off x="4239129" y="4017397"/>
                  <a:ext cx="10948" cy="9383"/>
                </a:xfrm>
                <a:custGeom>
                  <a:avLst/>
                  <a:gdLst/>
                  <a:ahLst/>
                  <a:cxnLst/>
                  <a:rect l="l" t="t" r="r" b="b"/>
                  <a:pathLst>
                    <a:path w="1392" h="1193" extrusionOk="0">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79" name="Google Shape;5279;p79"/>
              <p:cNvGrpSpPr/>
              <p:nvPr/>
            </p:nvGrpSpPr>
            <p:grpSpPr>
              <a:xfrm>
                <a:off x="3597785" y="3377045"/>
                <a:ext cx="33591" cy="28699"/>
                <a:chOff x="3597785" y="3377045"/>
                <a:chExt cx="33591" cy="28699"/>
              </a:xfrm>
            </p:grpSpPr>
            <p:sp>
              <p:nvSpPr>
                <p:cNvPr id="5280" name="Google Shape;5280;p79"/>
                <p:cNvSpPr/>
                <p:nvPr/>
              </p:nvSpPr>
              <p:spPr>
                <a:xfrm>
                  <a:off x="3597785" y="3377045"/>
                  <a:ext cx="33591" cy="28699"/>
                </a:xfrm>
                <a:custGeom>
                  <a:avLst/>
                  <a:gdLst/>
                  <a:ahLst/>
                  <a:cxnLst/>
                  <a:rect l="l" t="t" r="r" b="b"/>
                  <a:pathLst>
                    <a:path w="4271" h="3649" extrusionOk="0">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1" name="Google Shape;5281;p79"/>
                <p:cNvSpPr/>
                <p:nvPr/>
              </p:nvSpPr>
              <p:spPr>
                <a:xfrm>
                  <a:off x="3612343" y="3386703"/>
                  <a:ext cx="9328" cy="9336"/>
                </a:xfrm>
                <a:custGeom>
                  <a:avLst/>
                  <a:gdLst/>
                  <a:ahLst/>
                  <a:cxnLst/>
                  <a:rect l="l" t="t" r="r" b="b"/>
                  <a:pathLst>
                    <a:path w="1186" h="1187" extrusionOk="0">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2" name="Google Shape;5282;p79"/>
              <p:cNvGrpSpPr/>
              <p:nvPr/>
            </p:nvGrpSpPr>
            <p:grpSpPr>
              <a:xfrm>
                <a:off x="3887870" y="3669796"/>
                <a:ext cx="33591" cy="28692"/>
                <a:chOff x="3887870" y="3669796"/>
                <a:chExt cx="33591" cy="28692"/>
              </a:xfrm>
            </p:grpSpPr>
            <p:sp>
              <p:nvSpPr>
                <p:cNvPr id="5283" name="Google Shape;5283;p79"/>
                <p:cNvSpPr/>
                <p:nvPr/>
              </p:nvSpPr>
              <p:spPr>
                <a:xfrm>
                  <a:off x="3887870" y="3669796"/>
                  <a:ext cx="33591" cy="28692"/>
                </a:xfrm>
                <a:custGeom>
                  <a:avLst/>
                  <a:gdLst/>
                  <a:ahLst/>
                  <a:cxnLst/>
                  <a:rect l="l" t="t" r="r" b="b"/>
                  <a:pathLst>
                    <a:path w="4271" h="3648" extrusionOk="0">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4" name="Google Shape;5284;p79"/>
                <p:cNvSpPr/>
                <p:nvPr/>
              </p:nvSpPr>
              <p:spPr>
                <a:xfrm>
                  <a:off x="3902428" y="3679454"/>
                  <a:ext cx="9422" cy="9328"/>
                </a:xfrm>
                <a:custGeom>
                  <a:avLst/>
                  <a:gdLst/>
                  <a:ahLst/>
                  <a:cxnLst/>
                  <a:rect l="l" t="t" r="r" b="b"/>
                  <a:pathLst>
                    <a:path w="1198" h="1186" extrusionOk="0">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5" name="Google Shape;5285;p79"/>
              <p:cNvGrpSpPr/>
              <p:nvPr/>
            </p:nvGrpSpPr>
            <p:grpSpPr>
              <a:xfrm>
                <a:off x="3818320" y="3481625"/>
                <a:ext cx="33497" cy="28770"/>
                <a:chOff x="3818320" y="3481625"/>
                <a:chExt cx="33497" cy="28770"/>
              </a:xfrm>
            </p:grpSpPr>
            <p:sp>
              <p:nvSpPr>
                <p:cNvPr id="5286" name="Google Shape;5286;p79"/>
                <p:cNvSpPr/>
                <p:nvPr/>
              </p:nvSpPr>
              <p:spPr>
                <a:xfrm>
                  <a:off x="3818320" y="3481625"/>
                  <a:ext cx="33497" cy="28770"/>
                </a:xfrm>
                <a:custGeom>
                  <a:avLst/>
                  <a:gdLst/>
                  <a:ahLst/>
                  <a:cxnLst/>
                  <a:rect l="l" t="t" r="r" b="b"/>
                  <a:pathLst>
                    <a:path w="4259" h="3658" extrusionOk="0">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7" name="Google Shape;5287;p79"/>
                <p:cNvSpPr/>
                <p:nvPr/>
              </p:nvSpPr>
              <p:spPr>
                <a:xfrm>
                  <a:off x="3831258" y="3491362"/>
                  <a:ext cx="10956" cy="9375"/>
                </a:xfrm>
                <a:custGeom>
                  <a:avLst/>
                  <a:gdLst/>
                  <a:ahLst/>
                  <a:cxnLst/>
                  <a:rect l="l" t="t" r="r" b="b"/>
                  <a:pathLst>
                    <a:path w="1393" h="1192" extrusionOk="0">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8" name="Google Shape;5288;p79"/>
              <p:cNvGrpSpPr/>
              <p:nvPr/>
            </p:nvGrpSpPr>
            <p:grpSpPr>
              <a:xfrm>
                <a:off x="4278139" y="4120948"/>
                <a:ext cx="37492" cy="32129"/>
                <a:chOff x="4278139" y="4120948"/>
                <a:chExt cx="37492" cy="32129"/>
              </a:xfrm>
            </p:grpSpPr>
            <p:sp>
              <p:nvSpPr>
                <p:cNvPr id="5289" name="Google Shape;5289;p79"/>
                <p:cNvSpPr/>
                <p:nvPr/>
              </p:nvSpPr>
              <p:spPr>
                <a:xfrm>
                  <a:off x="4278139" y="4120948"/>
                  <a:ext cx="37492" cy="32129"/>
                </a:xfrm>
                <a:custGeom>
                  <a:avLst/>
                  <a:gdLst/>
                  <a:ahLst/>
                  <a:cxnLst/>
                  <a:rect l="l" t="t" r="r" b="b"/>
                  <a:pathLst>
                    <a:path w="4767" h="4085" extrusionOk="0">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0" name="Google Shape;5290;p79"/>
                <p:cNvSpPr/>
                <p:nvPr/>
              </p:nvSpPr>
              <p:spPr>
                <a:xfrm>
                  <a:off x="4290983" y="4130614"/>
                  <a:ext cx="14943" cy="12812"/>
                </a:xfrm>
                <a:custGeom>
                  <a:avLst/>
                  <a:gdLst/>
                  <a:ahLst/>
                  <a:cxnLst/>
                  <a:rect l="l" t="t" r="r" b="b"/>
                  <a:pathLst>
                    <a:path w="1900" h="1629" extrusionOk="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91" name="Google Shape;5291;p79"/>
              <p:cNvGrpSpPr/>
              <p:nvPr/>
            </p:nvGrpSpPr>
            <p:grpSpPr>
              <a:xfrm>
                <a:off x="4419898" y="3977388"/>
                <a:ext cx="33497" cy="28692"/>
                <a:chOff x="4419898" y="3977388"/>
                <a:chExt cx="33497" cy="28692"/>
              </a:xfrm>
            </p:grpSpPr>
            <p:sp>
              <p:nvSpPr>
                <p:cNvPr id="5292" name="Google Shape;5292;p79"/>
                <p:cNvSpPr/>
                <p:nvPr/>
              </p:nvSpPr>
              <p:spPr>
                <a:xfrm>
                  <a:off x="4419898" y="3977388"/>
                  <a:ext cx="33497" cy="28692"/>
                </a:xfrm>
                <a:custGeom>
                  <a:avLst/>
                  <a:gdLst/>
                  <a:ahLst/>
                  <a:cxnLst/>
                  <a:rect l="l" t="t" r="r" b="b"/>
                  <a:pathLst>
                    <a:path w="4259" h="3648" extrusionOk="0">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3" name="Google Shape;5293;p79"/>
                <p:cNvSpPr/>
                <p:nvPr/>
              </p:nvSpPr>
              <p:spPr>
                <a:xfrm>
                  <a:off x="4432742" y="3987046"/>
                  <a:ext cx="11042" cy="9399"/>
                </a:xfrm>
                <a:custGeom>
                  <a:avLst/>
                  <a:gdLst/>
                  <a:ahLst/>
                  <a:cxnLst/>
                  <a:rect l="l" t="t" r="r" b="b"/>
                  <a:pathLst>
                    <a:path w="1404" h="1195" extrusionOk="0">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94" name="Google Shape;5294;p79"/>
              <p:cNvGrpSpPr/>
              <p:nvPr/>
            </p:nvGrpSpPr>
            <p:grpSpPr>
              <a:xfrm>
                <a:off x="4158930" y="4034684"/>
                <a:ext cx="33497" cy="28762"/>
                <a:chOff x="4158930" y="4034684"/>
                <a:chExt cx="33497" cy="28762"/>
              </a:xfrm>
            </p:grpSpPr>
            <p:sp>
              <p:nvSpPr>
                <p:cNvPr id="5295" name="Google Shape;5295;p79"/>
                <p:cNvSpPr/>
                <p:nvPr/>
              </p:nvSpPr>
              <p:spPr>
                <a:xfrm>
                  <a:off x="4158930" y="4034684"/>
                  <a:ext cx="33497" cy="28762"/>
                </a:xfrm>
                <a:custGeom>
                  <a:avLst/>
                  <a:gdLst/>
                  <a:ahLst/>
                  <a:cxnLst/>
                  <a:rect l="l" t="t" r="r" b="b"/>
                  <a:pathLst>
                    <a:path w="4259" h="3657" extrusionOk="0">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6" name="Google Shape;5296;p79"/>
                <p:cNvSpPr/>
                <p:nvPr/>
              </p:nvSpPr>
              <p:spPr>
                <a:xfrm>
                  <a:off x="4173385" y="4044319"/>
                  <a:ext cx="9336" cy="9430"/>
                </a:xfrm>
                <a:custGeom>
                  <a:avLst/>
                  <a:gdLst/>
                  <a:ahLst/>
                  <a:cxnLst/>
                  <a:rect l="l" t="t" r="r" b="b"/>
                  <a:pathLst>
                    <a:path w="1187" h="1199" extrusionOk="0">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97" name="Google Shape;5297;p79"/>
              <p:cNvGrpSpPr/>
              <p:nvPr/>
            </p:nvGrpSpPr>
            <p:grpSpPr>
              <a:xfrm>
                <a:off x="4134949" y="3957049"/>
                <a:ext cx="33497" cy="28770"/>
                <a:chOff x="4134949" y="3957049"/>
                <a:chExt cx="33497" cy="28770"/>
              </a:xfrm>
            </p:grpSpPr>
            <p:sp>
              <p:nvSpPr>
                <p:cNvPr id="5298" name="Google Shape;5298;p79"/>
                <p:cNvSpPr/>
                <p:nvPr/>
              </p:nvSpPr>
              <p:spPr>
                <a:xfrm>
                  <a:off x="4134949" y="3957049"/>
                  <a:ext cx="33497" cy="28770"/>
                </a:xfrm>
                <a:custGeom>
                  <a:avLst/>
                  <a:gdLst/>
                  <a:ahLst/>
                  <a:cxnLst/>
                  <a:rect l="l" t="t" r="r" b="b"/>
                  <a:pathLst>
                    <a:path w="4259" h="3658" extrusionOk="0">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9" name="Google Shape;5299;p79"/>
                <p:cNvSpPr/>
                <p:nvPr/>
              </p:nvSpPr>
              <p:spPr>
                <a:xfrm>
                  <a:off x="4147793" y="3966778"/>
                  <a:ext cx="10956" cy="9383"/>
                </a:xfrm>
                <a:custGeom>
                  <a:avLst/>
                  <a:gdLst/>
                  <a:ahLst/>
                  <a:cxnLst/>
                  <a:rect l="l" t="t" r="r" b="b"/>
                  <a:pathLst>
                    <a:path w="1393" h="1193" extrusionOk="0">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0" name="Google Shape;5300;p79"/>
              <p:cNvGrpSpPr/>
              <p:nvPr/>
            </p:nvGrpSpPr>
            <p:grpSpPr>
              <a:xfrm>
                <a:off x="4193653" y="4184403"/>
                <a:ext cx="43580" cy="37264"/>
                <a:chOff x="4193653" y="4184403"/>
                <a:chExt cx="43580" cy="37264"/>
              </a:xfrm>
            </p:grpSpPr>
            <p:sp>
              <p:nvSpPr>
                <p:cNvPr id="5301" name="Google Shape;5301;p79"/>
                <p:cNvSpPr/>
                <p:nvPr/>
              </p:nvSpPr>
              <p:spPr>
                <a:xfrm>
                  <a:off x="4193653" y="4184403"/>
                  <a:ext cx="43580" cy="37264"/>
                </a:xfrm>
                <a:custGeom>
                  <a:avLst/>
                  <a:gdLst/>
                  <a:ahLst/>
                  <a:cxnLst/>
                  <a:rect l="l" t="t" r="r" b="b"/>
                  <a:pathLst>
                    <a:path w="5541" h="4738" extrusionOk="0">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2" name="Google Shape;5302;p79"/>
                <p:cNvSpPr/>
                <p:nvPr/>
              </p:nvSpPr>
              <p:spPr>
                <a:xfrm>
                  <a:off x="4206591" y="4194069"/>
                  <a:ext cx="20944" cy="17948"/>
                </a:xfrm>
                <a:custGeom>
                  <a:avLst/>
                  <a:gdLst/>
                  <a:ahLst/>
                  <a:cxnLst/>
                  <a:rect l="l" t="t" r="r" b="b"/>
                  <a:pathLst>
                    <a:path w="2663" h="2282" extrusionOk="0">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3" name="Google Shape;5303;p79"/>
              <p:cNvGrpSpPr/>
              <p:nvPr/>
            </p:nvGrpSpPr>
            <p:grpSpPr>
              <a:xfrm>
                <a:off x="4343600" y="3943844"/>
                <a:ext cx="43580" cy="37312"/>
                <a:chOff x="4343600" y="3943844"/>
                <a:chExt cx="43580" cy="37312"/>
              </a:xfrm>
            </p:grpSpPr>
            <p:sp>
              <p:nvSpPr>
                <p:cNvPr id="5304" name="Google Shape;5304;p79"/>
                <p:cNvSpPr/>
                <p:nvPr/>
              </p:nvSpPr>
              <p:spPr>
                <a:xfrm>
                  <a:off x="4343600" y="3943844"/>
                  <a:ext cx="43580" cy="37312"/>
                </a:xfrm>
                <a:custGeom>
                  <a:avLst/>
                  <a:gdLst/>
                  <a:ahLst/>
                  <a:cxnLst/>
                  <a:rect l="l" t="t" r="r" b="b"/>
                  <a:pathLst>
                    <a:path w="5541" h="4744" extrusionOk="0">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5" name="Google Shape;5305;p79"/>
                <p:cNvSpPr/>
                <p:nvPr/>
              </p:nvSpPr>
              <p:spPr>
                <a:xfrm>
                  <a:off x="4359581" y="3953557"/>
                  <a:ext cx="17893" cy="17893"/>
                </a:xfrm>
                <a:custGeom>
                  <a:avLst/>
                  <a:gdLst/>
                  <a:ahLst/>
                  <a:cxnLst/>
                  <a:rect l="l" t="t" r="r" b="b"/>
                  <a:pathLst>
                    <a:path w="2275" h="2275" extrusionOk="0">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6" name="Google Shape;5306;p79"/>
              <p:cNvGrpSpPr/>
              <p:nvPr/>
            </p:nvGrpSpPr>
            <p:grpSpPr>
              <a:xfrm>
                <a:off x="4172339" y="3381693"/>
                <a:ext cx="31499" cy="27001"/>
                <a:chOff x="4172339" y="3381693"/>
                <a:chExt cx="31499" cy="27001"/>
              </a:xfrm>
            </p:grpSpPr>
            <p:sp>
              <p:nvSpPr>
                <p:cNvPr id="5307" name="Google Shape;5307;p79"/>
                <p:cNvSpPr/>
                <p:nvPr/>
              </p:nvSpPr>
              <p:spPr>
                <a:xfrm>
                  <a:off x="4172339" y="3381693"/>
                  <a:ext cx="31499" cy="27001"/>
                </a:xfrm>
                <a:custGeom>
                  <a:avLst/>
                  <a:gdLst/>
                  <a:ahLst/>
                  <a:cxnLst/>
                  <a:rect l="l" t="t" r="r" b="b"/>
                  <a:pathLst>
                    <a:path w="4005" h="3433" extrusionOk="0">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8" name="Google Shape;5308;p79"/>
                <p:cNvSpPr/>
                <p:nvPr/>
              </p:nvSpPr>
              <p:spPr>
                <a:xfrm>
                  <a:off x="4185285" y="3391367"/>
                  <a:ext cx="8856" cy="7605"/>
                </a:xfrm>
                <a:custGeom>
                  <a:avLst/>
                  <a:gdLst/>
                  <a:ahLst/>
                  <a:cxnLst/>
                  <a:rect l="l" t="t" r="r" b="b"/>
                  <a:pathLst>
                    <a:path w="1126" h="967" extrusionOk="0">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Shape 5312"/>
        <p:cNvGrpSpPr/>
        <p:nvPr/>
      </p:nvGrpSpPr>
      <p:grpSpPr>
        <a:xfrm>
          <a:off x="0" y="0"/>
          <a:ext cx="0" cy="0"/>
          <a:chOff x="0" y="0"/>
          <a:chExt cx="0" cy="0"/>
        </a:xfrm>
      </p:grpSpPr>
      <p:grpSp>
        <p:nvGrpSpPr>
          <p:cNvPr id="5313" name="Google Shape;5313;p80"/>
          <p:cNvGrpSpPr/>
          <p:nvPr/>
        </p:nvGrpSpPr>
        <p:grpSpPr>
          <a:xfrm>
            <a:off x="729274" y="969771"/>
            <a:ext cx="2507799" cy="206239"/>
            <a:chOff x="106648" y="895722"/>
            <a:chExt cx="4481413" cy="374300"/>
          </a:xfrm>
        </p:grpSpPr>
        <p:grpSp>
          <p:nvGrpSpPr>
            <p:cNvPr id="5314" name="Google Shape;5314;p80"/>
            <p:cNvGrpSpPr/>
            <p:nvPr/>
          </p:nvGrpSpPr>
          <p:grpSpPr>
            <a:xfrm>
              <a:off x="2233276" y="895722"/>
              <a:ext cx="1082667" cy="223591"/>
              <a:chOff x="4808316" y="2800065"/>
              <a:chExt cx="1999386" cy="412910"/>
            </a:xfrm>
          </p:grpSpPr>
          <p:sp>
            <p:nvSpPr>
              <p:cNvPr id="5315" name="Google Shape;5315;p80"/>
              <p:cNvSpPr/>
              <p:nvPr/>
            </p:nvSpPr>
            <p:spPr>
              <a:xfrm>
                <a:off x="4849302"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16" name="Google Shape;5316;p80"/>
              <p:cNvGrpSpPr/>
              <p:nvPr/>
            </p:nvGrpSpPr>
            <p:grpSpPr>
              <a:xfrm>
                <a:off x="4808316" y="2800065"/>
                <a:ext cx="92400" cy="411825"/>
                <a:chOff x="845575" y="2563700"/>
                <a:chExt cx="92400" cy="411825"/>
              </a:xfrm>
            </p:grpSpPr>
            <p:cxnSp>
              <p:nvCxnSpPr>
                <p:cNvPr id="5317" name="Google Shape;5317;p80"/>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5318" name="Google Shape;5318;p80"/>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19" name="Google Shape;5319;p80"/>
            <p:cNvGrpSpPr/>
            <p:nvPr/>
          </p:nvGrpSpPr>
          <p:grpSpPr>
            <a:xfrm>
              <a:off x="106648" y="895722"/>
              <a:ext cx="1088401" cy="223591"/>
              <a:chOff x="881025" y="2800065"/>
              <a:chExt cx="2009975" cy="412910"/>
            </a:xfrm>
          </p:grpSpPr>
          <p:sp>
            <p:nvSpPr>
              <p:cNvPr id="5320" name="Google Shape;5320;p80"/>
              <p:cNvSpPr/>
              <p:nvPr/>
            </p:nvSpPr>
            <p:spPr>
              <a:xfrm>
                <a:off x="932600"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21" name="Google Shape;5321;p80"/>
              <p:cNvGrpSpPr/>
              <p:nvPr/>
            </p:nvGrpSpPr>
            <p:grpSpPr>
              <a:xfrm>
                <a:off x="881025" y="2800065"/>
                <a:ext cx="92400" cy="411825"/>
                <a:chOff x="845575" y="2563700"/>
                <a:chExt cx="92400" cy="411825"/>
              </a:xfrm>
            </p:grpSpPr>
            <p:cxnSp>
              <p:nvCxnSpPr>
                <p:cNvPr id="5322" name="Google Shape;5322;p80"/>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5323" name="Google Shape;5323;p80"/>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24" name="Google Shape;5324;p80"/>
            <p:cNvGrpSpPr/>
            <p:nvPr/>
          </p:nvGrpSpPr>
          <p:grpSpPr>
            <a:xfrm>
              <a:off x="1172346" y="1047018"/>
              <a:ext cx="1083151" cy="223003"/>
              <a:chOff x="2849073" y="3079467"/>
              <a:chExt cx="2000279" cy="411825"/>
            </a:xfrm>
          </p:grpSpPr>
          <p:sp>
            <p:nvSpPr>
              <p:cNvPr id="5325" name="Google Shape;5325;p80"/>
              <p:cNvSpPr/>
              <p:nvPr/>
            </p:nvSpPr>
            <p:spPr>
              <a:xfrm>
                <a:off x="2890952" y="3079475"/>
                <a:ext cx="19584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26" name="Google Shape;5326;p80"/>
              <p:cNvGrpSpPr/>
              <p:nvPr/>
            </p:nvGrpSpPr>
            <p:grpSpPr>
              <a:xfrm rot="10800000">
                <a:off x="2849073" y="3079467"/>
                <a:ext cx="92400" cy="411825"/>
                <a:chOff x="2070100" y="2563700"/>
                <a:chExt cx="92400" cy="411825"/>
              </a:xfrm>
            </p:grpSpPr>
            <p:cxnSp>
              <p:nvCxnSpPr>
                <p:cNvPr id="5327" name="Google Shape;5327;p80"/>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5328" name="Google Shape;5328;p80"/>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29" name="Google Shape;5329;p80"/>
            <p:cNvGrpSpPr/>
            <p:nvPr/>
          </p:nvGrpSpPr>
          <p:grpSpPr>
            <a:xfrm>
              <a:off x="3290132" y="1047018"/>
              <a:ext cx="1297929" cy="223003"/>
              <a:chOff x="6760035" y="3079467"/>
              <a:chExt cx="2396914" cy="411825"/>
            </a:xfrm>
          </p:grpSpPr>
          <p:sp>
            <p:nvSpPr>
              <p:cNvPr id="5330" name="Google Shape;5330;p80"/>
              <p:cNvSpPr/>
              <p:nvPr/>
            </p:nvSpPr>
            <p:spPr>
              <a:xfrm>
                <a:off x="6807650" y="3079475"/>
                <a:ext cx="23493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31" name="Google Shape;5331;p80"/>
              <p:cNvGrpSpPr/>
              <p:nvPr/>
            </p:nvGrpSpPr>
            <p:grpSpPr>
              <a:xfrm rot="10800000">
                <a:off x="6760035" y="3079467"/>
                <a:ext cx="92400" cy="411825"/>
                <a:chOff x="2070100" y="2563700"/>
                <a:chExt cx="92400" cy="411825"/>
              </a:xfrm>
            </p:grpSpPr>
            <p:cxnSp>
              <p:nvCxnSpPr>
                <p:cNvPr id="5332" name="Google Shape;5332;p80"/>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5333" name="Google Shape;5333;p80"/>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334" name="Google Shape;5334;p80"/>
          <p:cNvGrpSpPr/>
          <p:nvPr/>
        </p:nvGrpSpPr>
        <p:grpSpPr>
          <a:xfrm>
            <a:off x="2147036" y="3369142"/>
            <a:ext cx="1086701" cy="799429"/>
            <a:chOff x="2183288" y="3555572"/>
            <a:chExt cx="1136241" cy="835873"/>
          </a:xfrm>
        </p:grpSpPr>
        <p:sp>
          <p:nvSpPr>
            <p:cNvPr id="5335" name="Google Shape;5335;p80"/>
            <p:cNvSpPr/>
            <p:nvPr/>
          </p:nvSpPr>
          <p:spPr>
            <a:xfrm>
              <a:off x="2673740"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36" name="Google Shape;5336;p80"/>
            <p:cNvGrpSpPr/>
            <p:nvPr/>
          </p:nvGrpSpPr>
          <p:grpSpPr>
            <a:xfrm>
              <a:off x="2205895" y="3637269"/>
              <a:ext cx="1089848" cy="724993"/>
              <a:chOff x="2205895" y="3637269"/>
              <a:chExt cx="1089848" cy="724993"/>
            </a:xfrm>
          </p:grpSpPr>
          <p:sp>
            <p:nvSpPr>
              <p:cNvPr id="5337" name="Google Shape;5337;p80"/>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8" name="Google Shape;5338;p80"/>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9" name="Google Shape;5339;p80"/>
              <p:cNvSpPr/>
              <p:nvPr/>
            </p:nvSpPr>
            <p:spPr>
              <a:xfrm>
                <a:off x="2487003" y="3847747"/>
                <a:ext cx="80874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0" name="Google Shape;5340;p80"/>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1" name="Google Shape;5341;p80"/>
              <p:cNvSpPr/>
              <p:nvPr/>
            </p:nvSpPr>
            <p:spPr>
              <a:xfrm>
                <a:off x="2233143" y="3637269"/>
                <a:ext cx="621199" cy="1169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2" name="Google Shape;5342;p80"/>
              <p:cNvSpPr/>
              <p:nvPr/>
            </p:nvSpPr>
            <p:spPr>
              <a:xfrm>
                <a:off x="3004568"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43" name="Google Shape;5343;p80"/>
            <p:cNvSpPr/>
            <p:nvPr/>
          </p:nvSpPr>
          <p:spPr>
            <a:xfrm rot="5400000">
              <a:off x="2852961" y="3612770"/>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44" name="Google Shape;5344;p80"/>
            <p:cNvCxnSpPr/>
            <p:nvPr/>
          </p:nvCxnSpPr>
          <p:spPr>
            <a:xfrm>
              <a:off x="2887992" y="3555572"/>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5345" name="Google Shape;5345;p80"/>
            <p:cNvGrpSpPr/>
            <p:nvPr/>
          </p:nvGrpSpPr>
          <p:grpSpPr>
            <a:xfrm>
              <a:off x="3173850" y="3779426"/>
              <a:ext cx="145679" cy="70048"/>
              <a:chOff x="3173850" y="3779426"/>
              <a:chExt cx="145679" cy="70048"/>
            </a:xfrm>
          </p:grpSpPr>
          <p:cxnSp>
            <p:nvCxnSpPr>
              <p:cNvPr id="5346" name="Google Shape;5346;p80"/>
              <p:cNvCxnSpPr/>
              <p:nvPr/>
            </p:nvCxnSpPr>
            <p:spPr>
              <a:xfrm rot="10800000">
                <a:off x="3173850" y="3817250"/>
                <a:ext cx="94500" cy="0"/>
              </a:xfrm>
              <a:prstGeom prst="straightConnector1">
                <a:avLst/>
              </a:prstGeom>
              <a:noFill/>
              <a:ln w="9525" cap="flat" cmpd="sng">
                <a:solidFill>
                  <a:srgbClr val="BAC8D3"/>
                </a:solidFill>
                <a:prstDash val="solid"/>
                <a:round/>
                <a:headEnd type="none" w="med" len="med"/>
                <a:tailEnd type="diamond" w="med" len="med"/>
              </a:ln>
            </p:spPr>
          </p:cxnSp>
          <p:sp>
            <p:nvSpPr>
              <p:cNvPr id="5347" name="Google Shape;5347;p80"/>
              <p:cNvSpPr/>
              <p:nvPr/>
            </p:nvSpPr>
            <p:spPr>
              <a:xfrm rot="5400000">
                <a:off x="3254146" y="378409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48" name="Google Shape;5348;p80"/>
            <p:cNvGrpSpPr/>
            <p:nvPr/>
          </p:nvGrpSpPr>
          <p:grpSpPr>
            <a:xfrm>
              <a:off x="2183288" y="4139483"/>
              <a:ext cx="145133" cy="70048"/>
              <a:chOff x="2183288" y="4139483"/>
              <a:chExt cx="145133" cy="70048"/>
            </a:xfrm>
          </p:grpSpPr>
          <p:cxnSp>
            <p:nvCxnSpPr>
              <p:cNvPr id="5349" name="Google Shape;5349;p80"/>
              <p:cNvCxnSpPr/>
              <p:nvPr/>
            </p:nvCxnSpPr>
            <p:spPr>
              <a:xfrm rot="10800000">
                <a:off x="2239021" y="4174494"/>
                <a:ext cx="89400" cy="0"/>
              </a:xfrm>
              <a:prstGeom prst="straightConnector1">
                <a:avLst/>
              </a:prstGeom>
              <a:noFill/>
              <a:ln w="9525" cap="flat" cmpd="sng">
                <a:solidFill>
                  <a:srgbClr val="BAC8D3"/>
                </a:solidFill>
                <a:prstDash val="solid"/>
                <a:round/>
                <a:headEnd type="diamond" w="med" len="med"/>
                <a:tailEnd type="none" w="med" len="med"/>
              </a:ln>
            </p:spPr>
          </p:cxnSp>
          <p:sp>
            <p:nvSpPr>
              <p:cNvPr id="5350" name="Google Shape;5350;p80"/>
              <p:cNvSpPr/>
              <p:nvPr/>
            </p:nvSpPr>
            <p:spPr>
              <a:xfrm rot="5400000">
                <a:off x="2178622" y="4144149"/>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51" name="Google Shape;5351;p80"/>
            <p:cNvSpPr/>
            <p:nvPr/>
          </p:nvSpPr>
          <p:spPr>
            <a:xfrm rot="5400000">
              <a:off x="2420934" y="3967554"/>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52" name="Google Shape;5352;p80"/>
            <p:cNvCxnSpPr/>
            <p:nvPr/>
          </p:nvCxnSpPr>
          <p:spPr>
            <a:xfrm>
              <a:off x="2455973" y="3911736"/>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5353" name="Google Shape;5353;p80"/>
            <p:cNvGrpSpPr/>
            <p:nvPr/>
          </p:nvGrpSpPr>
          <p:grpSpPr>
            <a:xfrm>
              <a:off x="2943836" y="4268886"/>
              <a:ext cx="60717" cy="122559"/>
              <a:chOff x="2943836" y="4268886"/>
              <a:chExt cx="60717" cy="122559"/>
            </a:xfrm>
          </p:grpSpPr>
          <p:sp>
            <p:nvSpPr>
              <p:cNvPr id="5354" name="Google Shape;5354;p80"/>
              <p:cNvSpPr/>
              <p:nvPr/>
            </p:nvSpPr>
            <p:spPr>
              <a:xfrm rot="5400000">
                <a:off x="2939170" y="432606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55" name="Google Shape;5355;p80"/>
              <p:cNvCxnSpPr/>
              <p:nvPr/>
            </p:nvCxnSpPr>
            <p:spPr>
              <a:xfrm>
                <a:off x="2974204" y="4268886"/>
                <a:ext cx="0" cy="52500"/>
              </a:xfrm>
              <a:prstGeom prst="straightConnector1">
                <a:avLst/>
              </a:prstGeom>
              <a:noFill/>
              <a:ln w="9525" cap="flat" cmpd="sng">
                <a:solidFill>
                  <a:srgbClr val="BAC8D3"/>
                </a:solidFill>
                <a:prstDash val="solid"/>
                <a:round/>
                <a:headEnd type="diamond" w="med" len="med"/>
                <a:tailEnd type="none" w="med" len="med"/>
              </a:ln>
            </p:spPr>
          </p:cxnSp>
        </p:grpSp>
      </p:grpSp>
      <p:grpSp>
        <p:nvGrpSpPr>
          <p:cNvPr id="5356" name="Google Shape;5356;p80"/>
          <p:cNvGrpSpPr/>
          <p:nvPr/>
        </p:nvGrpSpPr>
        <p:grpSpPr>
          <a:xfrm>
            <a:off x="3409981" y="1290142"/>
            <a:ext cx="1675870" cy="758251"/>
            <a:chOff x="3530532" y="1496185"/>
            <a:chExt cx="1562000" cy="706730"/>
          </a:xfrm>
        </p:grpSpPr>
        <p:cxnSp>
          <p:nvCxnSpPr>
            <p:cNvPr id="5357" name="Google Shape;5357;p80"/>
            <p:cNvCxnSpPr/>
            <p:nvPr/>
          </p:nvCxnSpPr>
          <p:spPr>
            <a:xfrm>
              <a:off x="3583832" y="1857562"/>
              <a:ext cx="1508700" cy="0"/>
            </a:xfrm>
            <a:prstGeom prst="straightConnector1">
              <a:avLst/>
            </a:prstGeom>
            <a:noFill/>
            <a:ln w="28575" cap="flat" cmpd="sng">
              <a:solidFill>
                <a:srgbClr val="A5B7C6"/>
              </a:solidFill>
              <a:prstDash val="solid"/>
              <a:round/>
              <a:headEnd type="none" w="med" len="med"/>
              <a:tailEnd type="triangle" w="med" len="med"/>
            </a:ln>
          </p:spPr>
        </p:cxnSp>
        <p:grpSp>
          <p:nvGrpSpPr>
            <p:cNvPr id="5358" name="Google Shape;5358;p80"/>
            <p:cNvGrpSpPr/>
            <p:nvPr/>
          </p:nvGrpSpPr>
          <p:grpSpPr>
            <a:xfrm>
              <a:off x="3530532" y="1496185"/>
              <a:ext cx="323430" cy="463587"/>
              <a:chOff x="3530532" y="1496185"/>
              <a:chExt cx="323430" cy="463587"/>
            </a:xfrm>
          </p:grpSpPr>
          <p:grpSp>
            <p:nvGrpSpPr>
              <p:cNvPr id="5359" name="Google Shape;5359;p80"/>
              <p:cNvGrpSpPr/>
              <p:nvPr/>
            </p:nvGrpSpPr>
            <p:grpSpPr>
              <a:xfrm>
                <a:off x="3567462" y="1496185"/>
                <a:ext cx="286500" cy="361376"/>
                <a:chOff x="3567462" y="1496185"/>
                <a:chExt cx="286500" cy="361376"/>
              </a:xfrm>
            </p:grpSpPr>
            <p:cxnSp>
              <p:nvCxnSpPr>
                <p:cNvPr id="5360" name="Google Shape;5360;p80"/>
                <p:cNvCxnSpPr/>
                <p:nvPr/>
              </p:nvCxnSpPr>
              <p:spPr>
                <a:xfrm rot="10800000">
                  <a:off x="3626630"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5361" name="Google Shape;5361;p80"/>
                <p:cNvSpPr/>
                <p:nvPr/>
              </p:nvSpPr>
              <p:spPr>
                <a:xfrm>
                  <a:off x="3567462"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62" name="Google Shape;5362;p80"/>
              <p:cNvSpPr/>
              <p:nvPr/>
            </p:nvSpPr>
            <p:spPr>
              <a:xfrm>
                <a:off x="3530532"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3" name="Google Shape;5363;p80"/>
            <p:cNvGrpSpPr/>
            <p:nvPr/>
          </p:nvGrpSpPr>
          <p:grpSpPr>
            <a:xfrm>
              <a:off x="3891569" y="1779209"/>
              <a:ext cx="323945" cy="423706"/>
              <a:chOff x="3891569" y="1779209"/>
              <a:chExt cx="323945" cy="423706"/>
            </a:xfrm>
          </p:grpSpPr>
          <p:grpSp>
            <p:nvGrpSpPr>
              <p:cNvPr id="5364" name="Google Shape;5364;p80"/>
              <p:cNvGrpSpPr/>
              <p:nvPr/>
            </p:nvGrpSpPr>
            <p:grpSpPr>
              <a:xfrm>
                <a:off x="3929014" y="1881638"/>
                <a:ext cx="286500" cy="321278"/>
                <a:chOff x="3929014" y="1881638"/>
                <a:chExt cx="286500" cy="321278"/>
              </a:xfrm>
            </p:grpSpPr>
            <p:cxnSp>
              <p:nvCxnSpPr>
                <p:cNvPr id="5365" name="Google Shape;5365;p80"/>
                <p:cNvCxnSpPr/>
                <p:nvPr/>
              </p:nvCxnSpPr>
              <p:spPr>
                <a:xfrm rot="10800000">
                  <a:off x="3988388" y="1881638"/>
                  <a:ext cx="0" cy="291900"/>
                </a:xfrm>
                <a:prstGeom prst="straightConnector1">
                  <a:avLst/>
                </a:prstGeom>
                <a:noFill/>
                <a:ln w="28575" cap="flat" cmpd="sng">
                  <a:solidFill>
                    <a:srgbClr val="A5B7C6"/>
                  </a:solidFill>
                  <a:prstDash val="solid"/>
                  <a:round/>
                  <a:headEnd type="none" w="med" len="med"/>
                  <a:tailEnd type="none" w="med" len="med"/>
                </a:ln>
              </p:spPr>
            </p:cxnSp>
            <p:sp>
              <p:nvSpPr>
                <p:cNvPr id="5366" name="Google Shape;5366;p80"/>
                <p:cNvSpPr/>
                <p:nvPr/>
              </p:nvSpPr>
              <p:spPr>
                <a:xfrm>
                  <a:off x="3929014"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67" name="Google Shape;5367;p80"/>
              <p:cNvSpPr/>
              <p:nvPr/>
            </p:nvSpPr>
            <p:spPr>
              <a:xfrm>
                <a:off x="3891569" y="1779209"/>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8" name="Google Shape;5368;p80"/>
            <p:cNvGrpSpPr/>
            <p:nvPr/>
          </p:nvGrpSpPr>
          <p:grpSpPr>
            <a:xfrm>
              <a:off x="4252606" y="1496185"/>
              <a:ext cx="324721" cy="463587"/>
              <a:chOff x="4252606" y="1496185"/>
              <a:chExt cx="324721" cy="463587"/>
            </a:xfrm>
          </p:grpSpPr>
          <p:grpSp>
            <p:nvGrpSpPr>
              <p:cNvPr id="5369" name="Google Shape;5369;p80"/>
              <p:cNvGrpSpPr/>
              <p:nvPr/>
            </p:nvGrpSpPr>
            <p:grpSpPr>
              <a:xfrm>
                <a:off x="4290828" y="1496185"/>
                <a:ext cx="286500" cy="361376"/>
                <a:chOff x="4290828" y="1496185"/>
                <a:chExt cx="286500" cy="361376"/>
              </a:xfrm>
            </p:grpSpPr>
            <p:cxnSp>
              <p:nvCxnSpPr>
                <p:cNvPr id="5370" name="Google Shape;5370;p80"/>
                <p:cNvCxnSpPr/>
                <p:nvPr/>
              </p:nvCxnSpPr>
              <p:spPr>
                <a:xfrm rot="10800000">
                  <a:off x="4349995"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5371" name="Google Shape;5371;p80"/>
                <p:cNvSpPr/>
                <p:nvPr/>
              </p:nvSpPr>
              <p:spPr>
                <a:xfrm>
                  <a:off x="4290828"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72" name="Google Shape;5372;p80"/>
              <p:cNvSpPr/>
              <p:nvPr/>
            </p:nvSpPr>
            <p:spPr>
              <a:xfrm>
                <a:off x="4252606"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73" name="Google Shape;5373;p80"/>
            <p:cNvGrpSpPr/>
            <p:nvPr/>
          </p:nvGrpSpPr>
          <p:grpSpPr>
            <a:xfrm>
              <a:off x="4613643" y="1763716"/>
              <a:ext cx="325308" cy="439200"/>
              <a:chOff x="4613643" y="1763716"/>
              <a:chExt cx="325308" cy="439200"/>
            </a:xfrm>
          </p:grpSpPr>
          <p:grpSp>
            <p:nvGrpSpPr>
              <p:cNvPr id="5374" name="Google Shape;5374;p80"/>
              <p:cNvGrpSpPr/>
              <p:nvPr/>
            </p:nvGrpSpPr>
            <p:grpSpPr>
              <a:xfrm>
                <a:off x="4652451" y="1879538"/>
                <a:ext cx="286500" cy="323378"/>
                <a:chOff x="4652451" y="1879538"/>
                <a:chExt cx="286500" cy="323378"/>
              </a:xfrm>
            </p:grpSpPr>
            <p:cxnSp>
              <p:nvCxnSpPr>
                <p:cNvPr id="5375" name="Google Shape;5375;p80"/>
                <p:cNvCxnSpPr/>
                <p:nvPr/>
              </p:nvCxnSpPr>
              <p:spPr>
                <a:xfrm rot="10800000">
                  <a:off x="4707486" y="1879538"/>
                  <a:ext cx="0" cy="294000"/>
                </a:xfrm>
                <a:prstGeom prst="straightConnector1">
                  <a:avLst/>
                </a:prstGeom>
                <a:noFill/>
                <a:ln w="28575" cap="flat" cmpd="sng">
                  <a:solidFill>
                    <a:srgbClr val="A5B7C6"/>
                  </a:solidFill>
                  <a:prstDash val="solid"/>
                  <a:round/>
                  <a:headEnd type="none" w="med" len="med"/>
                  <a:tailEnd type="none" w="med" len="med"/>
                </a:ln>
              </p:spPr>
            </p:cxnSp>
            <p:sp>
              <p:nvSpPr>
                <p:cNvPr id="5376" name="Google Shape;5376;p80"/>
                <p:cNvSpPr/>
                <p:nvPr/>
              </p:nvSpPr>
              <p:spPr>
                <a:xfrm>
                  <a:off x="4652451"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77" name="Google Shape;5377;p80"/>
              <p:cNvSpPr/>
              <p:nvPr/>
            </p:nvSpPr>
            <p:spPr>
              <a:xfrm>
                <a:off x="4613643" y="1763716"/>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78" name="Google Shape;5378;p80"/>
          <p:cNvGrpSpPr/>
          <p:nvPr/>
        </p:nvGrpSpPr>
        <p:grpSpPr>
          <a:xfrm>
            <a:off x="3421841" y="2143768"/>
            <a:ext cx="1652173" cy="391517"/>
            <a:chOff x="3512551" y="2358270"/>
            <a:chExt cx="1597383" cy="378533"/>
          </a:xfrm>
        </p:grpSpPr>
        <p:cxnSp>
          <p:nvCxnSpPr>
            <p:cNvPr id="5379" name="Google Shape;5379;p80"/>
            <p:cNvCxnSpPr>
              <a:stCxn id="5380" idx="6"/>
              <a:endCxn id="5381" idx="2"/>
            </p:cNvCxnSpPr>
            <p:nvPr/>
          </p:nvCxnSpPr>
          <p:spPr>
            <a:xfrm>
              <a:off x="3738198" y="2553118"/>
              <a:ext cx="1146000" cy="0"/>
            </a:xfrm>
            <a:prstGeom prst="straightConnector1">
              <a:avLst/>
            </a:prstGeom>
            <a:noFill/>
            <a:ln w="19050" cap="flat" cmpd="sng">
              <a:solidFill>
                <a:srgbClr val="435D74"/>
              </a:solidFill>
              <a:prstDash val="solid"/>
              <a:round/>
              <a:headEnd type="none" w="med" len="med"/>
              <a:tailEnd type="none" w="med" len="med"/>
            </a:ln>
          </p:spPr>
        </p:cxnSp>
        <p:grpSp>
          <p:nvGrpSpPr>
            <p:cNvPr id="5382" name="Google Shape;5382;p80"/>
            <p:cNvGrpSpPr/>
            <p:nvPr/>
          </p:nvGrpSpPr>
          <p:grpSpPr>
            <a:xfrm>
              <a:off x="3512551" y="2358270"/>
              <a:ext cx="225647" cy="307714"/>
              <a:chOff x="2182679" y="2004714"/>
              <a:chExt cx="792300" cy="1080458"/>
            </a:xfrm>
          </p:grpSpPr>
          <p:cxnSp>
            <p:nvCxnSpPr>
              <p:cNvPr id="5383" name="Google Shape;5383;p80"/>
              <p:cNvCxnSpPr>
                <a:stCxn id="5384" idx="0"/>
              </p:cNvCxnSpPr>
              <p:nvPr/>
            </p:nvCxnSpPr>
            <p:spPr>
              <a:xfrm rot="10800000">
                <a:off x="2578961"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5380" name="Google Shape;5380;p80"/>
              <p:cNvSpPr/>
              <p:nvPr/>
            </p:nvSpPr>
            <p:spPr>
              <a:xfrm>
                <a:off x="2182679"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4" name="Google Shape;5384;p80"/>
              <p:cNvSpPr/>
              <p:nvPr/>
            </p:nvSpPr>
            <p:spPr>
              <a:xfrm>
                <a:off x="2283911"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5" name="Google Shape;5385;p80"/>
            <p:cNvGrpSpPr/>
            <p:nvPr/>
          </p:nvGrpSpPr>
          <p:grpSpPr>
            <a:xfrm>
              <a:off x="3969644" y="2440153"/>
              <a:ext cx="225853" cy="296651"/>
              <a:chOff x="3775710" y="1729289"/>
              <a:chExt cx="136500" cy="179289"/>
            </a:xfrm>
          </p:grpSpPr>
          <p:cxnSp>
            <p:nvCxnSpPr>
              <p:cNvPr id="5386" name="Google Shape;5386;p80"/>
              <p:cNvCxnSpPr/>
              <p:nvPr/>
            </p:nvCxnSpPr>
            <p:spPr>
              <a:xfrm>
                <a:off x="3843851" y="1848278"/>
                <a:ext cx="0" cy="60300"/>
              </a:xfrm>
              <a:prstGeom prst="straightConnector1">
                <a:avLst/>
              </a:prstGeom>
              <a:noFill/>
              <a:ln w="9525" cap="flat" cmpd="sng">
                <a:solidFill>
                  <a:srgbClr val="435D74"/>
                </a:solidFill>
                <a:prstDash val="solid"/>
                <a:round/>
                <a:headEnd type="none" w="med" len="med"/>
                <a:tailEnd type="none" w="med" len="med"/>
              </a:ln>
            </p:spPr>
          </p:cxnSp>
          <p:sp>
            <p:nvSpPr>
              <p:cNvPr id="5387" name="Google Shape;5387;p80"/>
              <p:cNvSpPr/>
              <p:nvPr/>
            </p:nvSpPr>
            <p:spPr>
              <a:xfrm>
                <a:off x="3775710" y="1729289"/>
                <a:ext cx="136500" cy="1365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8" name="Google Shape;5388;p80"/>
              <p:cNvSpPr/>
              <p:nvPr/>
            </p:nvSpPr>
            <p:spPr>
              <a:xfrm>
                <a:off x="3793133" y="1746713"/>
                <a:ext cx="101700" cy="1017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9" name="Google Shape;5389;p80"/>
            <p:cNvGrpSpPr/>
            <p:nvPr/>
          </p:nvGrpSpPr>
          <p:grpSpPr>
            <a:xfrm>
              <a:off x="4427051" y="2358270"/>
              <a:ext cx="225647" cy="307714"/>
              <a:chOff x="5393704" y="2004714"/>
              <a:chExt cx="792300" cy="1080458"/>
            </a:xfrm>
          </p:grpSpPr>
          <p:cxnSp>
            <p:nvCxnSpPr>
              <p:cNvPr id="5390" name="Google Shape;5390;p80"/>
              <p:cNvCxnSpPr>
                <a:stCxn id="5391" idx="0"/>
              </p:cNvCxnSpPr>
              <p:nvPr/>
            </p:nvCxnSpPr>
            <p:spPr>
              <a:xfrm rot="10800000">
                <a:off x="5789986"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5392" name="Google Shape;5392;p80"/>
              <p:cNvSpPr/>
              <p:nvPr/>
            </p:nvSpPr>
            <p:spPr>
              <a:xfrm>
                <a:off x="5393704"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1" name="Google Shape;5391;p80"/>
              <p:cNvSpPr/>
              <p:nvPr/>
            </p:nvSpPr>
            <p:spPr>
              <a:xfrm>
                <a:off x="5494936"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3" name="Google Shape;5393;p80"/>
            <p:cNvGrpSpPr/>
            <p:nvPr/>
          </p:nvGrpSpPr>
          <p:grpSpPr>
            <a:xfrm>
              <a:off x="4884287" y="2440252"/>
              <a:ext cx="225647" cy="296532"/>
              <a:chOff x="6999166" y="2292572"/>
              <a:chExt cx="792300" cy="1041192"/>
            </a:xfrm>
          </p:grpSpPr>
          <p:cxnSp>
            <p:nvCxnSpPr>
              <p:cNvPr id="5394" name="Google Shape;5394;p80"/>
              <p:cNvCxnSpPr/>
              <p:nvPr/>
            </p:nvCxnSpPr>
            <p:spPr>
              <a:xfrm>
                <a:off x="7395553" y="2983964"/>
                <a:ext cx="0" cy="349800"/>
              </a:xfrm>
              <a:prstGeom prst="straightConnector1">
                <a:avLst/>
              </a:prstGeom>
              <a:noFill/>
              <a:ln w="9525" cap="flat" cmpd="sng">
                <a:solidFill>
                  <a:srgbClr val="435D74"/>
                </a:solidFill>
                <a:prstDash val="solid"/>
                <a:round/>
                <a:headEnd type="none" w="med" len="med"/>
                <a:tailEnd type="none" w="med" len="med"/>
              </a:ln>
            </p:spPr>
          </p:cxnSp>
          <p:sp>
            <p:nvSpPr>
              <p:cNvPr id="5381" name="Google Shape;5381;p80"/>
              <p:cNvSpPr/>
              <p:nvPr/>
            </p:nvSpPr>
            <p:spPr>
              <a:xfrm>
                <a:off x="6999166"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5" name="Google Shape;5395;p80"/>
              <p:cNvSpPr/>
              <p:nvPr/>
            </p:nvSpPr>
            <p:spPr>
              <a:xfrm>
                <a:off x="7100398"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96" name="Google Shape;5396;p80"/>
          <p:cNvGrpSpPr/>
          <p:nvPr/>
        </p:nvGrpSpPr>
        <p:grpSpPr>
          <a:xfrm>
            <a:off x="6842649" y="979967"/>
            <a:ext cx="1581844" cy="732818"/>
            <a:chOff x="634175" y="2986275"/>
            <a:chExt cx="3147949" cy="1458344"/>
          </a:xfrm>
        </p:grpSpPr>
        <p:cxnSp>
          <p:nvCxnSpPr>
            <p:cNvPr id="5397" name="Google Shape;5397;p80"/>
            <p:cNvCxnSpPr>
              <a:stCxn id="5398" idx="4"/>
              <a:endCxn id="5399" idx="0"/>
            </p:cNvCxnSpPr>
            <p:nvPr/>
          </p:nvCxnSpPr>
          <p:spPr>
            <a:xfrm>
              <a:off x="929975" y="3577875"/>
              <a:ext cx="591300" cy="275100"/>
            </a:xfrm>
            <a:prstGeom prst="straightConnector1">
              <a:avLst/>
            </a:prstGeom>
            <a:noFill/>
            <a:ln w="19050" cap="flat" cmpd="sng">
              <a:solidFill>
                <a:srgbClr val="435D74"/>
              </a:solidFill>
              <a:prstDash val="solid"/>
              <a:round/>
              <a:headEnd type="none" w="med" len="med"/>
              <a:tailEnd type="none" w="med" len="med"/>
            </a:ln>
          </p:spPr>
        </p:cxnSp>
        <p:cxnSp>
          <p:nvCxnSpPr>
            <p:cNvPr id="5400" name="Google Shape;5400;p80"/>
            <p:cNvCxnSpPr>
              <a:stCxn id="5399" idx="0"/>
              <a:endCxn id="5401" idx="4"/>
            </p:cNvCxnSpPr>
            <p:nvPr/>
          </p:nvCxnSpPr>
          <p:spPr>
            <a:xfrm rot="10800000" flipH="1">
              <a:off x="1521366" y="3577919"/>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5402" name="Google Shape;5402;p80"/>
            <p:cNvCxnSpPr>
              <a:stCxn id="5401" idx="4"/>
              <a:endCxn id="5403" idx="0"/>
            </p:cNvCxnSpPr>
            <p:nvPr/>
          </p:nvCxnSpPr>
          <p:spPr>
            <a:xfrm>
              <a:off x="2208152" y="3577875"/>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5404" name="Google Shape;5404;p80"/>
            <p:cNvCxnSpPr>
              <a:stCxn id="5403" idx="0"/>
              <a:endCxn id="5405" idx="4"/>
            </p:cNvCxnSpPr>
            <p:nvPr/>
          </p:nvCxnSpPr>
          <p:spPr>
            <a:xfrm rot="10800000" flipH="1">
              <a:off x="2894933" y="3577918"/>
              <a:ext cx="591300" cy="275100"/>
            </a:xfrm>
            <a:prstGeom prst="straightConnector1">
              <a:avLst/>
            </a:prstGeom>
            <a:noFill/>
            <a:ln w="19050" cap="flat" cmpd="sng">
              <a:solidFill>
                <a:srgbClr val="435D74"/>
              </a:solidFill>
              <a:prstDash val="solid"/>
              <a:round/>
              <a:headEnd type="none" w="med" len="med"/>
              <a:tailEnd type="none" w="med" len="med"/>
            </a:ln>
          </p:spPr>
        </p:cxnSp>
        <p:sp>
          <p:nvSpPr>
            <p:cNvPr id="5405" name="Google Shape;5405;p80"/>
            <p:cNvSpPr/>
            <p:nvPr/>
          </p:nvSpPr>
          <p:spPr>
            <a:xfrm>
              <a:off x="3190524"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5401" name="Google Shape;5401;p80"/>
            <p:cNvSpPr/>
            <p:nvPr/>
          </p:nvSpPr>
          <p:spPr>
            <a:xfrm>
              <a:off x="1912352"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5398" name="Google Shape;5398;p80"/>
            <p:cNvSpPr/>
            <p:nvPr/>
          </p:nvSpPr>
          <p:spPr>
            <a:xfrm>
              <a:off x="634175"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5403" name="Google Shape;5403;p80"/>
            <p:cNvSpPr/>
            <p:nvPr/>
          </p:nvSpPr>
          <p:spPr>
            <a:xfrm>
              <a:off x="2599133" y="3853018"/>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5399" name="Google Shape;5399;p80"/>
            <p:cNvSpPr/>
            <p:nvPr/>
          </p:nvSpPr>
          <p:spPr>
            <a:xfrm>
              <a:off x="1225566" y="3853019"/>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grpSp>
      <p:grpSp>
        <p:nvGrpSpPr>
          <p:cNvPr id="5406" name="Google Shape;5406;p80"/>
          <p:cNvGrpSpPr/>
          <p:nvPr/>
        </p:nvGrpSpPr>
        <p:grpSpPr>
          <a:xfrm>
            <a:off x="3410364" y="2674277"/>
            <a:ext cx="1675128" cy="313674"/>
            <a:chOff x="998425" y="1182125"/>
            <a:chExt cx="1065400" cy="199500"/>
          </a:xfrm>
        </p:grpSpPr>
        <p:sp>
          <p:nvSpPr>
            <p:cNvPr id="5407" name="Google Shape;5407;p80"/>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8" name="Google Shape;5408;p80"/>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9" name="Google Shape;5409;p80"/>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0" name="Google Shape;5410;p80"/>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1" name="Google Shape;5411;p80"/>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12" name="Google Shape;5412;p80"/>
          <p:cNvGrpSpPr/>
          <p:nvPr/>
        </p:nvGrpSpPr>
        <p:grpSpPr>
          <a:xfrm>
            <a:off x="3410363" y="3630244"/>
            <a:ext cx="1675129" cy="525345"/>
            <a:chOff x="5194708" y="3484366"/>
            <a:chExt cx="3148148" cy="987304"/>
          </a:xfrm>
        </p:grpSpPr>
        <p:grpSp>
          <p:nvGrpSpPr>
            <p:cNvPr id="5413" name="Google Shape;5413;p80"/>
            <p:cNvGrpSpPr/>
            <p:nvPr/>
          </p:nvGrpSpPr>
          <p:grpSpPr>
            <a:xfrm>
              <a:off x="7531521" y="3484366"/>
              <a:ext cx="811335" cy="987304"/>
              <a:chOff x="3379425" y="1617275"/>
              <a:chExt cx="1090650" cy="1327200"/>
            </a:xfrm>
          </p:grpSpPr>
          <p:sp>
            <p:nvSpPr>
              <p:cNvPr id="5414" name="Google Shape;5414;p80"/>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5" name="Google Shape;5415;p80"/>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6" name="Google Shape;5416;p80"/>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17" name="Google Shape;5417;p80"/>
            <p:cNvGrpSpPr/>
            <p:nvPr/>
          </p:nvGrpSpPr>
          <p:grpSpPr>
            <a:xfrm>
              <a:off x="6752546" y="3484366"/>
              <a:ext cx="811428" cy="987304"/>
              <a:chOff x="2332275" y="1617275"/>
              <a:chExt cx="1090775" cy="1327200"/>
            </a:xfrm>
          </p:grpSpPr>
          <p:sp>
            <p:nvSpPr>
              <p:cNvPr id="5418" name="Google Shape;5418;p80"/>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9" name="Google Shape;5419;p80"/>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0" name="Google Shape;5420;p80"/>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1" name="Google Shape;5421;p80"/>
            <p:cNvGrpSpPr/>
            <p:nvPr/>
          </p:nvGrpSpPr>
          <p:grpSpPr>
            <a:xfrm>
              <a:off x="5973664" y="3484366"/>
              <a:ext cx="811335" cy="987304"/>
              <a:chOff x="1285250" y="1617275"/>
              <a:chExt cx="1090650" cy="1327200"/>
            </a:xfrm>
          </p:grpSpPr>
          <p:sp>
            <p:nvSpPr>
              <p:cNvPr id="5422" name="Google Shape;5422;p80"/>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3" name="Google Shape;5423;p80"/>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4" name="Google Shape;5424;p80"/>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5" name="Google Shape;5425;p80"/>
            <p:cNvGrpSpPr/>
            <p:nvPr/>
          </p:nvGrpSpPr>
          <p:grpSpPr>
            <a:xfrm>
              <a:off x="5194708" y="3484366"/>
              <a:ext cx="811409" cy="987304"/>
              <a:chOff x="238125" y="1617275"/>
              <a:chExt cx="1090750" cy="1327200"/>
            </a:xfrm>
          </p:grpSpPr>
          <p:sp>
            <p:nvSpPr>
              <p:cNvPr id="5426" name="Google Shape;5426;p80"/>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7" name="Google Shape;5427;p80"/>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8" name="Google Shape;5428;p80"/>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29" name="Google Shape;5429;p80"/>
          <p:cNvGrpSpPr/>
          <p:nvPr/>
        </p:nvGrpSpPr>
        <p:grpSpPr>
          <a:xfrm>
            <a:off x="6844048" y="2276133"/>
            <a:ext cx="1579046" cy="522230"/>
            <a:chOff x="6853641" y="2534077"/>
            <a:chExt cx="1515545" cy="501229"/>
          </a:xfrm>
        </p:grpSpPr>
        <p:grpSp>
          <p:nvGrpSpPr>
            <p:cNvPr id="5430" name="Google Shape;5430;p80"/>
            <p:cNvGrpSpPr/>
            <p:nvPr/>
          </p:nvGrpSpPr>
          <p:grpSpPr>
            <a:xfrm>
              <a:off x="6853641" y="2618923"/>
              <a:ext cx="1515545" cy="324556"/>
              <a:chOff x="6853641" y="2618923"/>
              <a:chExt cx="1515545" cy="324556"/>
            </a:xfrm>
          </p:grpSpPr>
          <p:sp>
            <p:nvSpPr>
              <p:cNvPr id="5431" name="Google Shape;5431;p80"/>
              <p:cNvSpPr/>
              <p:nvPr/>
            </p:nvSpPr>
            <p:spPr>
              <a:xfrm>
                <a:off x="7747010" y="2781222"/>
                <a:ext cx="324578" cy="16225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2" name="Google Shape;5432;p80"/>
              <p:cNvSpPr/>
              <p:nvPr/>
            </p:nvSpPr>
            <p:spPr>
              <a:xfrm>
                <a:off x="7449412" y="2618923"/>
                <a:ext cx="324496" cy="16225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3" name="Google Shape;5433;p80"/>
              <p:cNvSpPr/>
              <p:nvPr/>
            </p:nvSpPr>
            <p:spPr>
              <a:xfrm>
                <a:off x="6853641" y="2618923"/>
                <a:ext cx="324824" cy="16279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4" name="Google Shape;5434;p80"/>
              <p:cNvSpPr/>
              <p:nvPr/>
            </p:nvSpPr>
            <p:spPr>
              <a:xfrm>
                <a:off x="7151691" y="2781222"/>
                <a:ext cx="324578" cy="16225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5" name="Google Shape;5435;p80"/>
              <p:cNvSpPr/>
              <p:nvPr/>
            </p:nvSpPr>
            <p:spPr>
              <a:xfrm>
                <a:off x="8044362" y="2618923"/>
                <a:ext cx="324824" cy="16279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36" name="Google Shape;5436;p80"/>
            <p:cNvSpPr/>
            <p:nvPr/>
          </p:nvSpPr>
          <p:spPr>
            <a:xfrm>
              <a:off x="6899264" y="2673830"/>
              <a:ext cx="225242" cy="361476"/>
            </a:xfrm>
            <a:custGeom>
              <a:avLst/>
              <a:gdLst/>
              <a:ahLst/>
              <a:cxnLst/>
              <a:rect l="l" t="t" r="r" b="b"/>
              <a:pathLst>
                <a:path w="5485" h="8802" extrusionOk="0">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7" name="Google Shape;5437;p80"/>
            <p:cNvSpPr/>
            <p:nvPr/>
          </p:nvSpPr>
          <p:spPr>
            <a:xfrm>
              <a:off x="7198259" y="2534077"/>
              <a:ext cx="235261" cy="360532"/>
            </a:xfrm>
            <a:custGeom>
              <a:avLst/>
              <a:gdLst/>
              <a:ahLst/>
              <a:cxnLst/>
              <a:rect l="l" t="t" r="r" b="b"/>
              <a:pathLst>
                <a:path w="5729" h="8779" extrusionOk="0">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8" name="Google Shape;5438;p80"/>
            <p:cNvSpPr/>
            <p:nvPr/>
          </p:nvSpPr>
          <p:spPr>
            <a:xfrm>
              <a:off x="7493639" y="2673830"/>
              <a:ext cx="225200" cy="361476"/>
            </a:xfrm>
            <a:custGeom>
              <a:avLst/>
              <a:gdLst/>
              <a:ahLst/>
              <a:cxnLst/>
              <a:rect l="l" t="t" r="r" b="b"/>
              <a:pathLst>
                <a:path w="5484" h="8802" extrusionOk="0">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9" name="Google Shape;5439;p80"/>
            <p:cNvSpPr/>
            <p:nvPr/>
          </p:nvSpPr>
          <p:spPr>
            <a:xfrm>
              <a:off x="7792387" y="2534077"/>
              <a:ext cx="235261" cy="360532"/>
            </a:xfrm>
            <a:custGeom>
              <a:avLst/>
              <a:gdLst/>
              <a:ahLst/>
              <a:cxnLst/>
              <a:rect l="l" t="t" r="r" b="b"/>
              <a:pathLst>
                <a:path w="5729" h="8779" extrusionOk="0">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0" name="Google Shape;5440;p80"/>
            <p:cNvSpPr/>
            <p:nvPr/>
          </p:nvSpPr>
          <p:spPr>
            <a:xfrm>
              <a:off x="8090150" y="2673789"/>
              <a:ext cx="225857" cy="361517"/>
            </a:xfrm>
            <a:custGeom>
              <a:avLst/>
              <a:gdLst/>
              <a:ahLst/>
              <a:cxnLst/>
              <a:rect l="l" t="t" r="r" b="b"/>
              <a:pathLst>
                <a:path w="5500" h="8803" extrusionOk="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41" name="Google Shape;5441;p80"/>
          <p:cNvGrpSpPr/>
          <p:nvPr/>
        </p:nvGrpSpPr>
        <p:grpSpPr>
          <a:xfrm>
            <a:off x="3438940" y="3151173"/>
            <a:ext cx="1617976" cy="346616"/>
            <a:chOff x="1808063" y="4294338"/>
            <a:chExt cx="3370782" cy="721817"/>
          </a:xfrm>
        </p:grpSpPr>
        <p:sp>
          <p:nvSpPr>
            <p:cNvPr id="5442" name="Google Shape;5442;p80"/>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3" name="Google Shape;5443;p80"/>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4" name="Google Shape;5444;p80"/>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5" name="Google Shape;5445;p80"/>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6" name="Google Shape;5446;p80"/>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7" name="Google Shape;5447;p80"/>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8" name="Google Shape;5448;p80"/>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9" name="Google Shape;5449;p80"/>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0" name="Google Shape;5450;p80"/>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1" name="Google Shape;5451;p80"/>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2" name="Google Shape;5452;p80"/>
          <p:cNvGrpSpPr/>
          <p:nvPr/>
        </p:nvGrpSpPr>
        <p:grpSpPr>
          <a:xfrm>
            <a:off x="5264936" y="3817923"/>
            <a:ext cx="1417067" cy="350605"/>
            <a:chOff x="4234950" y="2101012"/>
            <a:chExt cx="4219974" cy="1044090"/>
          </a:xfrm>
        </p:grpSpPr>
        <p:sp>
          <p:nvSpPr>
            <p:cNvPr id="5453" name="Google Shape;5453;p80"/>
            <p:cNvSpPr/>
            <p:nvPr/>
          </p:nvSpPr>
          <p:spPr>
            <a:xfrm rot="10800000">
              <a:off x="7528544"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4" name="Google Shape;5454;p80"/>
            <p:cNvSpPr/>
            <p:nvPr/>
          </p:nvSpPr>
          <p:spPr>
            <a:xfrm rot="10800000">
              <a:off x="6487595" y="2218809"/>
              <a:ext cx="827572" cy="826702"/>
            </a:xfrm>
            <a:custGeom>
              <a:avLst/>
              <a:gdLst/>
              <a:ahLst/>
              <a:cxnLst/>
              <a:rect l="l" t="t" r="r" b="b"/>
              <a:pathLst>
                <a:path w="34926" h="34893" extrusionOk="0">
                  <a:moveTo>
                    <a:pt x="1" y="1"/>
                  </a:moveTo>
                  <a:lnTo>
                    <a:pt x="1" y="34892"/>
                  </a:lnTo>
                  <a:lnTo>
                    <a:pt x="34926" y="34892"/>
                  </a:lnTo>
                  <a:lnTo>
                    <a:pt x="34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5" name="Google Shape;5455;p80"/>
            <p:cNvSpPr/>
            <p:nvPr/>
          </p:nvSpPr>
          <p:spPr>
            <a:xfrm rot="10800000">
              <a:off x="5430819" y="2218809"/>
              <a:ext cx="827572" cy="826702"/>
            </a:xfrm>
            <a:custGeom>
              <a:avLst/>
              <a:gdLst/>
              <a:ahLst/>
              <a:cxnLst/>
              <a:rect l="l" t="t" r="r" b="b"/>
              <a:pathLst>
                <a:path w="34926" h="34893" extrusionOk="0">
                  <a:moveTo>
                    <a:pt x="0" y="1"/>
                  </a:moveTo>
                  <a:lnTo>
                    <a:pt x="0" y="34892"/>
                  </a:lnTo>
                  <a:lnTo>
                    <a:pt x="34925" y="34892"/>
                  </a:lnTo>
                  <a:lnTo>
                    <a:pt x="3492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6" name="Google Shape;5456;p80"/>
            <p:cNvSpPr/>
            <p:nvPr/>
          </p:nvSpPr>
          <p:spPr>
            <a:xfrm rot="10800000">
              <a:off x="4374848"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7" name="Google Shape;5457;p80"/>
            <p:cNvSpPr/>
            <p:nvPr/>
          </p:nvSpPr>
          <p:spPr>
            <a:xfrm rot="10800000">
              <a:off x="7410780" y="2622683"/>
              <a:ext cx="1044144" cy="522420"/>
            </a:xfrm>
            <a:custGeom>
              <a:avLst/>
              <a:gdLst/>
              <a:ahLst/>
              <a:cxnLst/>
              <a:rect l="l" t="t" r="r" b="b"/>
              <a:pathLst>
                <a:path w="44066" h="22050" fill="none" extrusionOk="0">
                  <a:moveTo>
                    <a:pt x="1" y="22050"/>
                  </a:moveTo>
                  <a:cubicBezTo>
                    <a:pt x="1" y="9874"/>
                    <a:pt x="9874" y="1"/>
                    <a:pt x="22050" y="1"/>
                  </a:cubicBezTo>
                  <a:cubicBezTo>
                    <a:pt x="34192" y="1"/>
                    <a:pt x="44065" y="9874"/>
                    <a:pt x="44065" y="22050"/>
                  </a:cubicBezTo>
                </a:path>
              </a:pathLst>
            </a:custGeom>
            <a:noFill/>
            <a:ln w="20850"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8" name="Google Shape;5458;p80"/>
            <p:cNvSpPr/>
            <p:nvPr/>
          </p:nvSpPr>
          <p:spPr>
            <a:xfrm rot="10800000">
              <a:off x="6366656" y="2101012"/>
              <a:ext cx="1044144" cy="521638"/>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noFill/>
            <a:ln w="20850"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9" name="Google Shape;5459;p80"/>
            <p:cNvSpPr/>
            <p:nvPr/>
          </p:nvSpPr>
          <p:spPr>
            <a:xfrm rot="10800000">
              <a:off x="5322557" y="2622683"/>
              <a:ext cx="1044120" cy="522420"/>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20850" cap="rnd" cmpd="sng">
              <a:solidFill>
                <a:srgbClr val="869FB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0" name="Google Shape;5460;p80"/>
            <p:cNvSpPr/>
            <p:nvPr/>
          </p:nvSpPr>
          <p:spPr>
            <a:xfrm rot="10800000">
              <a:off x="4278434" y="2101012"/>
              <a:ext cx="1044144" cy="521638"/>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noFill/>
            <a:ln w="20850" cap="rnd" cmpd="sng">
              <a:solidFill>
                <a:srgbClr val="BAC8D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1" name="Google Shape;5461;p80"/>
            <p:cNvSpPr/>
            <p:nvPr/>
          </p:nvSpPr>
          <p:spPr>
            <a:xfrm rot="10800000">
              <a:off x="7367296" y="2570459"/>
              <a:ext cx="86984" cy="86975"/>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2" name="Google Shape;5462;p80"/>
            <p:cNvSpPr/>
            <p:nvPr/>
          </p:nvSpPr>
          <p:spPr>
            <a:xfrm rot="10800000">
              <a:off x="6323197" y="2570459"/>
              <a:ext cx="86961" cy="86975"/>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3" name="Google Shape;5463;p80"/>
            <p:cNvSpPr/>
            <p:nvPr/>
          </p:nvSpPr>
          <p:spPr>
            <a:xfrm rot="10800000">
              <a:off x="5279073"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4" name="Google Shape;5464;p80"/>
            <p:cNvSpPr/>
            <p:nvPr/>
          </p:nvSpPr>
          <p:spPr>
            <a:xfrm rot="10800000">
              <a:off x="4234950"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5" name="Google Shape;5465;p80"/>
            <p:cNvSpPr/>
            <p:nvPr/>
          </p:nvSpPr>
          <p:spPr>
            <a:xfrm rot="10800000">
              <a:off x="7541197" y="2231460"/>
              <a:ext cx="801483" cy="800617"/>
            </a:xfrm>
            <a:custGeom>
              <a:avLst/>
              <a:gdLst/>
              <a:ahLst/>
              <a:cxnLst/>
              <a:rect l="l" t="t" r="r" b="b"/>
              <a:pathLst>
                <a:path w="33825" h="33792" extrusionOk="0">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6" name="Google Shape;5466;p80"/>
            <p:cNvSpPr/>
            <p:nvPr/>
          </p:nvSpPr>
          <p:spPr>
            <a:xfrm rot="10800000">
              <a:off x="6488377" y="2231460"/>
              <a:ext cx="800701" cy="800617"/>
            </a:xfrm>
            <a:custGeom>
              <a:avLst/>
              <a:gdLst/>
              <a:ahLst/>
              <a:cxnLst/>
              <a:rect l="l" t="t" r="r" b="b"/>
              <a:pathLst>
                <a:path w="33792" h="33792" extrusionOk="0">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7" name="Google Shape;5467;p80"/>
            <p:cNvSpPr/>
            <p:nvPr/>
          </p:nvSpPr>
          <p:spPr>
            <a:xfrm rot="10800000">
              <a:off x="5434776" y="2231460"/>
              <a:ext cx="800701" cy="800617"/>
            </a:xfrm>
            <a:custGeom>
              <a:avLst/>
              <a:gdLst/>
              <a:ahLst/>
              <a:cxnLst/>
              <a:rect l="l" t="t" r="r" b="b"/>
              <a:pathLst>
                <a:path w="33792" h="33792" extrusionOk="0">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8" name="Google Shape;5468;p80"/>
            <p:cNvSpPr/>
            <p:nvPr/>
          </p:nvSpPr>
          <p:spPr>
            <a:xfrm rot="10800000">
              <a:off x="4381980" y="2231460"/>
              <a:ext cx="800678" cy="800617"/>
            </a:xfrm>
            <a:custGeom>
              <a:avLst/>
              <a:gdLst/>
              <a:ahLst/>
              <a:cxnLst/>
              <a:rect l="l" t="t" r="r" b="b"/>
              <a:pathLst>
                <a:path w="33791" h="33792" extrusionOk="0">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69" name="Google Shape;5469;p80"/>
          <p:cNvGrpSpPr/>
          <p:nvPr/>
        </p:nvGrpSpPr>
        <p:grpSpPr>
          <a:xfrm>
            <a:off x="6840408" y="1808681"/>
            <a:ext cx="1586327" cy="371557"/>
            <a:chOff x="1247650" y="2075423"/>
            <a:chExt cx="6648477" cy="1557238"/>
          </a:xfrm>
        </p:grpSpPr>
        <p:sp>
          <p:nvSpPr>
            <p:cNvPr id="5470" name="Google Shape;5470;p80"/>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1" name="Google Shape;5471;p80"/>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2" name="Google Shape;5472;p80"/>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3" name="Google Shape;5473;p80"/>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4" name="Google Shape;5474;p80"/>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5" name="Google Shape;5475;p80"/>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w="19050" cap="flat" cmpd="sng">
              <a:solidFill>
                <a:srgbClr val="869FB2"/>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76" name="Google Shape;5476;p80"/>
          <p:cNvGrpSpPr/>
          <p:nvPr/>
        </p:nvGrpSpPr>
        <p:grpSpPr>
          <a:xfrm>
            <a:off x="5271678" y="961870"/>
            <a:ext cx="1415601" cy="1648533"/>
            <a:chOff x="1839112" y="2209163"/>
            <a:chExt cx="1918159" cy="2233784"/>
          </a:xfrm>
        </p:grpSpPr>
        <p:sp>
          <p:nvSpPr>
            <p:cNvPr id="5477" name="Google Shape;5477;p80"/>
            <p:cNvSpPr/>
            <p:nvPr/>
          </p:nvSpPr>
          <p:spPr>
            <a:xfrm>
              <a:off x="1839112"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8" name="Google Shape;5478;p80"/>
            <p:cNvSpPr/>
            <p:nvPr/>
          </p:nvSpPr>
          <p:spPr>
            <a:xfrm>
              <a:off x="3182171"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9" name="Google Shape;5479;p80"/>
            <p:cNvSpPr/>
            <p:nvPr/>
          </p:nvSpPr>
          <p:spPr>
            <a:xfrm>
              <a:off x="3182171"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480" name="Google Shape;5480;p80"/>
            <p:cNvCxnSpPr>
              <a:stCxn id="5477" idx="6"/>
              <a:endCxn id="5478" idx="2"/>
            </p:cNvCxnSpPr>
            <p:nvPr/>
          </p:nvCxnSpPr>
          <p:spPr>
            <a:xfrm>
              <a:off x="2414212" y="2496713"/>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5481" name="Google Shape;5481;p80"/>
            <p:cNvCxnSpPr>
              <a:stCxn id="5478" idx="4"/>
              <a:endCxn id="5482" idx="0"/>
            </p:cNvCxnSpPr>
            <p:nvPr/>
          </p:nvCxnSpPr>
          <p:spPr>
            <a:xfrm rot="5400000">
              <a:off x="2669921" y="2240963"/>
              <a:ext cx="256500" cy="1343100"/>
            </a:xfrm>
            <a:prstGeom prst="bentConnector3">
              <a:avLst>
                <a:gd name="adj1" fmla="val 50000"/>
              </a:avLst>
            </a:prstGeom>
            <a:noFill/>
            <a:ln w="19050" cap="flat" cmpd="sng">
              <a:solidFill>
                <a:srgbClr val="374957"/>
              </a:solidFill>
              <a:prstDash val="solid"/>
              <a:round/>
              <a:headEnd type="none" w="med" len="med"/>
              <a:tailEnd type="none" w="med" len="med"/>
            </a:ln>
          </p:spPr>
        </p:cxnSp>
        <p:cxnSp>
          <p:nvCxnSpPr>
            <p:cNvPr id="5483" name="Google Shape;5483;p80"/>
            <p:cNvCxnSpPr>
              <a:stCxn id="5482" idx="6"/>
              <a:endCxn id="5479" idx="2"/>
            </p:cNvCxnSpPr>
            <p:nvPr/>
          </p:nvCxnSpPr>
          <p:spPr>
            <a:xfrm>
              <a:off x="2414212" y="3328316"/>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5484" name="Google Shape;5484;p80"/>
            <p:cNvCxnSpPr>
              <a:stCxn id="5479" idx="4"/>
              <a:endCxn id="5485" idx="0"/>
            </p:cNvCxnSpPr>
            <p:nvPr/>
          </p:nvCxnSpPr>
          <p:spPr>
            <a:xfrm rot="5400000">
              <a:off x="2672171" y="3070316"/>
              <a:ext cx="252000" cy="1343100"/>
            </a:xfrm>
            <a:prstGeom prst="bentConnector3">
              <a:avLst>
                <a:gd name="adj1" fmla="val 49996"/>
              </a:avLst>
            </a:prstGeom>
            <a:noFill/>
            <a:ln w="19050" cap="flat" cmpd="sng">
              <a:solidFill>
                <a:srgbClr val="374957"/>
              </a:solidFill>
              <a:prstDash val="solid"/>
              <a:round/>
              <a:headEnd type="none" w="med" len="med"/>
              <a:tailEnd type="none" w="med" len="med"/>
            </a:ln>
          </p:spPr>
        </p:cxnSp>
        <p:sp>
          <p:nvSpPr>
            <p:cNvPr id="5482" name="Google Shape;5482;p80"/>
            <p:cNvSpPr/>
            <p:nvPr/>
          </p:nvSpPr>
          <p:spPr>
            <a:xfrm>
              <a:off x="1839112"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5" name="Google Shape;5485;p80"/>
            <p:cNvSpPr/>
            <p:nvPr/>
          </p:nvSpPr>
          <p:spPr>
            <a:xfrm>
              <a:off x="1839112"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6" name="Google Shape;5486;p80"/>
            <p:cNvSpPr/>
            <p:nvPr/>
          </p:nvSpPr>
          <p:spPr>
            <a:xfrm>
              <a:off x="3182171"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487" name="Google Shape;5487;p80"/>
            <p:cNvCxnSpPr>
              <a:endCxn id="5486" idx="2"/>
            </p:cNvCxnSpPr>
            <p:nvPr/>
          </p:nvCxnSpPr>
          <p:spPr>
            <a:xfrm>
              <a:off x="2413871" y="4154498"/>
              <a:ext cx="768300" cy="900"/>
            </a:xfrm>
            <a:prstGeom prst="bentConnector3">
              <a:avLst>
                <a:gd name="adj1" fmla="val 50000"/>
              </a:avLst>
            </a:prstGeom>
            <a:noFill/>
            <a:ln w="19050" cap="flat" cmpd="sng">
              <a:solidFill>
                <a:srgbClr val="374957"/>
              </a:solidFill>
              <a:prstDash val="solid"/>
              <a:round/>
              <a:headEnd type="none" w="med" len="med"/>
              <a:tailEnd type="none" w="med" len="med"/>
            </a:ln>
          </p:spPr>
        </p:cxnSp>
      </p:grpSp>
      <p:grpSp>
        <p:nvGrpSpPr>
          <p:cNvPr id="5488" name="Google Shape;5488;p80"/>
          <p:cNvGrpSpPr/>
          <p:nvPr/>
        </p:nvGrpSpPr>
        <p:grpSpPr>
          <a:xfrm>
            <a:off x="3428944" y="979954"/>
            <a:ext cx="1637968" cy="154942"/>
            <a:chOff x="238125" y="2506075"/>
            <a:chExt cx="7115411" cy="673075"/>
          </a:xfrm>
        </p:grpSpPr>
        <p:sp>
          <p:nvSpPr>
            <p:cNvPr id="5489" name="Google Shape;5489;p80"/>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0" name="Google Shape;5490;p80"/>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1" name="Google Shape;5491;p80"/>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2" name="Google Shape;5492;p80"/>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3" name="Google Shape;5493;p80"/>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94" name="Google Shape;5494;p80"/>
          <p:cNvGrpSpPr/>
          <p:nvPr/>
        </p:nvGrpSpPr>
        <p:grpSpPr>
          <a:xfrm>
            <a:off x="1969680" y="1294672"/>
            <a:ext cx="1262932" cy="785408"/>
            <a:chOff x="548861" y="389676"/>
            <a:chExt cx="3843371" cy="2390163"/>
          </a:xfrm>
        </p:grpSpPr>
        <p:cxnSp>
          <p:nvCxnSpPr>
            <p:cNvPr id="5495" name="Google Shape;5495;p80"/>
            <p:cNvCxnSpPr/>
            <p:nvPr/>
          </p:nvCxnSpPr>
          <p:spPr>
            <a:xfrm rot="10800000" flipH="1">
              <a:off x="3486925" y="1918250"/>
              <a:ext cx="742200" cy="6903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5496" name="Google Shape;5496;p80"/>
            <p:cNvCxnSpPr/>
            <p:nvPr/>
          </p:nvCxnSpPr>
          <p:spPr>
            <a:xfrm rot="-5400000" flipH="1">
              <a:off x="3486925" y="577350"/>
              <a:ext cx="650100" cy="6501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5497" name="Google Shape;5497;p80"/>
            <p:cNvCxnSpPr/>
            <p:nvPr/>
          </p:nvCxnSpPr>
          <p:spPr>
            <a:xfrm>
              <a:off x="2725450" y="576000"/>
              <a:ext cx="1410600" cy="18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5498" name="Google Shape;5498;p80"/>
            <p:cNvCxnSpPr/>
            <p:nvPr/>
          </p:nvCxnSpPr>
          <p:spPr>
            <a:xfrm rot="10800000" flipH="1">
              <a:off x="756500" y="577975"/>
              <a:ext cx="1705500" cy="1049100"/>
            </a:xfrm>
            <a:prstGeom prst="bentConnector3">
              <a:avLst>
                <a:gd name="adj1" fmla="val 50000"/>
              </a:avLst>
            </a:prstGeom>
            <a:noFill/>
            <a:ln w="9525" cap="flat" cmpd="sng">
              <a:solidFill>
                <a:srgbClr val="BAC8D3"/>
              </a:solidFill>
              <a:prstDash val="solid"/>
              <a:round/>
              <a:headEnd type="none" w="med" len="med"/>
              <a:tailEnd type="none" w="med" len="med"/>
            </a:ln>
          </p:spPr>
        </p:cxnSp>
        <p:cxnSp>
          <p:nvCxnSpPr>
            <p:cNvPr id="5499" name="Google Shape;5499;p80"/>
            <p:cNvCxnSpPr/>
            <p:nvPr/>
          </p:nvCxnSpPr>
          <p:spPr>
            <a:xfrm>
              <a:off x="760067" y="1625791"/>
              <a:ext cx="1689000" cy="9741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5500" name="Google Shape;5500;p80"/>
            <p:cNvSpPr/>
            <p:nvPr/>
          </p:nvSpPr>
          <p:spPr>
            <a:xfrm>
              <a:off x="548861" y="1338125"/>
              <a:ext cx="502050" cy="50287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501" name="Google Shape;5501;p80"/>
            <p:cNvCxnSpPr/>
            <p:nvPr/>
          </p:nvCxnSpPr>
          <p:spPr>
            <a:xfrm>
              <a:off x="2725450" y="2609025"/>
              <a:ext cx="1416000" cy="18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5502" name="Google Shape;5502;p80"/>
            <p:cNvSpPr/>
            <p:nvPr/>
          </p:nvSpPr>
          <p:spPr>
            <a:xfrm>
              <a:off x="4095707" y="1083398"/>
              <a:ext cx="289400" cy="268650"/>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3" name="Google Shape;5503;p80"/>
            <p:cNvSpPr/>
            <p:nvPr/>
          </p:nvSpPr>
          <p:spPr>
            <a:xfrm>
              <a:off x="2421967" y="389676"/>
              <a:ext cx="383625" cy="371825"/>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4" name="Google Shape;5504;p80"/>
            <p:cNvSpPr/>
            <p:nvPr/>
          </p:nvSpPr>
          <p:spPr>
            <a:xfrm>
              <a:off x="4095707" y="426309"/>
              <a:ext cx="289400" cy="268850"/>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5" name="Google Shape;5505;p80"/>
            <p:cNvSpPr/>
            <p:nvPr/>
          </p:nvSpPr>
          <p:spPr>
            <a:xfrm>
              <a:off x="4102832" y="2474633"/>
              <a:ext cx="289400" cy="269425"/>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6" name="Google Shape;5506;p80"/>
            <p:cNvSpPr/>
            <p:nvPr/>
          </p:nvSpPr>
          <p:spPr>
            <a:xfrm>
              <a:off x="4095707" y="1772738"/>
              <a:ext cx="289400" cy="268825"/>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7" name="Google Shape;5507;p80"/>
            <p:cNvSpPr/>
            <p:nvPr/>
          </p:nvSpPr>
          <p:spPr>
            <a:xfrm>
              <a:off x="2422792" y="2408015"/>
              <a:ext cx="383650" cy="371825"/>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08" name="Google Shape;5508;p80"/>
          <p:cNvGrpSpPr/>
          <p:nvPr/>
        </p:nvGrpSpPr>
        <p:grpSpPr>
          <a:xfrm>
            <a:off x="757812" y="2401550"/>
            <a:ext cx="1412054" cy="633562"/>
            <a:chOff x="1187400" y="2529299"/>
            <a:chExt cx="6769193" cy="2241903"/>
          </a:xfrm>
        </p:grpSpPr>
        <p:sp>
          <p:nvSpPr>
            <p:cNvPr id="5509" name="Google Shape;5509;p80"/>
            <p:cNvSpPr/>
            <p:nvPr/>
          </p:nvSpPr>
          <p:spPr>
            <a:xfrm>
              <a:off x="3802943" y="2529299"/>
              <a:ext cx="1538100" cy="442500"/>
            </a:xfrm>
            <a:prstGeom prst="roundRect">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5510" name="Google Shape;5510;p80"/>
            <p:cNvSpPr/>
            <p:nvPr/>
          </p:nvSpPr>
          <p:spPr>
            <a:xfrm>
              <a:off x="5573240"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511" name="Google Shape;5511;p80"/>
            <p:cNvSpPr/>
            <p:nvPr/>
          </p:nvSpPr>
          <p:spPr>
            <a:xfrm>
              <a:off x="2032647"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512" name="Google Shape;5512;p80"/>
            <p:cNvSpPr/>
            <p:nvPr/>
          </p:nvSpPr>
          <p:spPr>
            <a:xfrm>
              <a:off x="11874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513" name="Google Shape;5513;p80"/>
            <p:cNvSpPr/>
            <p:nvPr/>
          </p:nvSpPr>
          <p:spPr>
            <a:xfrm>
              <a:off x="28778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514" name="Google Shape;5514;p80"/>
            <p:cNvSpPr/>
            <p:nvPr/>
          </p:nvSpPr>
          <p:spPr>
            <a:xfrm>
              <a:off x="47280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515" name="Google Shape;5515;p80"/>
            <p:cNvSpPr/>
            <p:nvPr/>
          </p:nvSpPr>
          <p:spPr>
            <a:xfrm>
              <a:off x="64184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cxnSp>
          <p:nvCxnSpPr>
            <p:cNvPr id="5516" name="Google Shape;5516;p80"/>
            <p:cNvCxnSpPr>
              <a:stCxn id="5509" idx="2"/>
              <a:endCxn id="5510" idx="0"/>
            </p:cNvCxnSpPr>
            <p:nvPr/>
          </p:nvCxnSpPr>
          <p:spPr>
            <a:xfrm rot="-5400000" flipH="1">
              <a:off x="5228543" y="2315249"/>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517" name="Google Shape;5517;p80"/>
            <p:cNvCxnSpPr>
              <a:stCxn id="5511" idx="0"/>
              <a:endCxn id="5509" idx="2"/>
            </p:cNvCxnSpPr>
            <p:nvPr/>
          </p:nvCxnSpPr>
          <p:spPr>
            <a:xfrm rot="-5400000">
              <a:off x="3458247" y="2315250"/>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518" name="Google Shape;5518;p80"/>
            <p:cNvCxnSpPr>
              <a:stCxn id="5511" idx="2"/>
              <a:endCxn id="5513" idx="0"/>
            </p:cNvCxnSpPr>
            <p:nvPr/>
          </p:nvCxnSpPr>
          <p:spPr>
            <a:xfrm rot="-5400000" flipH="1">
              <a:off x="2995647" y="3677550"/>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519" name="Google Shape;5519;p80"/>
            <p:cNvCxnSpPr>
              <a:stCxn id="5512" idx="0"/>
              <a:endCxn id="5511" idx="2"/>
            </p:cNvCxnSpPr>
            <p:nvPr/>
          </p:nvCxnSpPr>
          <p:spPr>
            <a:xfrm rot="-5400000">
              <a:off x="21504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520" name="Google Shape;5520;p80"/>
            <p:cNvCxnSpPr>
              <a:stCxn id="5510" idx="2"/>
              <a:endCxn id="5515" idx="0"/>
            </p:cNvCxnSpPr>
            <p:nvPr/>
          </p:nvCxnSpPr>
          <p:spPr>
            <a:xfrm rot="-5400000" flipH="1">
              <a:off x="6536390" y="3677400"/>
              <a:ext cx="457200" cy="8454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521" name="Google Shape;5521;p80"/>
            <p:cNvCxnSpPr>
              <a:stCxn id="5514" idx="0"/>
              <a:endCxn id="5510" idx="2"/>
            </p:cNvCxnSpPr>
            <p:nvPr/>
          </p:nvCxnSpPr>
          <p:spPr>
            <a:xfrm rot="-5400000">
              <a:off x="56910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grpSp>
      <p:grpSp>
        <p:nvGrpSpPr>
          <p:cNvPr id="5522" name="Google Shape;5522;p80"/>
          <p:cNvGrpSpPr/>
          <p:nvPr/>
        </p:nvGrpSpPr>
        <p:grpSpPr>
          <a:xfrm>
            <a:off x="6844058" y="2894258"/>
            <a:ext cx="1579035" cy="540873"/>
            <a:chOff x="6895650" y="3126697"/>
            <a:chExt cx="1436662" cy="492105"/>
          </a:xfrm>
        </p:grpSpPr>
        <p:sp>
          <p:nvSpPr>
            <p:cNvPr id="5523" name="Google Shape;5523;p80"/>
            <p:cNvSpPr/>
            <p:nvPr/>
          </p:nvSpPr>
          <p:spPr>
            <a:xfrm>
              <a:off x="715182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4" name="Google Shape;5524;p80"/>
            <p:cNvSpPr/>
            <p:nvPr/>
          </p:nvSpPr>
          <p:spPr>
            <a:xfrm>
              <a:off x="766416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5" name="Google Shape;5525;p80"/>
            <p:cNvSpPr/>
            <p:nvPr/>
          </p:nvSpPr>
          <p:spPr>
            <a:xfrm>
              <a:off x="6895650" y="3127761"/>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6" name="Google Shape;5526;p80"/>
            <p:cNvSpPr/>
            <p:nvPr/>
          </p:nvSpPr>
          <p:spPr>
            <a:xfrm>
              <a:off x="7399482"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7" name="Google Shape;5527;p80"/>
            <p:cNvSpPr/>
            <p:nvPr/>
          </p:nvSpPr>
          <p:spPr>
            <a:xfrm>
              <a:off x="7911823"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28" name="Google Shape;5528;p80"/>
            <p:cNvGrpSpPr/>
            <p:nvPr/>
          </p:nvGrpSpPr>
          <p:grpSpPr>
            <a:xfrm>
              <a:off x="6995957" y="3335810"/>
              <a:ext cx="1230393" cy="71754"/>
              <a:chOff x="6995957" y="3287964"/>
              <a:chExt cx="1230393" cy="71754"/>
            </a:xfrm>
          </p:grpSpPr>
          <p:sp>
            <p:nvSpPr>
              <p:cNvPr id="5529" name="Google Shape;5529;p80"/>
              <p:cNvSpPr/>
              <p:nvPr/>
            </p:nvSpPr>
            <p:spPr>
              <a:xfrm>
                <a:off x="8006733" y="3287964"/>
                <a:ext cx="219617" cy="71754"/>
              </a:xfrm>
              <a:custGeom>
                <a:avLst/>
                <a:gdLst/>
                <a:ahLst/>
                <a:cxnLst/>
                <a:rect l="l" t="t" r="r" b="b"/>
                <a:pathLst>
                  <a:path w="6608" h="2159" extrusionOk="0">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0" name="Google Shape;5530;p80"/>
              <p:cNvSpPr/>
              <p:nvPr/>
            </p:nvSpPr>
            <p:spPr>
              <a:xfrm>
                <a:off x="7756540" y="3287964"/>
                <a:ext cx="219617" cy="71754"/>
              </a:xfrm>
              <a:custGeom>
                <a:avLst/>
                <a:gdLst/>
                <a:ahLst/>
                <a:cxnLst/>
                <a:rect l="l" t="t" r="r" b="b"/>
                <a:pathLst>
                  <a:path w="6608" h="2159" extrusionOk="0">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1" name="Google Shape;5531;p80"/>
              <p:cNvSpPr/>
              <p:nvPr/>
            </p:nvSpPr>
            <p:spPr>
              <a:xfrm>
                <a:off x="7496443"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2" name="Google Shape;5532;p80"/>
              <p:cNvSpPr/>
              <p:nvPr/>
            </p:nvSpPr>
            <p:spPr>
              <a:xfrm>
                <a:off x="7243757"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3" name="Google Shape;5533;p80"/>
              <p:cNvSpPr/>
              <p:nvPr/>
            </p:nvSpPr>
            <p:spPr>
              <a:xfrm>
                <a:off x="6995957" y="3287964"/>
                <a:ext cx="219617" cy="71754"/>
              </a:xfrm>
              <a:custGeom>
                <a:avLst/>
                <a:gdLst/>
                <a:ahLst/>
                <a:cxnLst/>
                <a:rect l="l" t="t" r="r" b="b"/>
                <a:pathLst>
                  <a:path w="6608" h="2159" extrusionOk="0">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534" name="Google Shape;5534;p80"/>
          <p:cNvGrpSpPr/>
          <p:nvPr/>
        </p:nvGrpSpPr>
        <p:grpSpPr>
          <a:xfrm>
            <a:off x="6842640" y="3531021"/>
            <a:ext cx="1581862" cy="650625"/>
            <a:chOff x="6777990" y="3710194"/>
            <a:chExt cx="1646915" cy="677382"/>
          </a:xfrm>
        </p:grpSpPr>
        <p:grpSp>
          <p:nvGrpSpPr>
            <p:cNvPr id="5535" name="Google Shape;5535;p80"/>
            <p:cNvGrpSpPr/>
            <p:nvPr/>
          </p:nvGrpSpPr>
          <p:grpSpPr>
            <a:xfrm>
              <a:off x="6777990" y="3874492"/>
              <a:ext cx="411129" cy="513083"/>
              <a:chOff x="6777990" y="3874492"/>
              <a:chExt cx="411129" cy="513083"/>
            </a:xfrm>
          </p:grpSpPr>
          <p:cxnSp>
            <p:nvCxnSpPr>
              <p:cNvPr id="5536" name="Google Shape;5536;p80"/>
              <p:cNvCxnSpPr/>
              <p:nvPr/>
            </p:nvCxnSpPr>
            <p:spPr>
              <a:xfrm>
                <a:off x="6977019"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5537" name="Google Shape;5537;p80"/>
              <p:cNvSpPr/>
              <p:nvPr/>
            </p:nvSpPr>
            <p:spPr>
              <a:xfrm>
                <a:off x="6777990"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38" name="Google Shape;5538;p80"/>
            <p:cNvGrpSpPr/>
            <p:nvPr/>
          </p:nvGrpSpPr>
          <p:grpSpPr>
            <a:xfrm>
              <a:off x="7188425" y="3710194"/>
              <a:ext cx="411123" cy="520535"/>
              <a:chOff x="7188425" y="3710194"/>
              <a:chExt cx="411123" cy="520535"/>
            </a:xfrm>
          </p:grpSpPr>
          <p:cxnSp>
            <p:nvCxnSpPr>
              <p:cNvPr id="5539" name="Google Shape;5539;p80"/>
              <p:cNvCxnSpPr/>
              <p:nvPr/>
            </p:nvCxnSpPr>
            <p:spPr>
              <a:xfrm rot="10800000">
                <a:off x="7393988" y="3710194"/>
                <a:ext cx="0" cy="170700"/>
              </a:xfrm>
              <a:prstGeom prst="straightConnector1">
                <a:avLst/>
              </a:prstGeom>
              <a:noFill/>
              <a:ln w="19050" cap="flat" cmpd="sng">
                <a:solidFill>
                  <a:srgbClr val="A5B7C6"/>
                </a:solidFill>
                <a:prstDash val="solid"/>
                <a:round/>
                <a:headEnd type="none" w="med" len="med"/>
                <a:tailEnd type="diamond" w="med" len="med"/>
              </a:ln>
            </p:spPr>
          </p:cxnSp>
          <p:sp>
            <p:nvSpPr>
              <p:cNvPr id="5540" name="Google Shape;5540;p80"/>
              <p:cNvSpPr/>
              <p:nvPr/>
            </p:nvSpPr>
            <p:spPr>
              <a:xfrm>
                <a:off x="7188425" y="3874492"/>
                <a:ext cx="411123" cy="356237"/>
              </a:xfrm>
              <a:custGeom>
                <a:avLst/>
                <a:gdLst/>
                <a:ahLst/>
                <a:cxnLst/>
                <a:rect l="l" t="t" r="r" b="b"/>
                <a:pathLst>
                  <a:path w="69271" h="60023" extrusionOk="0">
                    <a:moveTo>
                      <a:pt x="17274" y="0"/>
                    </a:moveTo>
                    <a:lnTo>
                      <a:pt x="0" y="30011"/>
                    </a:lnTo>
                    <a:lnTo>
                      <a:pt x="17274"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1" name="Google Shape;5541;p80"/>
            <p:cNvGrpSpPr/>
            <p:nvPr/>
          </p:nvGrpSpPr>
          <p:grpSpPr>
            <a:xfrm>
              <a:off x="7603341" y="3874492"/>
              <a:ext cx="411474" cy="513083"/>
              <a:chOff x="7603341" y="3874492"/>
              <a:chExt cx="411474" cy="513083"/>
            </a:xfrm>
          </p:grpSpPr>
          <p:cxnSp>
            <p:nvCxnSpPr>
              <p:cNvPr id="5542" name="Google Shape;5542;p80"/>
              <p:cNvCxnSpPr/>
              <p:nvPr/>
            </p:nvCxnSpPr>
            <p:spPr>
              <a:xfrm>
                <a:off x="7809095"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5543" name="Google Shape;5543;p80"/>
              <p:cNvSpPr/>
              <p:nvPr/>
            </p:nvSpPr>
            <p:spPr>
              <a:xfrm>
                <a:off x="7603341" y="3874492"/>
                <a:ext cx="411474" cy="356237"/>
              </a:xfrm>
              <a:custGeom>
                <a:avLst/>
                <a:gdLst/>
                <a:ahLst/>
                <a:cxnLst/>
                <a:rect l="l" t="t" r="r" b="b"/>
                <a:pathLst>
                  <a:path w="69330" h="60023" extrusionOk="0">
                    <a:moveTo>
                      <a:pt x="17333" y="0"/>
                    </a:moveTo>
                    <a:lnTo>
                      <a:pt x="1" y="30011"/>
                    </a:lnTo>
                    <a:lnTo>
                      <a:pt x="17333" y="60023"/>
                    </a:lnTo>
                    <a:lnTo>
                      <a:pt x="51998" y="60023"/>
                    </a:lnTo>
                    <a:lnTo>
                      <a:pt x="69330" y="30011"/>
                    </a:lnTo>
                    <a:lnTo>
                      <a:pt x="51998"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4" name="Google Shape;5544;p80"/>
            <p:cNvGrpSpPr/>
            <p:nvPr/>
          </p:nvGrpSpPr>
          <p:grpSpPr>
            <a:xfrm>
              <a:off x="8013776" y="3722847"/>
              <a:ext cx="411129" cy="507881"/>
              <a:chOff x="8013776" y="3722847"/>
              <a:chExt cx="411129" cy="507881"/>
            </a:xfrm>
          </p:grpSpPr>
          <p:cxnSp>
            <p:nvCxnSpPr>
              <p:cNvPr id="5545" name="Google Shape;5545;p80"/>
              <p:cNvCxnSpPr/>
              <p:nvPr/>
            </p:nvCxnSpPr>
            <p:spPr>
              <a:xfrm rot="10800000">
                <a:off x="8219339" y="3722847"/>
                <a:ext cx="0" cy="169800"/>
              </a:xfrm>
              <a:prstGeom prst="straightConnector1">
                <a:avLst/>
              </a:prstGeom>
              <a:noFill/>
              <a:ln w="19050" cap="flat" cmpd="sng">
                <a:solidFill>
                  <a:srgbClr val="A5B7C6"/>
                </a:solidFill>
                <a:prstDash val="solid"/>
                <a:round/>
                <a:headEnd type="none" w="med" len="med"/>
                <a:tailEnd type="diamond" w="med" len="med"/>
              </a:ln>
            </p:spPr>
          </p:cxnSp>
          <p:sp>
            <p:nvSpPr>
              <p:cNvPr id="5546" name="Google Shape;5546;p80"/>
              <p:cNvSpPr/>
              <p:nvPr/>
            </p:nvSpPr>
            <p:spPr>
              <a:xfrm>
                <a:off x="8013776"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547" name="Google Shape;5547;p80"/>
          <p:cNvGrpSpPr/>
          <p:nvPr/>
        </p:nvGrpSpPr>
        <p:grpSpPr>
          <a:xfrm>
            <a:off x="5262155" y="2703861"/>
            <a:ext cx="1421889" cy="1020603"/>
            <a:chOff x="5190863" y="2824811"/>
            <a:chExt cx="1544860" cy="1108869"/>
          </a:xfrm>
        </p:grpSpPr>
        <p:grpSp>
          <p:nvGrpSpPr>
            <p:cNvPr id="5548" name="Google Shape;5548;p80"/>
            <p:cNvGrpSpPr/>
            <p:nvPr/>
          </p:nvGrpSpPr>
          <p:grpSpPr>
            <a:xfrm>
              <a:off x="5938695" y="3176919"/>
              <a:ext cx="685761" cy="404739"/>
              <a:chOff x="5938695" y="3176919"/>
              <a:chExt cx="685761" cy="404739"/>
            </a:xfrm>
          </p:grpSpPr>
          <p:grpSp>
            <p:nvGrpSpPr>
              <p:cNvPr id="5549" name="Google Shape;5549;p80"/>
              <p:cNvGrpSpPr/>
              <p:nvPr/>
            </p:nvGrpSpPr>
            <p:grpSpPr>
              <a:xfrm>
                <a:off x="5938695" y="3176919"/>
                <a:ext cx="685761" cy="404739"/>
                <a:chOff x="5938695" y="3176919"/>
                <a:chExt cx="685761" cy="404739"/>
              </a:xfrm>
            </p:grpSpPr>
            <p:sp>
              <p:nvSpPr>
                <p:cNvPr id="5550" name="Google Shape;5550;p80"/>
                <p:cNvSpPr/>
                <p:nvPr/>
              </p:nvSpPr>
              <p:spPr>
                <a:xfrm>
                  <a:off x="5938695" y="3176919"/>
                  <a:ext cx="404679" cy="404739"/>
                </a:xfrm>
                <a:custGeom>
                  <a:avLst/>
                  <a:gdLst/>
                  <a:ahLst/>
                  <a:cxnLst/>
                  <a:rect l="l" t="t" r="r" b="b"/>
                  <a:pathLst>
                    <a:path w="9649" h="9651" extrusionOk="0">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1" name="Google Shape;5551;p80"/>
                <p:cNvSpPr/>
                <p:nvPr/>
              </p:nvSpPr>
              <p:spPr>
                <a:xfrm>
                  <a:off x="6256893" y="3285705"/>
                  <a:ext cx="367562" cy="187754"/>
                </a:xfrm>
                <a:custGeom>
                  <a:avLst/>
                  <a:gdLst/>
                  <a:ahLst/>
                  <a:cxnLst/>
                  <a:rect l="l" t="t" r="r" b="b"/>
                  <a:pathLst>
                    <a:path w="8764" h="4477" extrusionOk="0">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52" name="Google Shape;5552;p80"/>
              <p:cNvSpPr/>
              <p:nvPr/>
            </p:nvSpPr>
            <p:spPr>
              <a:xfrm>
                <a:off x="6044300" y="3282475"/>
                <a:ext cx="191959" cy="191990"/>
              </a:xfrm>
              <a:custGeom>
                <a:avLst/>
                <a:gdLst/>
                <a:ahLst/>
                <a:cxnLst/>
                <a:rect l="l" t="t" r="r" b="b"/>
                <a:pathLst>
                  <a:path w="4577" h="4578" extrusionOk="0">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3" name="Google Shape;5553;p80"/>
            <p:cNvGrpSpPr/>
            <p:nvPr/>
          </p:nvGrpSpPr>
          <p:grpSpPr>
            <a:xfrm>
              <a:off x="5305233" y="3176835"/>
              <a:ext cx="685971" cy="404655"/>
              <a:chOff x="5305233" y="3176835"/>
              <a:chExt cx="685971" cy="404655"/>
            </a:xfrm>
          </p:grpSpPr>
          <p:grpSp>
            <p:nvGrpSpPr>
              <p:cNvPr id="5554" name="Google Shape;5554;p80"/>
              <p:cNvGrpSpPr/>
              <p:nvPr/>
            </p:nvGrpSpPr>
            <p:grpSpPr>
              <a:xfrm>
                <a:off x="5305233" y="3176835"/>
                <a:ext cx="685971" cy="404655"/>
                <a:chOff x="5305233" y="3176835"/>
                <a:chExt cx="685971" cy="404655"/>
              </a:xfrm>
            </p:grpSpPr>
            <p:sp>
              <p:nvSpPr>
                <p:cNvPr id="5555" name="Google Shape;5555;p80"/>
                <p:cNvSpPr/>
                <p:nvPr/>
              </p:nvSpPr>
              <p:spPr>
                <a:xfrm>
                  <a:off x="5586650" y="3176835"/>
                  <a:ext cx="404553" cy="404655"/>
                </a:xfrm>
                <a:custGeom>
                  <a:avLst/>
                  <a:gdLst/>
                  <a:ahLst/>
                  <a:cxnLst/>
                  <a:rect l="l" t="t" r="r" b="b"/>
                  <a:pathLst>
                    <a:path w="9646" h="9649" extrusionOk="0">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6" name="Google Shape;5556;p80"/>
                <p:cNvSpPr/>
                <p:nvPr/>
              </p:nvSpPr>
              <p:spPr>
                <a:xfrm>
                  <a:off x="5305233" y="3285914"/>
                  <a:ext cx="367352" cy="187796"/>
                </a:xfrm>
                <a:custGeom>
                  <a:avLst/>
                  <a:gdLst/>
                  <a:ahLst/>
                  <a:cxnLst/>
                  <a:rect l="l" t="t" r="r" b="b"/>
                  <a:pathLst>
                    <a:path w="8759" h="4478" extrusionOk="0">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57" name="Google Shape;5557;p80"/>
              <p:cNvSpPr/>
              <p:nvPr/>
            </p:nvSpPr>
            <p:spPr>
              <a:xfrm>
                <a:off x="5694436" y="3282475"/>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58" name="Google Shape;5558;p80"/>
            <p:cNvSpPr/>
            <p:nvPr/>
          </p:nvSpPr>
          <p:spPr>
            <a:xfrm>
              <a:off x="6103938" y="3114683"/>
              <a:ext cx="40933" cy="7549"/>
            </a:xfrm>
            <a:custGeom>
              <a:avLst/>
              <a:gdLst/>
              <a:ahLst/>
              <a:cxnLst/>
              <a:rect l="l" t="t" r="r" b="b"/>
              <a:pathLst>
                <a:path w="976" h="180" extrusionOk="0">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59" name="Google Shape;5559;p80"/>
            <p:cNvGrpSpPr/>
            <p:nvPr/>
          </p:nvGrpSpPr>
          <p:grpSpPr>
            <a:xfrm>
              <a:off x="5657361" y="2824811"/>
              <a:ext cx="1078361" cy="404655"/>
              <a:chOff x="5657361" y="2824811"/>
              <a:chExt cx="1078361" cy="404655"/>
            </a:xfrm>
          </p:grpSpPr>
          <p:grpSp>
            <p:nvGrpSpPr>
              <p:cNvPr id="5560" name="Google Shape;5560;p80"/>
              <p:cNvGrpSpPr/>
              <p:nvPr/>
            </p:nvGrpSpPr>
            <p:grpSpPr>
              <a:xfrm>
                <a:off x="5657361" y="2824811"/>
                <a:ext cx="1078361" cy="404655"/>
                <a:chOff x="5657361" y="2824811"/>
                <a:chExt cx="1078361" cy="404655"/>
              </a:xfrm>
            </p:grpSpPr>
            <p:grpSp>
              <p:nvGrpSpPr>
                <p:cNvPr id="5561" name="Google Shape;5561;p80"/>
                <p:cNvGrpSpPr/>
                <p:nvPr/>
              </p:nvGrpSpPr>
              <p:grpSpPr>
                <a:xfrm>
                  <a:off x="5938485" y="2824811"/>
                  <a:ext cx="797237" cy="404655"/>
                  <a:chOff x="5938485" y="2824811"/>
                  <a:chExt cx="797237" cy="404655"/>
                </a:xfrm>
              </p:grpSpPr>
              <p:sp>
                <p:nvSpPr>
                  <p:cNvPr id="5562" name="Google Shape;5562;p80"/>
                  <p:cNvSpPr/>
                  <p:nvPr/>
                </p:nvSpPr>
                <p:spPr>
                  <a:xfrm>
                    <a:off x="6137952" y="2824811"/>
                    <a:ext cx="597771" cy="301698"/>
                  </a:xfrm>
                  <a:custGeom>
                    <a:avLst/>
                    <a:gdLst/>
                    <a:ahLst/>
                    <a:cxnLst/>
                    <a:rect l="l" t="t" r="r" b="b"/>
                    <a:pathLst>
                      <a:path w="14253" h="7194" extrusionOk="0">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3" name="Google Shape;5563;p80"/>
                  <p:cNvSpPr/>
                  <p:nvPr/>
                </p:nvSpPr>
                <p:spPr>
                  <a:xfrm>
                    <a:off x="5938485" y="2824811"/>
                    <a:ext cx="202151" cy="404655"/>
                  </a:xfrm>
                  <a:custGeom>
                    <a:avLst/>
                    <a:gdLst/>
                    <a:ahLst/>
                    <a:cxnLst/>
                    <a:rect l="l" t="t" r="r" b="b"/>
                    <a:pathLst>
                      <a:path w="4820" h="9649" extrusionOk="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64" name="Google Shape;5564;p80"/>
                <p:cNvSpPr/>
                <p:nvPr/>
              </p:nvSpPr>
              <p:spPr>
                <a:xfrm>
                  <a:off x="5657361" y="2934478"/>
                  <a:ext cx="367688" cy="187838"/>
                </a:xfrm>
                <a:custGeom>
                  <a:avLst/>
                  <a:gdLst/>
                  <a:ahLst/>
                  <a:cxnLst/>
                  <a:rect l="l" t="t" r="r" b="b"/>
                  <a:pathLst>
                    <a:path w="8767" h="4479" extrusionOk="0">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65" name="Google Shape;5565;p80"/>
              <p:cNvSpPr/>
              <p:nvPr/>
            </p:nvSpPr>
            <p:spPr>
              <a:xfrm>
                <a:off x="6047361" y="2932675"/>
                <a:ext cx="192001" cy="191990"/>
              </a:xfrm>
              <a:custGeom>
                <a:avLst/>
                <a:gdLst/>
                <a:ahLst/>
                <a:cxnLst/>
                <a:rect l="l" t="t" r="r" b="b"/>
                <a:pathLst>
                  <a:path w="4578" h="4578" extrusionOk="0">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66" name="Google Shape;5566;p80"/>
            <p:cNvGrpSpPr/>
            <p:nvPr/>
          </p:nvGrpSpPr>
          <p:grpSpPr>
            <a:xfrm>
              <a:off x="5190863" y="3528942"/>
              <a:ext cx="1078026" cy="404739"/>
              <a:chOff x="5190863" y="3528942"/>
              <a:chExt cx="1078026" cy="404739"/>
            </a:xfrm>
          </p:grpSpPr>
          <p:sp>
            <p:nvSpPr>
              <p:cNvPr id="5567" name="Google Shape;5567;p80"/>
              <p:cNvSpPr/>
              <p:nvPr/>
            </p:nvSpPr>
            <p:spPr>
              <a:xfrm>
                <a:off x="5694436" y="3635379"/>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68" name="Google Shape;5568;p80"/>
              <p:cNvGrpSpPr/>
              <p:nvPr/>
            </p:nvGrpSpPr>
            <p:grpSpPr>
              <a:xfrm>
                <a:off x="5190863" y="3528942"/>
                <a:ext cx="1078026" cy="404739"/>
                <a:chOff x="5190863" y="3528942"/>
                <a:chExt cx="1078026" cy="404739"/>
              </a:xfrm>
            </p:grpSpPr>
            <p:sp>
              <p:nvSpPr>
                <p:cNvPr id="5569" name="Google Shape;5569;p80"/>
                <p:cNvSpPr/>
                <p:nvPr/>
              </p:nvSpPr>
              <p:spPr>
                <a:xfrm>
                  <a:off x="5190863" y="3528942"/>
                  <a:ext cx="800551" cy="404739"/>
                </a:xfrm>
                <a:custGeom>
                  <a:avLst/>
                  <a:gdLst/>
                  <a:ahLst/>
                  <a:cxnLst/>
                  <a:rect l="l" t="t" r="r" b="b"/>
                  <a:pathLst>
                    <a:path w="19088" h="9651" extrusionOk="0">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0" name="Google Shape;5570;p80"/>
                <p:cNvSpPr/>
                <p:nvPr/>
              </p:nvSpPr>
              <p:spPr>
                <a:xfrm>
                  <a:off x="5905730" y="3637351"/>
                  <a:ext cx="363158" cy="187796"/>
                </a:xfrm>
                <a:custGeom>
                  <a:avLst/>
                  <a:gdLst/>
                  <a:ahLst/>
                  <a:cxnLst/>
                  <a:rect l="l" t="t" r="r" b="b"/>
                  <a:pathLst>
                    <a:path w="8659" h="4478" extrusionOk="0">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571" name="Google Shape;5571;p80"/>
          <p:cNvGrpSpPr/>
          <p:nvPr/>
        </p:nvGrpSpPr>
        <p:grpSpPr>
          <a:xfrm>
            <a:off x="728162" y="1268329"/>
            <a:ext cx="1086719" cy="879487"/>
            <a:chOff x="803162" y="1474292"/>
            <a:chExt cx="1086719" cy="879487"/>
          </a:xfrm>
        </p:grpSpPr>
        <p:grpSp>
          <p:nvGrpSpPr>
            <p:cNvPr id="5572" name="Google Shape;5572;p80"/>
            <p:cNvGrpSpPr/>
            <p:nvPr/>
          </p:nvGrpSpPr>
          <p:grpSpPr>
            <a:xfrm>
              <a:off x="803162" y="1625948"/>
              <a:ext cx="445856" cy="576579"/>
              <a:chOff x="803162" y="1625948"/>
              <a:chExt cx="445856" cy="576579"/>
            </a:xfrm>
          </p:grpSpPr>
          <p:sp>
            <p:nvSpPr>
              <p:cNvPr id="5573" name="Google Shape;5573;p80"/>
              <p:cNvSpPr/>
              <p:nvPr/>
            </p:nvSpPr>
            <p:spPr>
              <a:xfrm>
                <a:off x="803162" y="1847356"/>
                <a:ext cx="133646" cy="13386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74" name="Google Shape;5574;p80"/>
              <p:cNvGrpSpPr/>
              <p:nvPr/>
            </p:nvGrpSpPr>
            <p:grpSpPr>
              <a:xfrm>
                <a:off x="1056023" y="1625948"/>
                <a:ext cx="192995" cy="576579"/>
                <a:chOff x="1056023" y="1625948"/>
                <a:chExt cx="192995" cy="576579"/>
              </a:xfrm>
            </p:grpSpPr>
            <p:sp>
              <p:nvSpPr>
                <p:cNvPr id="5575" name="Google Shape;5575;p80"/>
                <p:cNvSpPr/>
                <p:nvPr/>
              </p:nvSpPr>
              <p:spPr>
                <a:xfrm>
                  <a:off x="1066902" y="1914079"/>
                  <a:ext cx="167456" cy="269382"/>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6" name="Google Shape;5576;p80"/>
                <p:cNvSpPr/>
                <p:nvPr/>
              </p:nvSpPr>
              <p:spPr>
                <a:xfrm>
                  <a:off x="1066902" y="1645136"/>
                  <a:ext cx="167456" cy="269382"/>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7" name="Google Shape;5577;p80"/>
                <p:cNvSpPr/>
                <p:nvPr/>
              </p:nvSpPr>
              <p:spPr>
                <a:xfrm>
                  <a:off x="1056023" y="1893872"/>
                  <a:ext cx="40644" cy="40644"/>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8" name="Google Shape;5578;p80"/>
                <p:cNvSpPr/>
                <p:nvPr/>
              </p:nvSpPr>
              <p:spPr>
                <a:xfrm>
                  <a:off x="1220365" y="2164199"/>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9" name="Google Shape;5579;p80"/>
                <p:cNvSpPr/>
                <p:nvPr/>
              </p:nvSpPr>
              <p:spPr>
                <a:xfrm>
                  <a:off x="1220365" y="1625948"/>
                  <a:ext cx="28654" cy="38467"/>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580" name="Google Shape;5580;p80"/>
            <p:cNvGrpSpPr/>
            <p:nvPr/>
          </p:nvGrpSpPr>
          <p:grpSpPr>
            <a:xfrm>
              <a:off x="1371406" y="1474292"/>
              <a:ext cx="518475" cy="879487"/>
              <a:chOff x="1398231" y="1474292"/>
              <a:chExt cx="518475" cy="879487"/>
            </a:xfrm>
          </p:grpSpPr>
          <p:grpSp>
            <p:nvGrpSpPr>
              <p:cNvPr id="5581" name="Google Shape;5581;p80"/>
              <p:cNvGrpSpPr/>
              <p:nvPr/>
            </p:nvGrpSpPr>
            <p:grpSpPr>
              <a:xfrm>
                <a:off x="1398231" y="1474292"/>
                <a:ext cx="518475" cy="341643"/>
                <a:chOff x="1398231" y="1474292"/>
                <a:chExt cx="518475" cy="341643"/>
              </a:xfrm>
            </p:grpSpPr>
            <p:sp>
              <p:nvSpPr>
                <p:cNvPr id="5582" name="Google Shape;5582;p80"/>
                <p:cNvSpPr/>
                <p:nvPr/>
              </p:nvSpPr>
              <p:spPr>
                <a:xfrm>
                  <a:off x="1398231" y="1595601"/>
                  <a:ext cx="102159" cy="99017"/>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83" name="Google Shape;5583;p80"/>
                <p:cNvGrpSpPr/>
                <p:nvPr/>
              </p:nvGrpSpPr>
              <p:grpSpPr>
                <a:xfrm>
                  <a:off x="1616453" y="1474292"/>
                  <a:ext cx="300253" cy="341643"/>
                  <a:chOff x="1616453" y="1475379"/>
                  <a:chExt cx="300253" cy="341643"/>
                </a:xfrm>
              </p:grpSpPr>
              <p:sp>
                <p:nvSpPr>
                  <p:cNvPr id="5584" name="Google Shape;5584;p80"/>
                  <p:cNvSpPr/>
                  <p:nvPr/>
                </p:nvSpPr>
                <p:spPr>
                  <a:xfrm>
                    <a:off x="1631387" y="1645136"/>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5" name="Google Shape;5585;p80"/>
                  <p:cNvSpPr/>
                  <p:nvPr/>
                </p:nvSpPr>
                <p:spPr>
                  <a:xfrm>
                    <a:off x="1716447" y="1509882"/>
                    <a:ext cx="82400" cy="61302"/>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6" name="Google Shape;5586;p80"/>
                  <p:cNvSpPr/>
                  <p:nvPr/>
                </p:nvSpPr>
                <p:spPr>
                  <a:xfrm>
                    <a:off x="1716447" y="1719091"/>
                    <a:ext cx="82400" cy="61076"/>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7" name="Google Shape;5587;p80"/>
                  <p:cNvSpPr/>
                  <p:nvPr/>
                </p:nvSpPr>
                <p:spPr>
                  <a:xfrm>
                    <a:off x="1631387" y="1570955"/>
                    <a:ext cx="85283" cy="74185"/>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8" name="Google Shape;5588;p80"/>
                  <p:cNvSpPr/>
                  <p:nvPr/>
                </p:nvSpPr>
                <p:spPr>
                  <a:xfrm>
                    <a:off x="1616453" y="1624776"/>
                    <a:ext cx="42868" cy="40717"/>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9" name="Google Shape;5589;p80"/>
                  <p:cNvSpPr/>
                  <p:nvPr/>
                </p:nvSpPr>
                <p:spPr>
                  <a:xfrm>
                    <a:off x="1784849" y="1760975"/>
                    <a:ext cx="28654" cy="38467"/>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0" name="Google Shape;5590;p80"/>
                  <p:cNvSpPr/>
                  <p:nvPr/>
                </p:nvSpPr>
                <p:spPr>
                  <a:xfrm>
                    <a:off x="1784849" y="1490834"/>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91" name="Google Shape;5591;p80"/>
                  <p:cNvGrpSpPr/>
                  <p:nvPr/>
                </p:nvGrpSpPr>
                <p:grpSpPr>
                  <a:xfrm>
                    <a:off x="1839639" y="1475379"/>
                    <a:ext cx="77067" cy="341643"/>
                    <a:chOff x="1839639" y="1475379"/>
                    <a:chExt cx="77067" cy="341643"/>
                  </a:xfrm>
                </p:grpSpPr>
                <p:sp>
                  <p:nvSpPr>
                    <p:cNvPr id="5592" name="Google Shape;5592;p80"/>
                    <p:cNvSpPr/>
                    <p:nvPr/>
                  </p:nvSpPr>
                  <p:spPr>
                    <a:xfrm>
                      <a:off x="1839639" y="1745481"/>
                      <a:ext cx="77067" cy="7154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3" name="Google Shape;5593;p80"/>
                    <p:cNvSpPr/>
                    <p:nvPr/>
                  </p:nvSpPr>
                  <p:spPr>
                    <a:xfrm>
                      <a:off x="1839639" y="1475379"/>
                      <a:ext cx="77067" cy="71595"/>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594" name="Google Shape;5594;p80"/>
              <p:cNvGrpSpPr/>
              <p:nvPr/>
            </p:nvGrpSpPr>
            <p:grpSpPr>
              <a:xfrm>
                <a:off x="1398451" y="2012951"/>
                <a:ext cx="518255" cy="340828"/>
                <a:chOff x="1398451" y="2012951"/>
                <a:chExt cx="518255" cy="340828"/>
              </a:xfrm>
            </p:grpSpPr>
            <p:sp>
              <p:nvSpPr>
                <p:cNvPr id="5595" name="Google Shape;5595;p80"/>
                <p:cNvSpPr/>
                <p:nvPr/>
              </p:nvSpPr>
              <p:spPr>
                <a:xfrm>
                  <a:off x="1398451" y="2133928"/>
                  <a:ext cx="102166" cy="99017"/>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96" name="Google Shape;5596;p80"/>
                <p:cNvGrpSpPr/>
                <p:nvPr/>
              </p:nvGrpSpPr>
              <p:grpSpPr>
                <a:xfrm>
                  <a:off x="1616453" y="2012951"/>
                  <a:ext cx="300253" cy="340828"/>
                  <a:chOff x="1616453" y="2013538"/>
                  <a:chExt cx="300253" cy="340828"/>
                </a:xfrm>
              </p:grpSpPr>
              <p:sp>
                <p:nvSpPr>
                  <p:cNvPr id="5597" name="Google Shape;5597;p80"/>
                  <p:cNvSpPr/>
                  <p:nvPr/>
                </p:nvSpPr>
                <p:spPr>
                  <a:xfrm>
                    <a:off x="1631387" y="2183474"/>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8" name="Google Shape;5598;p80"/>
                  <p:cNvSpPr/>
                  <p:nvPr/>
                </p:nvSpPr>
                <p:spPr>
                  <a:xfrm>
                    <a:off x="1716447" y="2048220"/>
                    <a:ext cx="82400" cy="61076"/>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9" name="Google Shape;5599;p80"/>
                  <p:cNvSpPr/>
                  <p:nvPr/>
                </p:nvSpPr>
                <p:spPr>
                  <a:xfrm>
                    <a:off x="1716447" y="2257422"/>
                    <a:ext cx="82400" cy="61083"/>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0" name="Google Shape;5600;p80"/>
                  <p:cNvSpPr/>
                  <p:nvPr/>
                </p:nvSpPr>
                <p:spPr>
                  <a:xfrm>
                    <a:off x="1631387" y="2109073"/>
                    <a:ext cx="85283" cy="74398"/>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1" name="Google Shape;5601;p80"/>
                  <p:cNvSpPr/>
                  <p:nvPr/>
                </p:nvSpPr>
                <p:spPr>
                  <a:xfrm>
                    <a:off x="1616453" y="2163114"/>
                    <a:ext cx="42868" cy="40491"/>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2" name="Google Shape;5602;p80"/>
                  <p:cNvSpPr/>
                  <p:nvPr/>
                </p:nvSpPr>
                <p:spPr>
                  <a:xfrm>
                    <a:off x="1784849" y="2299227"/>
                    <a:ext cx="28654" cy="3851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3" name="Google Shape;5603;p80"/>
                  <p:cNvSpPr/>
                  <p:nvPr/>
                </p:nvSpPr>
                <p:spPr>
                  <a:xfrm>
                    <a:off x="1784849" y="2028946"/>
                    <a:ext cx="28654" cy="38547"/>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04" name="Google Shape;5604;p80"/>
                  <p:cNvGrpSpPr/>
                  <p:nvPr/>
                </p:nvGrpSpPr>
                <p:grpSpPr>
                  <a:xfrm>
                    <a:off x="1839639" y="2013538"/>
                    <a:ext cx="77067" cy="340828"/>
                    <a:chOff x="1839639" y="2013538"/>
                    <a:chExt cx="77067" cy="340828"/>
                  </a:xfrm>
                </p:grpSpPr>
                <p:sp>
                  <p:nvSpPr>
                    <p:cNvPr id="5605" name="Google Shape;5605;p80"/>
                    <p:cNvSpPr/>
                    <p:nvPr/>
                  </p:nvSpPr>
                  <p:spPr>
                    <a:xfrm>
                      <a:off x="1839639" y="2282618"/>
                      <a:ext cx="77067" cy="71748"/>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6" name="Google Shape;5606;p80"/>
                    <p:cNvSpPr/>
                    <p:nvPr/>
                  </p:nvSpPr>
                  <p:spPr>
                    <a:xfrm>
                      <a:off x="1839639" y="2013538"/>
                      <a:ext cx="77067" cy="7158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5607" name="Google Shape;5607;p80"/>
          <p:cNvGrpSpPr/>
          <p:nvPr/>
        </p:nvGrpSpPr>
        <p:grpSpPr>
          <a:xfrm>
            <a:off x="724986" y="3399516"/>
            <a:ext cx="1368681" cy="682918"/>
            <a:chOff x="724986" y="3605478"/>
            <a:chExt cx="1368681" cy="682918"/>
          </a:xfrm>
        </p:grpSpPr>
        <p:grpSp>
          <p:nvGrpSpPr>
            <p:cNvPr id="5608" name="Google Shape;5608;p80"/>
            <p:cNvGrpSpPr/>
            <p:nvPr/>
          </p:nvGrpSpPr>
          <p:grpSpPr>
            <a:xfrm>
              <a:off x="1289102" y="3823629"/>
              <a:ext cx="240442" cy="250435"/>
              <a:chOff x="-165066" y="3843615"/>
              <a:chExt cx="221259" cy="230455"/>
            </a:xfrm>
          </p:grpSpPr>
          <p:sp>
            <p:nvSpPr>
              <p:cNvPr id="5609" name="Google Shape;5609;p80"/>
              <p:cNvSpPr/>
              <p:nvPr/>
            </p:nvSpPr>
            <p:spPr>
              <a:xfrm>
                <a:off x="-165066" y="3843615"/>
                <a:ext cx="106189" cy="230455"/>
              </a:xfrm>
              <a:custGeom>
                <a:avLst/>
                <a:gdLst/>
                <a:ahLst/>
                <a:cxnLst/>
                <a:rect l="l" t="t" r="r" b="b"/>
                <a:pathLst>
                  <a:path w="9076" h="19697" extrusionOk="0">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0" name="Google Shape;5610;p80"/>
              <p:cNvSpPr/>
              <p:nvPr/>
            </p:nvSpPr>
            <p:spPr>
              <a:xfrm>
                <a:off x="-100985" y="3906105"/>
                <a:ext cx="41804" cy="52708"/>
              </a:xfrm>
              <a:custGeom>
                <a:avLst/>
                <a:gdLst/>
                <a:ahLst/>
                <a:cxnLst/>
                <a:rect l="l" t="t" r="r" b="b"/>
                <a:pathLst>
                  <a:path w="3573" h="4505" fill="none" extrusionOk="0">
                    <a:moveTo>
                      <a:pt x="3573" y="1"/>
                    </a:moveTo>
                    <a:cubicBezTo>
                      <a:pt x="3573" y="1"/>
                      <a:pt x="1" y="221"/>
                      <a:pt x="997"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1" name="Google Shape;5611;p80"/>
              <p:cNvSpPr/>
              <p:nvPr/>
            </p:nvSpPr>
            <p:spPr>
              <a:xfrm>
                <a:off x="-86594" y="3875146"/>
                <a:ext cx="27296" cy="25717"/>
              </a:xfrm>
              <a:custGeom>
                <a:avLst/>
                <a:gdLst/>
                <a:ahLst/>
                <a:cxnLst/>
                <a:rect l="l" t="t" r="r" b="b"/>
                <a:pathLst>
                  <a:path w="2333" h="2198" fill="none" extrusionOk="0">
                    <a:moveTo>
                      <a:pt x="0" y="696"/>
                    </a:moveTo>
                    <a:cubicBezTo>
                      <a:pt x="0" y="696"/>
                      <a:pt x="2333" y="0"/>
                      <a:pt x="2333"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2" name="Google Shape;5612;p80"/>
              <p:cNvSpPr/>
              <p:nvPr/>
            </p:nvSpPr>
            <p:spPr>
              <a:xfrm>
                <a:off x="-113855" y="3879078"/>
                <a:ext cx="8986" cy="21785"/>
              </a:xfrm>
              <a:custGeom>
                <a:avLst/>
                <a:gdLst/>
                <a:ahLst/>
                <a:cxnLst/>
                <a:rect l="l" t="t" r="r" b="b"/>
                <a:pathLst>
                  <a:path w="768" h="1862" fill="none" extrusionOk="0">
                    <a:moveTo>
                      <a:pt x="1" y="1"/>
                    </a:moveTo>
                    <a:cubicBezTo>
                      <a:pt x="1" y="1"/>
                      <a:pt x="1" y="1056"/>
                      <a:pt x="768"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3" name="Google Shape;5613;p80"/>
              <p:cNvSpPr/>
              <p:nvPr/>
            </p:nvSpPr>
            <p:spPr>
              <a:xfrm>
                <a:off x="-148861" y="3908679"/>
                <a:ext cx="53340" cy="15538"/>
              </a:xfrm>
              <a:custGeom>
                <a:avLst/>
                <a:gdLst/>
                <a:ahLst/>
                <a:cxnLst/>
                <a:rect l="l" t="t" r="r" b="b"/>
                <a:pathLst>
                  <a:path w="4559" h="1328" fill="none" extrusionOk="0">
                    <a:moveTo>
                      <a:pt x="0" y="1030"/>
                    </a:moveTo>
                    <a:cubicBezTo>
                      <a:pt x="1301" y="1"/>
                      <a:pt x="2559" y="1327"/>
                      <a:pt x="2559" y="1327"/>
                    </a:cubicBezTo>
                    <a:cubicBezTo>
                      <a:pt x="2559" y="1327"/>
                      <a:pt x="2828" y="150"/>
                      <a:pt x="4559"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4" name="Google Shape;5614;p80"/>
              <p:cNvSpPr/>
              <p:nvPr/>
            </p:nvSpPr>
            <p:spPr>
              <a:xfrm>
                <a:off x="-137430" y="3963493"/>
                <a:ext cx="28092" cy="51948"/>
              </a:xfrm>
              <a:custGeom>
                <a:avLst/>
                <a:gdLst/>
                <a:ahLst/>
                <a:cxnLst/>
                <a:rect l="l" t="t" r="r" b="b"/>
                <a:pathLst>
                  <a:path w="2401" h="4440" fill="none" extrusionOk="0">
                    <a:moveTo>
                      <a:pt x="10" y="4439"/>
                    </a:moveTo>
                    <a:cubicBezTo>
                      <a:pt x="10" y="4439"/>
                      <a:pt x="0" y="2220"/>
                      <a:pt x="1718" y="2437"/>
                    </a:cubicBezTo>
                    <a:cubicBezTo>
                      <a:pt x="1718" y="2437"/>
                      <a:pt x="828" y="1217"/>
                      <a:pt x="2401"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5" name="Google Shape;5615;p80"/>
              <p:cNvSpPr/>
              <p:nvPr/>
            </p:nvSpPr>
            <p:spPr>
              <a:xfrm>
                <a:off x="-122021" y="4015429"/>
                <a:ext cx="12461" cy="32374"/>
              </a:xfrm>
              <a:custGeom>
                <a:avLst/>
                <a:gdLst/>
                <a:ahLst/>
                <a:cxnLst/>
                <a:rect l="l" t="t" r="r" b="b"/>
                <a:pathLst>
                  <a:path w="1065" h="2767" fill="none" extrusionOk="0">
                    <a:moveTo>
                      <a:pt x="1064" y="0"/>
                    </a:moveTo>
                    <a:cubicBezTo>
                      <a:pt x="1064" y="0"/>
                      <a:pt x="0" y="1146"/>
                      <a:pt x="702"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6" name="Google Shape;5616;p80"/>
              <p:cNvSpPr/>
              <p:nvPr/>
            </p:nvSpPr>
            <p:spPr>
              <a:xfrm>
                <a:off x="-95533" y="4013124"/>
                <a:ext cx="36235" cy="21739"/>
              </a:xfrm>
              <a:custGeom>
                <a:avLst/>
                <a:gdLst/>
                <a:ahLst/>
                <a:cxnLst/>
                <a:rect l="l" t="t" r="r" b="b"/>
                <a:pathLst>
                  <a:path w="3097" h="1858" fill="none" extrusionOk="0">
                    <a:moveTo>
                      <a:pt x="3097" y="197"/>
                    </a:moveTo>
                    <a:cubicBezTo>
                      <a:pt x="1463" y="0"/>
                      <a:pt x="764" y="1579"/>
                      <a:pt x="764" y="1579"/>
                    </a:cubicBezTo>
                    <a:cubicBezTo>
                      <a:pt x="764" y="1579"/>
                      <a:pt x="334" y="1391"/>
                      <a:pt x="1"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7" name="Google Shape;5617;p80"/>
              <p:cNvSpPr/>
              <p:nvPr/>
            </p:nvSpPr>
            <p:spPr>
              <a:xfrm>
                <a:off x="-123355" y="3941357"/>
                <a:ext cx="32000" cy="17913"/>
              </a:xfrm>
              <a:custGeom>
                <a:avLst/>
                <a:gdLst/>
                <a:ahLst/>
                <a:cxnLst/>
                <a:rect l="l" t="t" r="r" b="b"/>
                <a:pathLst>
                  <a:path w="2735" h="1531" fill="none" extrusionOk="0">
                    <a:moveTo>
                      <a:pt x="2735" y="0"/>
                    </a:moveTo>
                    <a:cubicBezTo>
                      <a:pt x="2735" y="0"/>
                      <a:pt x="1085" y="1530"/>
                      <a:pt x="1"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8" name="Google Shape;5618;p80"/>
              <p:cNvSpPr/>
              <p:nvPr/>
            </p:nvSpPr>
            <p:spPr>
              <a:xfrm>
                <a:off x="-91367" y="3973672"/>
                <a:ext cx="32070" cy="15807"/>
              </a:xfrm>
              <a:custGeom>
                <a:avLst/>
                <a:gdLst/>
                <a:ahLst/>
                <a:cxnLst/>
                <a:rect l="l" t="t" r="r" b="b"/>
                <a:pathLst>
                  <a:path w="2741" h="1351" fill="none" extrusionOk="0">
                    <a:moveTo>
                      <a:pt x="1" y="434"/>
                    </a:moveTo>
                    <a:cubicBezTo>
                      <a:pt x="1" y="434"/>
                      <a:pt x="1709" y="1"/>
                      <a:pt x="2741"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9" name="Google Shape;5619;p80"/>
              <p:cNvSpPr/>
              <p:nvPr/>
            </p:nvSpPr>
            <p:spPr>
              <a:xfrm>
                <a:off x="-49996" y="3843615"/>
                <a:ext cx="106189" cy="230455"/>
              </a:xfrm>
              <a:custGeom>
                <a:avLst/>
                <a:gdLst/>
                <a:ahLst/>
                <a:cxnLst/>
                <a:rect l="l" t="t" r="r" b="b"/>
                <a:pathLst>
                  <a:path w="9076" h="19697" extrusionOk="0">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0" name="Google Shape;5620;p80"/>
              <p:cNvSpPr/>
              <p:nvPr/>
            </p:nvSpPr>
            <p:spPr>
              <a:xfrm>
                <a:off x="-49692" y="3906105"/>
                <a:ext cx="41804" cy="52708"/>
              </a:xfrm>
              <a:custGeom>
                <a:avLst/>
                <a:gdLst/>
                <a:ahLst/>
                <a:cxnLst/>
                <a:rect l="l" t="t" r="r" b="b"/>
                <a:pathLst>
                  <a:path w="3573" h="4505" fill="none" extrusionOk="0">
                    <a:moveTo>
                      <a:pt x="1" y="1"/>
                    </a:moveTo>
                    <a:cubicBezTo>
                      <a:pt x="1" y="1"/>
                      <a:pt x="3572" y="221"/>
                      <a:pt x="2573"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1" name="Google Shape;5621;p80"/>
              <p:cNvSpPr/>
              <p:nvPr/>
            </p:nvSpPr>
            <p:spPr>
              <a:xfrm>
                <a:off x="-49575" y="3875146"/>
                <a:ext cx="27261" cy="25717"/>
              </a:xfrm>
              <a:custGeom>
                <a:avLst/>
                <a:gdLst/>
                <a:ahLst/>
                <a:cxnLst/>
                <a:rect l="l" t="t" r="r" b="b"/>
                <a:pathLst>
                  <a:path w="2330" h="2198" fill="none" extrusionOk="0">
                    <a:moveTo>
                      <a:pt x="2330" y="696"/>
                    </a:moveTo>
                    <a:cubicBezTo>
                      <a:pt x="2330" y="696"/>
                      <a:pt x="0" y="0"/>
                      <a:pt x="0"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2" name="Google Shape;5622;p80"/>
              <p:cNvSpPr/>
              <p:nvPr/>
            </p:nvSpPr>
            <p:spPr>
              <a:xfrm>
                <a:off x="-4003" y="3879078"/>
                <a:ext cx="8986" cy="21785"/>
              </a:xfrm>
              <a:custGeom>
                <a:avLst/>
                <a:gdLst/>
                <a:ahLst/>
                <a:cxnLst/>
                <a:rect l="l" t="t" r="r" b="b"/>
                <a:pathLst>
                  <a:path w="768" h="1862" fill="none" extrusionOk="0">
                    <a:moveTo>
                      <a:pt x="767" y="1"/>
                    </a:moveTo>
                    <a:cubicBezTo>
                      <a:pt x="767" y="1"/>
                      <a:pt x="767" y="1056"/>
                      <a:pt x="1"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3" name="Google Shape;5623;p80"/>
              <p:cNvSpPr/>
              <p:nvPr/>
            </p:nvSpPr>
            <p:spPr>
              <a:xfrm>
                <a:off x="-13352" y="3908679"/>
                <a:ext cx="53352" cy="15538"/>
              </a:xfrm>
              <a:custGeom>
                <a:avLst/>
                <a:gdLst/>
                <a:ahLst/>
                <a:cxnLst/>
                <a:rect l="l" t="t" r="r" b="b"/>
                <a:pathLst>
                  <a:path w="4560" h="1328" fill="none" extrusionOk="0">
                    <a:moveTo>
                      <a:pt x="4559" y="1030"/>
                    </a:moveTo>
                    <a:cubicBezTo>
                      <a:pt x="3258" y="1"/>
                      <a:pt x="1997" y="1327"/>
                      <a:pt x="1997" y="1327"/>
                    </a:cubicBezTo>
                    <a:cubicBezTo>
                      <a:pt x="1997" y="1327"/>
                      <a:pt x="1731" y="150"/>
                      <a:pt x="1"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4" name="Google Shape;5624;p80"/>
              <p:cNvSpPr/>
              <p:nvPr/>
            </p:nvSpPr>
            <p:spPr>
              <a:xfrm>
                <a:off x="466" y="3963493"/>
                <a:ext cx="28092" cy="51948"/>
              </a:xfrm>
              <a:custGeom>
                <a:avLst/>
                <a:gdLst/>
                <a:ahLst/>
                <a:cxnLst/>
                <a:rect l="l" t="t" r="r" b="b"/>
                <a:pathLst>
                  <a:path w="2401" h="4440" fill="none" extrusionOk="0">
                    <a:moveTo>
                      <a:pt x="2391" y="4439"/>
                    </a:moveTo>
                    <a:cubicBezTo>
                      <a:pt x="2391" y="4439"/>
                      <a:pt x="2401" y="2220"/>
                      <a:pt x="683" y="2437"/>
                    </a:cubicBezTo>
                    <a:cubicBezTo>
                      <a:pt x="683" y="2437"/>
                      <a:pt x="1573" y="1217"/>
                      <a:pt x="0"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5" name="Google Shape;5625;p80"/>
              <p:cNvSpPr/>
              <p:nvPr/>
            </p:nvSpPr>
            <p:spPr>
              <a:xfrm>
                <a:off x="688" y="4015429"/>
                <a:ext cx="12472" cy="32374"/>
              </a:xfrm>
              <a:custGeom>
                <a:avLst/>
                <a:gdLst/>
                <a:ahLst/>
                <a:cxnLst/>
                <a:rect l="l" t="t" r="r" b="b"/>
                <a:pathLst>
                  <a:path w="1066" h="2767" fill="none" extrusionOk="0">
                    <a:moveTo>
                      <a:pt x="1" y="0"/>
                    </a:moveTo>
                    <a:cubicBezTo>
                      <a:pt x="1" y="0"/>
                      <a:pt x="1065" y="1146"/>
                      <a:pt x="363"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6" name="Google Shape;5626;p80"/>
              <p:cNvSpPr/>
              <p:nvPr/>
            </p:nvSpPr>
            <p:spPr>
              <a:xfrm>
                <a:off x="-49575" y="4013124"/>
                <a:ext cx="36235" cy="21739"/>
              </a:xfrm>
              <a:custGeom>
                <a:avLst/>
                <a:gdLst/>
                <a:ahLst/>
                <a:cxnLst/>
                <a:rect l="l" t="t" r="r" b="b"/>
                <a:pathLst>
                  <a:path w="3097" h="1858" fill="none" extrusionOk="0">
                    <a:moveTo>
                      <a:pt x="0" y="197"/>
                    </a:moveTo>
                    <a:cubicBezTo>
                      <a:pt x="1631" y="0"/>
                      <a:pt x="2330" y="1579"/>
                      <a:pt x="2330" y="1579"/>
                    </a:cubicBezTo>
                    <a:cubicBezTo>
                      <a:pt x="2330" y="1579"/>
                      <a:pt x="2763" y="1391"/>
                      <a:pt x="3097"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7" name="Google Shape;5627;p80"/>
              <p:cNvSpPr/>
              <p:nvPr/>
            </p:nvSpPr>
            <p:spPr>
              <a:xfrm>
                <a:off x="-17517" y="3941357"/>
                <a:ext cx="32000" cy="17913"/>
              </a:xfrm>
              <a:custGeom>
                <a:avLst/>
                <a:gdLst/>
                <a:ahLst/>
                <a:cxnLst/>
                <a:rect l="l" t="t" r="r" b="b"/>
                <a:pathLst>
                  <a:path w="2735" h="1531" fill="none" extrusionOk="0">
                    <a:moveTo>
                      <a:pt x="1" y="0"/>
                    </a:moveTo>
                    <a:cubicBezTo>
                      <a:pt x="1" y="0"/>
                      <a:pt x="1651" y="1530"/>
                      <a:pt x="2734"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8" name="Google Shape;5628;p80"/>
              <p:cNvSpPr/>
              <p:nvPr/>
            </p:nvSpPr>
            <p:spPr>
              <a:xfrm>
                <a:off x="-49575" y="3973672"/>
                <a:ext cx="32070" cy="15807"/>
              </a:xfrm>
              <a:custGeom>
                <a:avLst/>
                <a:gdLst/>
                <a:ahLst/>
                <a:cxnLst/>
                <a:rect l="l" t="t" r="r" b="b"/>
                <a:pathLst>
                  <a:path w="2741" h="1351" fill="none" extrusionOk="0">
                    <a:moveTo>
                      <a:pt x="2741" y="434"/>
                    </a:moveTo>
                    <a:cubicBezTo>
                      <a:pt x="2741" y="434"/>
                      <a:pt x="1032" y="1"/>
                      <a:pt x="0"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9" name="Google Shape;5629;p80"/>
            <p:cNvGrpSpPr/>
            <p:nvPr/>
          </p:nvGrpSpPr>
          <p:grpSpPr>
            <a:xfrm>
              <a:off x="724986" y="3605478"/>
              <a:ext cx="1368681" cy="682918"/>
              <a:chOff x="724986" y="3605478"/>
              <a:chExt cx="1368681" cy="682918"/>
            </a:xfrm>
          </p:grpSpPr>
          <p:grpSp>
            <p:nvGrpSpPr>
              <p:cNvPr id="5630" name="Google Shape;5630;p80"/>
              <p:cNvGrpSpPr/>
              <p:nvPr/>
            </p:nvGrpSpPr>
            <p:grpSpPr>
              <a:xfrm>
                <a:off x="1498221" y="4047614"/>
                <a:ext cx="529172" cy="240783"/>
                <a:chOff x="1498221" y="4047614"/>
                <a:chExt cx="529172" cy="240783"/>
              </a:xfrm>
            </p:grpSpPr>
            <p:grpSp>
              <p:nvGrpSpPr>
                <p:cNvPr id="5631" name="Google Shape;5631;p80"/>
                <p:cNvGrpSpPr/>
                <p:nvPr/>
              </p:nvGrpSpPr>
              <p:grpSpPr>
                <a:xfrm>
                  <a:off x="1826655" y="4224370"/>
                  <a:ext cx="200738" cy="25631"/>
                  <a:chOff x="1826655" y="4224370"/>
                  <a:chExt cx="200738" cy="25631"/>
                </a:xfrm>
              </p:grpSpPr>
              <p:sp>
                <p:nvSpPr>
                  <p:cNvPr id="5632" name="Google Shape;5632;p80"/>
                  <p:cNvSpPr/>
                  <p:nvPr/>
                </p:nvSpPr>
                <p:spPr>
                  <a:xfrm>
                    <a:off x="1826655" y="4238011"/>
                    <a:ext cx="175094" cy="5"/>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3" name="Google Shape;5633;p80"/>
                  <p:cNvSpPr/>
                  <p:nvPr/>
                </p:nvSpPr>
                <p:spPr>
                  <a:xfrm>
                    <a:off x="2000728" y="4224370"/>
                    <a:ext cx="26665" cy="25631"/>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4" name="Google Shape;5634;p80"/>
                <p:cNvGrpSpPr/>
                <p:nvPr/>
              </p:nvGrpSpPr>
              <p:grpSpPr>
                <a:xfrm>
                  <a:off x="1498221" y="4047614"/>
                  <a:ext cx="328444" cy="240783"/>
                  <a:chOff x="1498221" y="4047614"/>
                  <a:chExt cx="328444" cy="240783"/>
                </a:xfrm>
              </p:grpSpPr>
              <p:sp>
                <p:nvSpPr>
                  <p:cNvPr id="5635" name="Google Shape;5635;p80"/>
                  <p:cNvSpPr/>
                  <p:nvPr/>
                </p:nvSpPr>
                <p:spPr>
                  <a:xfrm>
                    <a:off x="1648778" y="4185661"/>
                    <a:ext cx="177888" cy="102736"/>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36" name="Google Shape;5636;p80"/>
                  <p:cNvGrpSpPr/>
                  <p:nvPr/>
                </p:nvGrpSpPr>
                <p:grpSpPr>
                  <a:xfrm>
                    <a:off x="1498221" y="4047614"/>
                    <a:ext cx="150566" cy="190416"/>
                    <a:chOff x="1498221" y="4047614"/>
                    <a:chExt cx="150566" cy="190416"/>
                  </a:xfrm>
                </p:grpSpPr>
                <p:sp>
                  <p:nvSpPr>
                    <p:cNvPr id="5637" name="Google Shape;5637;p80"/>
                    <p:cNvSpPr/>
                    <p:nvPr/>
                  </p:nvSpPr>
                  <p:spPr>
                    <a:xfrm>
                      <a:off x="1510686" y="4060421"/>
                      <a:ext cx="138101" cy="177608"/>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8" name="Google Shape;5638;p80"/>
                    <p:cNvSpPr/>
                    <p:nvPr/>
                  </p:nvSpPr>
                  <p:spPr>
                    <a:xfrm>
                      <a:off x="1498221" y="4047614"/>
                      <a:ext cx="26646" cy="25622"/>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639" name="Google Shape;5639;p80"/>
              <p:cNvGrpSpPr/>
              <p:nvPr/>
            </p:nvGrpSpPr>
            <p:grpSpPr>
              <a:xfrm>
                <a:off x="1560718" y="3800594"/>
                <a:ext cx="532948" cy="302090"/>
                <a:chOff x="1560718" y="3800594"/>
                <a:chExt cx="532948" cy="302090"/>
              </a:xfrm>
            </p:grpSpPr>
            <p:grpSp>
              <p:nvGrpSpPr>
                <p:cNvPr id="5640" name="Google Shape;5640;p80"/>
                <p:cNvGrpSpPr/>
                <p:nvPr/>
              </p:nvGrpSpPr>
              <p:grpSpPr>
                <a:xfrm>
                  <a:off x="1912179" y="3827344"/>
                  <a:ext cx="181487" cy="25631"/>
                  <a:chOff x="1912179" y="3827344"/>
                  <a:chExt cx="181487" cy="25631"/>
                </a:xfrm>
              </p:grpSpPr>
              <p:sp>
                <p:nvSpPr>
                  <p:cNvPr id="5641" name="Google Shape;5641;p80"/>
                  <p:cNvSpPr/>
                  <p:nvPr/>
                </p:nvSpPr>
                <p:spPr>
                  <a:xfrm>
                    <a:off x="2067020" y="3827344"/>
                    <a:ext cx="26646" cy="25631"/>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2" name="Google Shape;5642;p80"/>
                  <p:cNvSpPr/>
                  <p:nvPr/>
                </p:nvSpPr>
                <p:spPr>
                  <a:xfrm>
                    <a:off x="1912179" y="3842838"/>
                    <a:ext cx="156825" cy="5"/>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3" name="Google Shape;5643;p80"/>
                <p:cNvGrpSpPr/>
                <p:nvPr/>
              </p:nvGrpSpPr>
              <p:grpSpPr>
                <a:xfrm>
                  <a:off x="1912179" y="4044505"/>
                  <a:ext cx="181487" cy="25622"/>
                  <a:chOff x="1912179" y="4044506"/>
                  <a:chExt cx="181487" cy="25622"/>
                </a:xfrm>
              </p:grpSpPr>
              <p:sp>
                <p:nvSpPr>
                  <p:cNvPr id="5644" name="Google Shape;5644;p80"/>
                  <p:cNvSpPr/>
                  <p:nvPr/>
                </p:nvSpPr>
                <p:spPr>
                  <a:xfrm>
                    <a:off x="2067020" y="4044505"/>
                    <a:ext cx="26646" cy="25622"/>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5" name="Google Shape;5645;p80"/>
                  <p:cNvSpPr/>
                  <p:nvPr/>
                </p:nvSpPr>
                <p:spPr>
                  <a:xfrm>
                    <a:off x="1912179" y="4059966"/>
                    <a:ext cx="156825" cy="5"/>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6" name="Google Shape;5646;p80"/>
                <p:cNvGrpSpPr/>
                <p:nvPr/>
              </p:nvGrpSpPr>
              <p:grpSpPr>
                <a:xfrm>
                  <a:off x="1560718" y="3800594"/>
                  <a:ext cx="351472" cy="302090"/>
                  <a:chOff x="1560718" y="3800594"/>
                  <a:chExt cx="351472" cy="302090"/>
                </a:xfrm>
              </p:grpSpPr>
              <p:grpSp>
                <p:nvGrpSpPr>
                  <p:cNvPr id="5647" name="Google Shape;5647;p80"/>
                  <p:cNvGrpSpPr/>
                  <p:nvPr/>
                </p:nvGrpSpPr>
                <p:grpSpPr>
                  <a:xfrm>
                    <a:off x="1560718" y="3842857"/>
                    <a:ext cx="173586" cy="217131"/>
                    <a:chOff x="1560718" y="3842857"/>
                    <a:chExt cx="173586" cy="217131"/>
                  </a:xfrm>
                </p:grpSpPr>
                <p:sp>
                  <p:nvSpPr>
                    <p:cNvPr id="5648" name="Google Shape;5648;p80"/>
                    <p:cNvSpPr/>
                    <p:nvPr/>
                  </p:nvSpPr>
                  <p:spPr>
                    <a:xfrm>
                      <a:off x="1560718" y="3951414"/>
                      <a:ext cx="84343" cy="5"/>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9" name="Google Shape;5649;p80"/>
                    <p:cNvSpPr/>
                    <p:nvPr/>
                  </p:nvSpPr>
                  <p:spPr>
                    <a:xfrm>
                      <a:off x="1631242" y="3936509"/>
                      <a:ext cx="26646" cy="25622"/>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0" name="Google Shape;5650;p80"/>
                    <p:cNvSpPr/>
                    <p:nvPr/>
                  </p:nvSpPr>
                  <p:spPr>
                    <a:xfrm>
                      <a:off x="1645054" y="3842857"/>
                      <a:ext cx="89251" cy="217131"/>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51" name="Google Shape;5651;p80"/>
                  <p:cNvSpPr/>
                  <p:nvPr/>
                </p:nvSpPr>
                <p:spPr>
                  <a:xfrm>
                    <a:off x="1733808" y="3800594"/>
                    <a:ext cx="177874" cy="102731"/>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2" name="Google Shape;5652;p80"/>
                  <p:cNvSpPr/>
                  <p:nvPr/>
                </p:nvSpPr>
                <p:spPr>
                  <a:xfrm>
                    <a:off x="1734297" y="3999967"/>
                    <a:ext cx="177893" cy="102717"/>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653" name="Google Shape;5653;p80"/>
              <p:cNvSpPr/>
              <p:nvPr/>
            </p:nvSpPr>
            <p:spPr>
              <a:xfrm>
                <a:off x="1258451" y="3798060"/>
                <a:ext cx="302718" cy="302541"/>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54" name="Google Shape;5654;p80"/>
              <p:cNvGrpSpPr/>
              <p:nvPr/>
            </p:nvGrpSpPr>
            <p:grpSpPr>
              <a:xfrm>
                <a:off x="785350" y="3605478"/>
                <a:ext cx="535311" cy="249245"/>
                <a:chOff x="785350" y="3605478"/>
                <a:chExt cx="535311" cy="249245"/>
              </a:xfrm>
            </p:grpSpPr>
            <p:grpSp>
              <p:nvGrpSpPr>
                <p:cNvPr id="5655" name="Google Shape;5655;p80"/>
                <p:cNvGrpSpPr/>
                <p:nvPr/>
              </p:nvGrpSpPr>
              <p:grpSpPr>
                <a:xfrm>
                  <a:off x="785350" y="3605478"/>
                  <a:ext cx="376191" cy="102736"/>
                  <a:chOff x="785350" y="3605478"/>
                  <a:chExt cx="376191" cy="102736"/>
                </a:xfrm>
              </p:grpSpPr>
              <p:sp>
                <p:nvSpPr>
                  <p:cNvPr id="5656" name="Google Shape;5656;p80"/>
                  <p:cNvSpPr/>
                  <p:nvPr/>
                </p:nvSpPr>
                <p:spPr>
                  <a:xfrm>
                    <a:off x="808023" y="3655851"/>
                    <a:ext cx="175636" cy="5"/>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7" name="Google Shape;5657;p80"/>
                  <p:cNvSpPr/>
                  <p:nvPr/>
                </p:nvSpPr>
                <p:spPr>
                  <a:xfrm>
                    <a:off x="785350" y="3643867"/>
                    <a:ext cx="25635" cy="25622"/>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8" name="Google Shape;5658;p80"/>
                  <p:cNvSpPr/>
                  <p:nvPr/>
                </p:nvSpPr>
                <p:spPr>
                  <a:xfrm>
                    <a:off x="983648" y="3605478"/>
                    <a:ext cx="177893" cy="102736"/>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9" name="Google Shape;5659;p80"/>
                <p:cNvGrpSpPr/>
                <p:nvPr/>
              </p:nvGrpSpPr>
              <p:grpSpPr>
                <a:xfrm>
                  <a:off x="1161530" y="3655851"/>
                  <a:ext cx="159131" cy="198872"/>
                  <a:chOff x="1161530" y="3655851"/>
                  <a:chExt cx="159131" cy="198872"/>
                </a:xfrm>
              </p:grpSpPr>
              <p:sp>
                <p:nvSpPr>
                  <p:cNvPr id="5660" name="Google Shape;5660;p80"/>
                  <p:cNvSpPr/>
                  <p:nvPr/>
                </p:nvSpPr>
                <p:spPr>
                  <a:xfrm>
                    <a:off x="1161530" y="3655851"/>
                    <a:ext cx="146440" cy="186082"/>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1" name="Google Shape;5661;p80"/>
                  <p:cNvSpPr/>
                  <p:nvPr/>
                </p:nvSpPr>
                <p:spPr>
                  <a:xfrm>
                    <a:off x="1293991" y="3829092"/>
                    <a:ext cx="26670" cy="25631"/>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662" name="Google Shape;5662;p80"/>
              <p:cNvGrpSpPr/>
              <p:nvPr/>
            </p:nvGrpSpPr>
            <p:grpSpPr>
              <a:xfrm>
                <a:off x="785350" y="4047614"/>
                <a:ext cx="535311" cy="240783"/>
                <a:chOff x="785350" y="4047614"/>
                <a:chExt cx="535311" cy="240783"/>
              </a:xfrm>
            </p:grpSpPr>
            <p:grpSp>
              <p:nvGrpSpPr>
                <p:cNvPr id="5663" name="Google Shape;5663;p80"/>
                <p:cNvGrpSpPr/>
                <p:nvPr/>
              </p:nvGrpSpPr>
              <p:grpSpPr>
                <a:xfrm>
                  <a:off x="1161636" y="4047614"/>
                  <a:ext cx="159025" cy="190415"/>
                  <a:chOff x="1161636" y="4047614"/>
                  <a:chExt cx="159025" cy="190415"/>
                </a:xfrm>
              </p:grpSpPr>
              <p:sp>
                <p:nvSpPr>
                  <p:cNvPr id="5664" name="Google Shape;5664;p80"/>
                  <p:cNvSpPr/>
                  <p:nvPr/>
                </p:nvSpPr>
                <p:spPr>
                  <a:xfrm>
                    <a:off x="1293991" y="4047614"/>
                    <a:ext cx="26670" cy="25631"/>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5" name="Google Shape;5665;p80"/>
                  <p:cNvSpPr/>
                  <p:nvPr/>
                </p:nvSpPr>
                <p:spPr>
                  <a:xfrm>
                    <a:off x="1161636" y="4073229"/>
                    <a:ext cx="146334" cy="16480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6" name="Google Shape;5666;p80"/>
                <p:cNvGrpSpPr/>
                <p:nvPr/>
              </p:nvGrpSpPr>
              <p:grpSpPr>
                <a:xfrm>
                  <a:off x="785350" y="4185661"/>
                  <a:ext cx="376191" cy="102736"/>
                  <a:chOff x="785350" y="4185661"/>
                  <a:chExt cx="376191" cy="102736"/>
                </a:xfrm>
              </p:grpSpPr>
              <p:sp>
                <p:nvSpPr>
                  <p:cNvPr id="5667" name="Google Shape;5667;p80"/>
                  <p:cNvSpPr/>
                  <p:nvPr/>
                </p:nvSpPr>
                <p:spPr>
                  <a:xfrm>
                    <a:off x="808023" y="4238011"/>
                    <a:ext cx="175636" cy="5"/>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8" name="Google Shape;5668;p80"/>
                  <p:cNvSpPr/>
                  <p:nvPr/>
                </p:nvSpPr>
                <p:spPr>
                  <a:xfrm>
                    <a:off x="983648" y="4185661"/>
                    <a:ext cx="177893" cy="102736"/>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9" name="Google Shape;5669;p80"/>
                  <p:cNvSpPr/>
                  <p:nvPr/>
                </p:nvSpPr>
                <p:spPr>
                  <a:xfrm>
                    <a:off x="785350" y="4224370"/>
                    <a:ext cx="26646" cy="25631"/>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670" name="Google Shape;5670;p80"/>
              <p:cNvGrpSpPr/>
              <p:nvPr/>
            </p:nvGrpSpPr>
            <p:grpSpPr>
              <a:xfrm>
                <a:off x="1501054" y="3605478"/>
                <a:ext cx="526340" cy="249240"/>
                <a:chOff x="1501054" y="3605478"/>
                <a:chExt cx="526340" cy="249240"/>
              </a:xfrm>
            </p:grpSpPr>
            <p:grpSp>
              <p:nvGrpSpPr>
                <p:cNvPr id="5671" name="Google Shape;5671;p80"/>
                <p:cNvGrpSpPr/>
                <p:nvPr/>
              </p:nvGrpSpPr>
              <p:grpSpPr>
                <a:xfrm>
                  <a:off x="1834208" y="3643867"/>
                  <a:ext cx="193185" cy="25622"/>
                  <a:chOff x="1834208" y="3643867"/>
                  <a:chExt cx="193185" cy="25622"/>
                </a:xfrm>
              </p:grpSpPr>
              <p:sp>
                <p:nvSpPr>
                  <p:cNvPr id="5672" name="Google Shape;5672;p80"/>
                  <p:cNvSpPr/>
                  <p:nvPr/>
                </p:nvSpPr>
                <p:spPr>
                  <a:xfrm>
                    <a:off x="1834208" y="3655851"/>
                    <a:ext cx="167541" cy="5"/>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3" name="Google Shape;5673;p80"/>
                  <p:cNvSpPr/>
                  <p:nvPr/>
                </p:nvSpPr>
                <p:spPr>
                  <a:xfrm>
                    <a:off x="2000728" y="3643867"/>
                    <a:ext cx="26665" cy="25622"/>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4" name="Google Shape;5674;p80"/>
                <p:cNvGrpSpPr/>
                <p:nvPr/>
              </p:nvGrpSpPr>
              <p:grpSpPr>
                <a:xfrm>
                  <a:off x="1501054" y="3605478"/>
                  <a:ext cx="333165" cy="249240"/>
                  <a:chOff x="1501054" y="3605478"/>
                  <a:chExt cx="333165" cy="249240"/>
                </a:xfrm>
              </p:grpSpPr>
              <p:sp>
                <p:nvSpPr>
                  <p:cNvPr id="5675" name="Google Shape;5675;p80"/>
                  <p:cNvSpPr/>
                  <p:nvPr/>
                </p:nvSpPr>
                <p:spPr>
                  <a:xfrm>
                    <a:off x="1656330" y="3605478"/>
                    <a:ext cx="177888" cy="102736"/>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76" name="Google Shape;5676;p80"/>
                  <p:cNvGrpSpPr/>
                  <p:nvPr/>
                </p:nvGrpSpPr>
                <p:grpSpPr>
                  <a:xfrm>
                    <a:off x="1501054" y="3655851"/>
                    <a:ext cx="155286" cy="198867"/>
                    <a:chOff x="1501054" y="3655851"/>
                    <a:chExt cx="155286" cy="198867"/>
                  </a:xfrm>
                </p:grpSpPr>
                <p:sp>
                  <p:nvSpPr>
                    <p:cNvPr id="5677" name="Google Shape;5677;p80"/>
                    <p:cNvSpPr/>
                    <p:nvPr/>
                  </p:nvSpPr>
                  <p:spPr>
                    <a:xfrm>
                      <a:off x="1516351" y="3655851"/>
                      <a:ext cx="139989" cy="186082"/>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8" name="Google Shape;5678;p80"/>
                    <p:cNvSpPr/>
                    <p:nvPr/>
                  </p:nvSpPr>
                  <p:spPr>
                    <a:xfrm>
                      <a:off x="1501054" y="3829092"/>
                      <a:ext cx="26646" cy="25626"/>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679" name="Google Shape;5679;p80"/>
              <p:cNvGrpSpPr/>
              <p:nvPr/>
            </p:nvGrpSpPr>
            <p:grpSpPr>
              <a:xfrm>
                <a:off x="724986" y="3800594"/>
                <a:ext cx="532950" cy="302090"/>
                <a:chOff x="724986" y="3800594"/>
                <a:chExt cx="532950" cy="302090"/>
              </a:xfrm>
            </p:grpSpPr>
            <p:grpSp>
              <p:nvGrpSpPr>
                <p:cNvPr id="5680" name="Google Shape;5680;p80"/>
                <p:cNvGrpSpPr/>
                <p:nvPr/>
              </p:nvGrpSpPr>
              <p:grpSpPr>
                <a:xfrm>
                  <a:off x="724986" y="4044367"/>
                  <a:ext cx="181314" cy="25626"/>
                  <a:chOff x="724986" y="4044367"/>
                  <a:chExt cx="181314" cy="25626"/>
                </a:xfrm>
              </p:grpSpPr>
              <p:sp>
                <p:nvSpPr>
                  <p:cNvPr id="5681" name="Google Shape;5681;p80"/>
                  <p:cNvSpPr/>
                  <p:nvPr/>
                </p:nvSpPr>
                <p:spPr>
                  <a:xfrm>
                    <a:off x="746695" y="4059966"/>
                    <a:ext cx="159605" cy="5"/>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2" name="Google Shape;5682;p80"/>
                  <p:cNvSpPr/>
                  <p:nvPr/>
                </p:nvSpPr>
                <p:spPr>
                  <a:xfrm>
                    <a:off x="724986" y="4044367"/>
                    <a:ext cx="26646" cy="25626"/>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3" name="Google Shape;5683;p80"/>
                <p:cNvGrpSpPr/>
                <p:nvPr/>
              </p:nvGrpSpPr>
              <p:grpSpPr>
                <a:xfrm>
                  <a:off x="906290" y="3800594"/>
                  <a:ext cx="351646" cy="302090"/>
                  <a:chOff x="906290" y="3800594"/>
                  <a:chExt cx="351646" cy="302090"/>
                </a:xfrm>
              </p:grpSpPr>
              <p:grpSp>
                <p:nvGrpSpPr>
                  <p:cNvPr id="5684" name="Google Shape;5684;p80"/>
                  <p:cNvGrpSpPr/>
                  <p:nvPr/>
                </p:nvGrpSpPr>
                <p:grpSpPr>
                  <a:xfrm>
                    <a:off x="1084172" y="3842857"/>
                    <a:ext cx="173764" cy="217131"/>
                    <a:chOff x="1084172" y="3842857"/>
                    <a:chExt cx="173764" cy="217131"/>
                  </a:xfrm>
                </p:grpSpPr>
                <p:grpSp>
                  <p:nvGrpSpPr>
                    <p:cNvPr id="5685" name="Google Shape;5685;p80"/>
                    <p:cNvGrpSpPr/>
                    <p:nvPr/>
                  </p:nvGrpSpPr>
                  <p:grpSpPr>
                    <a:xfrm>
                      <a:off x="1156862" y="3936509"/>
                      <a:ext cx="101073" cy="25622"/>
                      <a:chOff x="1156862" y="3936509"/>
                      <a:chExt cx="101073" cy="25622"/>
                    </a:xfrm>
                  </p:grpSpPr>
                  <p:sp>
                    <p:nvSpPr>
                      <p:cNvPr id="5686" name="Google Shape;5686;p80"/>
                      <p:cNvSpPr/>
                      <p:nvPr/>
                    </p:nvSpPr>
                    <p:spPr>
                      <a:xfrm>
                        <a:off x="1156862" y="3936509"/>
                        <a:ext cx="26651" cy="25622"/>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7" name="Google Shape;5687;p80"/>
                      <p:cNvSpPr/>
                      <p:nvPr/>
                    </p:nvSpPr>
                    <p:spPr>
                      <a:xfrm>
                        <a:off x="1173592" y="3951414"/>
                        <a:ext cx="84343" cy="5"/>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88" name="Google Shape;5688;p80"/>
                    <p:cNvSpPr/>
                    <p:nvPr/>
                  </p:nvSpPr>
                  <p:spPr>
                    <a:xfrm>
                      <a:off x="1084172" y="3842857"/>
                      <a:ext cx="86476" cy="217131"/>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89" name="Google Shape;5689;p80"/>
                  <p:cNvSpPr/>
                  <p:nvPr/>
                </p:nvSpPr>
                <p:spPr>
                  <a:xfrm>
                    <a:off x="906290" y="3999967"/>
                    <a:ext cx="177893" cy="102717"/>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0" name="Google Shape;5690;p80"/>
                  <p:cNvSpPr/>
                  <p:nvPr/>
                </p:nvSpPr>
                <p:spPr>
                  <a:xfrm>
                    <a:off x="914509" y="3800594"/>
                    <a:ext cx="177888" cy="102731"/>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91" name="Google Shape;5691;p80"/>
                <p:cNvGrpSpPr/>
                <p:nvPr/>
              </p:nvGrpSpPr>
              <p:grpSpPr>
                <a:xfrm>
                  <a:off x="724986" y="3830189"/>
                  <a:ext cx="189533" cy="25626"/>
                  <a:chOff x="724986" y="3830189"/>
                  <a:chExt cx="189533" cy="25626"/>
                </a:xfrm>
              </p:grpSpPr>
              <p:sp>
                <p:nvSpPr>
                  <p:cNvPr id="5692" name="Google Shape;5692;p80"/>
                  <p:cNvSpPr/>
                  <p:nvPr/>
                </p:nvSpPr>
                <p:spPr>
                  <a:xfrm>
                    <a:off x="724986" y="3830189"/>
                    <a:ext cx="26646" cy="25626"/>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3" name="Google Shape;5693;p80"/>
                  <p:cNvSpPr/>
                  <p:nvPr/>
                </p:nvSpPr>
                <p:spPr>
                  <a:xfrm>
                    <a:off x="746695" y="3842838"/>
                    <a:ext cx="167824" cy="5"/>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5694" name="Google Shape;5694;p80"/>
          <p:cNvGrpSpPr/>
          <p:nvPr/>
        </p:nvGrpSpPr>
        <p:grpSpPr>
          <a:xfrm>
            <a:off x="2253298" y="2249677"/>
            <a:ext cx="948701" cy="935378"/>
            <a:chOff x="2253298" y="2428317"/>
            <a:chExt cx="948701" cy="935378"/>
          </a:xfrm>
        </p:grpSpPr>
        <p:sp>
          <p:nvSpPr>
            <p:cNvPr id="5695" name="Google Shape;5695;p80"/>
            <p:cNvSpPr/>
            <p:nvPr/>
          </p:nvSpPr>
          <p:spPr>
            <a:xfrm>
              <a:off x="2418065" y="2799334"/>
              <a:ext cx="619167" cy="193359"/>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6" name="Google Shape;5696;p80"/>
            <p:cNvSpPr/>
            <p:nvPr/>
          </p:nvSpPr>
          <p:spPr>
            <a:xfrm>
              <a:off x="2373234" y="2761962"/>
              <a:ext cx="248482" cy="268106"/>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7" name="Google Shape;5697;p80"/>
            <p:cNvSpPr/>
            <p:nvPr/>
          </p:nvSpPr>
          <p:spPr>
            <a:xfrm>
              <a:off x="2726356" y="3024889"/>
              <a:ext cx="2582" cy="9932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8" name="Google Shape;5698;p80"/>
            <p:cNvSpPr/>
            <p:nvPr/>
          </p:nvSpPr>
          <p:spPr>
            <a:xfrm>
              <a:off x="2785174" y="3024884"/>
              <a:ext cx="287220" cy="9933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9" name="Google Shape;5699;p80"/>
            <p:cNvSpPr/>
            <p:nvPr/>
          </p:nvSpPr>
          <p:spPr>
            <a:xfrm>
              <a:off x="2382903" y="3024884"/>
              <a:ext cx="287215" cy="9933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0" name="Google Shape;5700;p80"/>
            <p:cNvSpPr/>
            <p:nvPr/>
          </p:nvSpPr>
          <p:spPr>
            <a:xfrm>
              <a:off x="2596756" y="3151259"/>
              <a:ext cx="261784" cy="212436"/>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1" name="Google Shape;5701;p80"/>
            <p:cNvSpPr/>
            <p:nvPr/>
          </p:nvSpPr>
          <p:spPr>
            <a:xfrm>
              <a:off x="2940204" y="3151259"/>
              <a:ext cx="261795" cy="212436"/>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2" name="Google Shape;5702;p80"/>
            <p:cNvSpPr/>
            <p:nvPr/>
          </p:nvSpPr>
          <p:spPr>
            <a:xfrm>
              <a:off x="2253298" y="3151259"/>
              <a:ext cx="261795" cy="212436"/>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3" name="Google Shape;5703;p80"/>
            <p:cNvSpPr/>
            <p:nvPr/>
          </p:nvSpPr>
          <p:spPr>
            <a:xfrm>
              <a:off x="2718685" y="3113966"/>
              <a:ext cx="17919" cy="17924"/>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4" name="Google Shape;5704;p80"/>
            <p:cNvSpPr/>
            <p:nvPr/>
          </p:nvSpPr>
          <p:spPr>
            <a:xfrm>
              <a:off x="3062128" y="3113966"/>
              <a:ext cx="17924" cy="17924"/>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5" name="Google Shape;5705;p80"/>
            <p:cNvSpPr/>
            <p:nvPr/>
          </p:nvSpPr>
          <p:spPr>
            <a:xfrm>
              <a:off x="2375226" y="3113966"/>
              <a:ext cx="17924" cy="17924"/>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6" name="Google Shape;5706;p80"/>
            <p:cNvSpPr/>
            <p:nvPr/>
          </p:nvSpPr>
          <p:spPr>
            <a:xfrm>
              <a:off x="2718685" y="3017224"/>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7" name="Google Shape;5707;p80"/>
            <p:cNvSpPr/>
            <p:nvPr/>
          </p:nvSpPr>
          <p:spPr>
            <a:xfrm>
              <a:off x="2777509" y="3017224"/>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8" name="Google Shape;5708;p80"/>
            <p:cNvSpPr/>
            <p:nvPr/>
          </p:nvSpPr>
          <p:spPr>
            <a:xfrm>
              <a:off x="2659856" y="3017224"/>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9" name="Google Shape;5709;p80"/>
            <p:cNvSpPr/>
            <p:nvPr/>
          </p:nvSpPr>
          <p:spPr>
            <a:xfrm>
              <a:off x="2726356" y="2667807"/>
              <a:ext cx="2582" cy="99322"/>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0" name="Google Shape;5710;p80"/>
            <p:cNvSpPr/>
            <p:nvPr/>
          </p:nvSpPr>
          <p:spPr>
            <a:xfrm>
              <a:off x="2785174" y="2667796"/>
              <a:ext cx="287210" cy="9933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1" name="Google Shape;5711;p80"/>
            <p:cNvSpPr/>
            <p:nvPr/>
          </p:nvSpPr>
          <p:spPr>
            <a:xfrm>
              <a:off x="2382892" y="2667796"/>
              <a:ext cx="287226" cy="9933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2" name="Google Shape;5712;p80"/>
            <p:cNvSpPr/>
            <p:nvPr/>
          </p:nvSpPr>
          <p:spPr>
            <a:xfrm>
              <a:off x="2596756" y="2428317"/>
              <a:ext cx="261784" cy="212447"/>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3" name="Google Shape;5713;p80"/>
            <p:cNvSpPr/>
            <p:nvPr/>
          </p:nvSpPr>
          <p:spPr>
            <a:xfrm>
              <a:off x="2940204" y="2428317"/>
              <a:ext cx="261795" cy="212447"/>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4" name="Google Shape;5714;p80"/>
            <p:cNvSpPr/>
            <p:nvPr/>
          </p:nvSpPr>
          <p:spPr>
            <a:xfrm>
              <a:off x="2253298" y="2428317"/>
              <a:ext cx="261795" cy="212447"/>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5" name="Google Shape;5715;p80"/>
            <p:cNvSpPr/>
            <p:nvPr/>
          </p:nvSpPr>
          <p:spPr>
            <a:xfrm>
              <a:off x="2718685" y="2660136"/>
              <a:ext cx="17919" cy="17919"/>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6" name="Google Shape;5716;p80"/>
            <p:cNvSpPr/>
            <p:nvPr/>
          </p:nvSpPr>
          <p:spPr>
            <a:xfrm>
              <a:off x="3062128" y="2660136"/>
              <a:ext cx="17924" cy="17919"/>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7" name="Google Shape;5717;p80"/>
            <p:cNvSpPr/>
            <p:nvPr/>
          </p:nvSpPr>
          <p:spPr>
            <a:xfrm>
              <a:off x="2375226" y="2660136"/>
              <a:ext cx="17924" cy="17919"/>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8" name="Google Shape;5718;p80"/>
            <p:cNvSpPr/>
            <p:nvPr/>
          </p:nvSpPr>
          <p:spPr>
            <a:xfrm>
              <a:off x="2718685" y="2756878"/>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9" name="Google Shape;5719;p80"/>
            <p:cNvSpPr/>
            <p:nvPr/>
          </p:nvSpPr>
          <p:spPr>
            <a:xfrm>
              <a:off x="2777509" y="2756878"/>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0" name="Google Shape;5720;p80"/>
            <p:cNvSpPr/>
            <p:nvPr/>
          </p:nvSpPr>
          <p:spPr>
            <a:xfrm>
              <a:off x="2659856" y="2756878"/>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1" name="Google Shape;5721;p80"/>
            <p:cNvSpPr/>
            <p:nvPr/>
          </p:nvSpPr>
          <p:spPr>
            <a:xfrm>
              <a:off x="2301024" y="2533889"/>
              <a:ext cx="163753" cy="1291"/>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2" name="Google Shape;5722;p80"/>
            <p:cNvSpPr/>
            <p:nvPr/>
          </p:nvSpPr>
          <p:spPr>
            <a:xfrm>
              <a:off x="2644918" y="2533889"/>
              <a:ext cx="163747" cy="1291"/>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3" name="Google Shape;5723;p80"/>
            <p:cNvSpPr/>
            <p:nvPr/>
          </p:nvSpPr>
          <p:spPr>
            <a:xfrm>
              <a:off x="2990071" y="2533889"/>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4" name="Google Shape;5724;p80"/>
            <p:cNvSpPr/>
            <p:nvPr/>
          </p:nvSpPr>
          <p:spPr>
            <a:xfrm>
              <a:off x="2644918" y="3256825"/>
              <a:ext cx="163758" cy="1291"/>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5" name="Google Shape;5725;p80"/>
            <p:cNvSpPr/>
            <p:nvPr/>
          </p:nvSpPr>
          <p:spPr>
            <a:xfrm>
              <a:off x="2301427" y="3256825"/>
              <a:ext cx="163758" cy="1291"/>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6" name="Google Shape;5726;p80"/>
            <p:cNvSpPr/>
            <p:nvPr/>
          </p:nvSpPr>
          <p:spPr>
            <a:xfrm>
              <a:off x="2990102" y="3256847"/>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7" name="Google Shape;5727;p80"/>
            <p:cNvSpPr/>
            <p:nvPr/>
          </p:nvSpPr>
          <p:spPr>
            <a:xfrm>
              <a:off x="2833559" y="2761962"/>
              <a:ext cx="248503" cy="268106"/>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Shape 5731"/>
        <p:cNvGrpSpPr/>
        <p:nvPr/>
      </p:nvGrpSpPr>
      <p:grpSpPr>
        <a:xfrm>
          <a:off x="0" y="0"/>
          <a:ext cx="0" cy="0"/>
          <a:chOff x="0" y="0"/>
          <a:chExt cx="0" cy="0"/>
        </a:xfrm>
      </p:grpSpPr>
      <p:grpSp>
        <p:nvGrpSpPr>
          <p:cNvPr id="5732" name="Google Shape;5732;p81"/>
          <p:cNvGrpSpPr/>
          <p:nvPr/>
        </p:nvGrpSpPr>
        <p:grpSpPr>
          <a:xfrm>
            <a:off x="3339744" y="952977"/>
            <a:ext cx="2363393" cy="1017867"/>
            <a:chOff x="3292400" y="1219146"/>
            <a:chExt cx="2615240" cy="1110239"/>
          </a:xfrm>
        </p:grpSpPr>
        <p:sp>
          <p:nvSpPr>
            <p:cNvPr id="5733" name="Google Shape;5733;p81"/>
            <p:cNvSpPr/>
            <p:nvPr/>
          </p:nvSpPr>
          <p:spPr>
            <a:xfrm>
              <a:off x="3292400" y="1845763"/>
              <a:ext cx="370500" cy="478500"/>
            </a:xfrm>
            <a:prstGeom prst="round2DiagRect">
              <a:avLst>
                <a:gd name="adj1" fmla="val 16667"/>
                <a:gd name="adj2" fmla="val 0"/>
              </a:avLst>
            </a:prstGeom>
            <a:solidFill>
              <a:srgbClr val="ABBCC9"/>
            </a:solidFill>
            <a:ln>
              <a:noFill/>
            </a:ln>
          </p:spPr>
          <p:txBody>
            <a:bodyPr spcFirstLastPara="1" wrap="square" lIns="0" tIns="0" rIns="0" bIns="0" anchor="ctr" anchorCtr="0">
              <a:noAutofit/>
            </a:bodyPr>
            <a:lstStyle/>
            <a:p>
              <a:pPr marL="0" lvl="0" indent="0" algn="l" rtl="0">
                <a:spcBef>
                  <a:spcPts val="0"/>
                </a:spcBef>
                <a:spcAft>
                  <a:spcPts val="0"/>
                </a:spcAft>
                <a:buNone/>
              </a:pPr>
              <a:endParaRPr sz="200">
                <a:solidFill>
                  <a:srgbClr val="FFFFFF"/>
                </a:solidFill>
              </a:endParaRPr>
            </a:p>
          </p:txBody>
        </p:sp>
        <p:sp>
          <p:nvSpPr>
            <p:cNvPr id="5734" name="Google Shape;5734;p81"/>
            <p:cNvSpPr/>
            <p:nvPr/>
          </p:nvSpPr>
          <p:spPr>
            <a:xfrm>
              <a:off x="3292400" y="1314860"/>
              <a:ext cx="370500" cy="478500"/>
            </a:xfrm>
            <a:prstGeom prst="round2DiagRect">
              <a:avLst>
                <a:gd name="adj1" fmla="val 16667"/>
                <a:gd name="adj2" fmla="val 0"/>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735" name="Google Shape;5735;p81"/>
            <p:cNvSpPr txBox="1"/>
            <p:nvPr/>
          </p:nvSpPr>
          <p:spPr>
            <a:xfrm flipH="1">
              <a:off x="3678794" y="1219157"/>
              <a:ext cx="3705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JANUARY</a:t>
              </a:r>
              <a:endParaRPr sz="200">
                <a:solidFill>
                  <a:srgbClr val="FFFFFF"/>
                </a:solidFill>
              </a:endParaRPr>
            </a:p>
          </p:txBody>
        </p:sp>
        <p:sp>
          <p:nvSpPr>
            <p:cNvPr id="5736" name="Google Shape;5736;p81"/>
            <p:cNvSpPr txBox="1"/>
            <p:nvPr/>
          </p:nvSpPr>
          <p:spPr>
            <a:xfrm flipH="1">
              <a:off x="4051671" y="1219146"/>
              <a:ext cx="4014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FEBRUARY</a:t>
              </a:r>
              <a:endParaRPr sz="200">
                <a:solidFill>
                  <a:srgbClr val="FFFFFF"/>
                </a:solidFill>
              </a:endParaRPr>
            </a:p>
          </p:txBody>
        </p:sp>
        <p:sp>
          <p:nvSpPr>
            <p:cNvPr id="5737" name="Google Shape;5737;p81"/>
            <p:cNvSpPr txBox="1"/>
            <p:nvPr/>
          </p:nvSpPr>
          <p:spPr>
            <a:xfrm flipH="1">
              <a:off x="4453057" y="1219146"/>
              <a:ext cx="3480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MARCH</a:t>
              </a:r>
              <a:endParaRPr sz="200">
                <a:solidFill>
                  <a:srgbClr val="FFFFFF"/>
                </a:solidFill>
              </a:endParaRPr>
            </a:p>
          </p:txBody>
        </p:sp>
        <p:sp>
          <p:nvSpPr>
            <p:cNvPr id="5738" name="Google Shape;5738;p81"/>
            <p:cNvSpPr txBox="1"/>
            <p:nvPr/>
          </p:nvSpPr>
          <p:spPr>
            <a:xfrm flipH="1">
              <a:off x="4831790"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APRIL</a:t>
              </a:r>
              <a:endParaRPr sz="200">
                <a:solidFill>
                  <a:srgbClr val="FFFFFF"/>
                </a:solidFill>
              </a:endParaRPr>
            </a:p>
          </p:txBody>
        </p:sp>
        <p:sp>
          <p:nvSpPr>
            <p:cNvPr id="5739" name="Google Shape;5739;p81"/>
            <p:cNvSpPr txBox="1"/>
            <p:nvPr/>
          </p:nvSpPr>
          <p:spPr>
            <a:xfrm flipH="1">
              <a:off x="5186134"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MAY</a:t>
              </a:r>
              <a:endParaRPr sz="200">
                <a:solidFill>
                  <a:srgbClr val="FFFFFF"/>
                </a:solidFill>
              </a:endParaRPr>
            </a:p>
          </p:txBody>
        </p:sp>
        <p:sp>
          <p:nvSpPr>
            <p:cNvPr id="5740" name="Google Shape;5740;p81"/>
            <p:cNvSpPr txBox="1"/>
            <p:nvPr/>
          </p:nvSpPr>
          <p:spPr>
            <a:xfrm flipH="1">
              <a:off x="5562148"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JUNE</a:t>
              </a:r>
              <a:endParaRPr sz="200">
                <a:solidFill>
                  <a:srgbClr val="FFFFFF"/>
                </a:solidFill>
              </a:endParaRPr>
            </a:p>
          </p:txBody>
        </p:sp>
        <p:sp>
          <p:nvSpPr>
            <p:cNvPr id="5741" name="Google Shape;5741;p81"/>
            <p:cNvSpPr txBox="1"/>
            <p:nvPr/>
          </p:nvSpPr>
          <p:spPr>
            <a:xfrm flipH="1">
              <a:off x="3338153" y="1379250"/>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1</a:t>
              </a:r>
              <a:endParaRPr sz="200">
                <a:solidFill>
                  <a:srgbClr val="FFFFFF"/>
                </a:solidFill>
              </a:endParaRPr>
            </a:p>
          </p:txBody>
        </p:sp>
        <p:sp>
          <p:nvSpPr>
            <p:cNvPr id="5742" name="Google Shape;5742;p81"/>
            <p:cNvSpPr txBox="1"/>
            <p:nvPr/>
          </p:nvSpPr>
          <p:spPr>
            <a:xfrm flipH="1">
              <a:off x="3338156" y="1902299"/>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2</a:t>
              </a:r>
              <a:endParaRPr sz="200">
                <a:solidFill>
                  <a:srgbClr val="FFFFFF"/>
                </a:solidFill>
              </a:endParaRPr>
            </a:p>
          </p:txBody>
        </p:sp>
        <p:sp>
          <p:nvSpPr>
            <p:cNvPr id="5743" name="Google Shape;5743;p81"/>
            <p:cNvSpPr txBox="1"/>
            <p:nvPr/>
          </p:nvSpPr>
          <p:spPr>
            <a:xfrm flipH="1">
              <a:off x="3344522" y="1537172"/>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5744" name="Google Shape;5744;p81"/>
            <p:cNvSpPr txBox="1"/>
            <p:nvPr/>
          </p:nvSpPr>
          <p:spPr>
            <a:xfrm flipH="1">
              <a:off x="3344522" y="1713877"/>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sp>
          <p:nvSpPr>
            <p:cNvPr id="5745" name="Google Shape;5745;p81"/>
            <p:cNvSpPr txBox="1"/>
            <p:nvPr/>
          </p:nvSpPr>
          <p:spPr>
            <a:xfrm flipH="1">
              <a:off x="3344522" y="2079003"/>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5746" name="Google Shape;5746;p81"/>
            <p:cNvSpPr txBox="1"/>
            <p:nvPr/>
          </p:nvSpPr>
          <p:spPr>
            <a:xfrm flipH="1">
              <a:off x="3344527" y="2246885"/>
              <a:ext cx="262200" cy="825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grpSp>
          <p:nvGrpSpPr>
            <p:cNvPr id="5747" name="Google Shape;5747;p81"/>
            <p:cNvGrpSpPr/>
            <p:nvPr/>
          </p:nvGrpSpPr>
          <p:grpSpPr>
            <a:xfrm>
              <a:off x="3748438" y="1378608"/>
              <a:ext cx="2159202" cy="903971"/>
              <a:chOff x="1683525" y="2179850"/>
              <a:chExt cx="4519050" cy="2134525"/>
            </a:xfrm>
          </p:grpSpPr>
          <p:sp>
            <p:nvSpPr>
              <p:cNvPr id="5748" name="Google Shape;5748;p81"/>
              <p:cNvSpPr/>
              <p:nvPr/>
            </p:nvSpPr>
            <p:spPr>
              <a:xfrm>
                <a:off x="1683525" y="2179850"/>
                <a:ext cx="4519050" cy="53925"/>
              </a:xfrm>
              <a:custGeom>
                <a:avLst/>
                <a:gdLst/>
                <a:ahLst/>
                <a:cxnLst/>
                <a:rect l="l" t="t" r="r" b="b"/>
                <a:pathLst>
                  <a:path w="180762" h="2157" extrusionOk="0">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749" name="Google Shape;5749;p81"/>
              <p:cNvSpPr/>
              <p:nvPr/>
            </p:nvSpPr>
            <p:spPr>
              <a:xfrm>
                <a:off x="1683525" y="2595975"/>
                <a:ext cx="4519050" cy="53900"/>
              </a:xfrm>
              <a:custGeom>
                <a:avLst/>
                <a:gdLst/>
                <a:ahLst/>
                <a:cxnLst/>
                <a:rect l="l" t="t" r="r" b="b"/>
                <a:pathLst>
                  <a:path w="180762" h="2156" extrusionOk="0">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750" name="Google Shape;5750;p81"/>
              <p:cNvSpPr/>
              <p:nvPr/>
            </p:nvSpPr>
            <p:spPr>
              <a:xfrm>
                <a:off x="1683525" y="3012100"/>
                <a:ext cx="4519050" cy="53900"/>
              </a:xfrm>
              <a:custGeom>
                <a:avLst/>
                <a:gdLst/>
                <a:ahLst/>
                <a:cxnLst/>
                <a:rect l="l" t="t" r="r" b="b"/>
                <a:pathLst>
                  <a:path w="180762" h="2156" extrusionOk="0">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751" name="Google Shape;5751;p81"/>
              <p:cNvSpPr/>
              <p:nvPr/>
            </p:nvSpPr>
            <p:spPr>
              <a:xfrm>
                <a:off x="1683525" y="3428225"/>
                <a:ext cx="4519050" cy="53900"/>
              </a:xfrm>
              <a:custGeom>
                <a:avLst/>
                <a:gdLst/>
                <a:ahLst/>
                <a:cxnLst/>
                <a:rect l="l" t="t" r="r" b="b"/>
                <a:pathLst>
                  <a:path w="180762" h="2156" extrusionOk="0">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752" name="Google Shape;5752;p81"/>
              <p:cNvSpPr/>
              <p:nvPr/>
            </p:nvSpPr>
            <p:spPr>
              <a:xfrm>
                <a:off x="1683525" y="3844350"/>
                <a:ext cx="4519050" cy="53900"/>
              </a:xfrm>
              <a:custGeom>
                <a:avLst/>
                <a:gdLst/>
                <a:ahLst/>
                <a:cxnLst/>
                <a:rect l="l" t="t" r="r" b="b"/>
                <a:pathLst>
                  <a:path w="180762" h="2156" extrusionOk="0">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753" name="Google Shape;5753;p81"/>
              <p:cNvSpPr/>
              <p:nvPr/>
            </p:nvSpPr>
            <p:spPr>
              <a:xfrm>
                <a:off x="1683525" y="4260475"/>
                <a:ext cx="4519050" cy="53900"/>
              </a:xfrm>
              <a:custGeom>
                <a:avLst/>
                <a:gdLst/>
                <a:ahLst/>
                <a:cxnLst/>
                <a:rect l="l" t="t" r="r" b="b"/>
                <a:pathLst>
                  <a:path w="180762" h="2156" extrusionOk="0">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754" name="Google Shape;5754;p81"/>
              <p:cNvSpPr/>
              <p:nvPr/>
            </p:nvSpPr>
            <p:spPr>
              <a:xfrm>
                <a:off x="1683525" y="2179850"/>
                <a:ext cx="921275" cy="53925"/>
              </a:xfrm>
              <a:custGeom>
                <a:avLst/>
                <a:gdLst/>
                <a:ahLst/>
                <a:cxnLst/>
                <a:rect l="l" t="t" r="r" b="b"/>
                <a:pathLst>
                  <a:path w="36851" h="2157" extrusionOk="0">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755" name="Google Shape;5755;p81"/>
              <p:cNvSpPr/>
              <p:nvPr/>
            </p:nvSpPr>
            <p:spPr>
              <a:xfrm>
                <a:off x="2166625" y="2595975"/>
                <a:ext cx="2036900" cy="53900"/>
              </a:xfrm>
              <a:custGeom>
                <a:avLst/>
                <a:gdLst/>
                <a:ahLst/>
                <a:cxnLst/>
                <a:rect l="l" t="t" r="r" b="b"/>
                <a:pathLst>
                  <a:path w="81476" h="2156" extrusionOk="0">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756" name="Google Shape;5756;p81"/>
              <p:cNvSpPr/>
              <p:nvPr/>
            </p:nvSpPr>
            <p:spPr>
              <a:xfrm>
                <a:off x="2808675" y="3012100"/>
                <a:ext cx="1082000" cy="53900"/>
              </a:xfrm>
              <a:custGeom>
                <a:avLst/>
                <a:gdLst/>
                <a:ahLst/>
                <a:cxnLst/>
                <a:rect l="l" t="t" r="r" b="b"/>
                <a:pathLst>
                  <a:path w="43280" h="2156" extrusionOk="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757" name="Google Shape;5757;p81"/>
              <p:cNvSpPr/>
              <p:nvPr/>
            </p:nvSpPr>
            <p:spPr>
              <a:xfrm>
                <a:off x="2942925" y="3428225"/>
                <a:ext cx="2044925" cy="53900"/>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758" name="Google Shape;5758;p81"/>
              <p:cNvSpPr/>
              <p:nvPr/>
            </p:nvSpPr>
            <p:spPr>
              <a:xfrm>
                <a:off x="3933825" y="3844350"/>
                <a:ext cx="1650825" cy="53900"/>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759" name="Google Shape;5759;p81"/>
              <p:cNvSpPr/>
              <p:nvPr/>
            </p:nvSpPr>
            <p:spPr>
              <a:xfrm>
                <a:off x="5058950" y="4260775"/>
                <a:ext cx="1143625" cy="53600"/>
              </a:xfrm>
              <a:custGeom>
                <a:avLst/>
                <a:gdLst/>
                <a:ahLst/>
                <a:cxnLst/>
                <a:rect l="l" t="t" r="r" b="b"/>
                <a:pathLst>
                  <a:path w="45745" h="2144" extrusionOk="0">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grpSp>
      </p:grpSp>
      <p:graphicFrame>
        <p:nvGraphicFramePr>
          <p:cNvPr id="5760" name="Google Shape;5760;p81"/>
          <p:cNvGraphicFramePr/>
          <p:nvPr/>
        </p:nvGraphicFramePr>
        <p:xfrm>
          <a:off x="5935838" y="2130450"/>
          <a:ext cx="3000000" cy="3000000"/>
        </p:xfrm>
        <a:graphic>
          <a:graphicData uri="http://schemas.openxmlformats.org/drawingml/2006/table">
            <a:tbl>
              <a:tblPr>
                <a:noFill/>
                <a:tableStyleId>{9313BD9B-49FF-4598-B0D5-1C4F95FAEC3E}</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0"/>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1"/>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E3E9ED"/>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869FB2"/>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2"/>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7994A9">
                        <a:alpha val="64709"/>
                      </a:srgbClr>
                    </a:solidFill>
                  </a:tcPr>
                </a:tc>
                <a:extLst>
                  <a:ext uri="{0D108BD9-81ED-4DB2-BD59-A6C34878D82A}">
                    <a16:rowId xmlns:a16="http://schemas.microsoft.com/office/drawing/2014/main" val="10003"/>
                  </a:ext>
                </a:extLst>
              </a:tr>
            </a:tbl>
          </a:graphicData>
        </a:graphic>
      </p:graphicFrame>
      <p:grpSp>
        <p:nvGrpSpPr>
          <p:cNvPr id="5761" name="Google Shape;5761;p81"/>
          <p:cNvGrpSpPr/>
          <p:nvPr/>
        </p:nvGrpSpPr>
        <p:grpSpPr>
          <a:xfrm>
            <a:off x="5913087" y="3189047"/>
            <a:ext cx="2519825" cy="1001454"/>
            <a:chOff x="1906114" y="789980"/>
            <a:chExt cx="1487676" cy="606868"/>
          </a:xfrm>
        </p:grpSpPr>
        <p:cxnSp>
          <p:nvCxnSpPr>
            <p:cNvPr id="5762" name="Google Shape;5762;p81"/>
            <p:cNvCxnSpPr/>
            <p:nvPr/>
          </p:nvCxnSpPr>
          <p:spPr>
            <a:xfrm rot="10800000">
              <a:off x="2109981" y="1180903"/>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5763" name="Google Shape;5763;p81"/>
            <p:cNvCxnSpPr/>
            <p:nvPr/>
          </p:nvCxnSpPr>
          <p:spPr>
            <a:xfrm rot="10800000">
              <a:off x="2109981" y="985080"/>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5764" name="Google Shape;5764;p81"/>
            <p:cNvCxnSpPr/>
            <p:nvPr/>
          </p:nvCxnSpPr>
          <p:spPr>
            <a:xfrm rot="10800000">
              <a:off x="2109981" y="1376729"/>
              <a:ext cx="1280400" cy="0"/>
            </a:xfrm>
            <a:prstGeom prst="straightConnector1">
              <a:avLst/>
            </a:prstGeom>
            <a:noFill/>
            <a:ln w="9525" cap="flat" cmpd="sng">
              <a:solidFill>
                <a:srgbClr val="B3C3CE"/>
              </a:solidFill>
              <a:prstDash val="solid"/>
              <a:round/>
              <a:headEnd type="none" w="med" len="med"/>
              <a:tailEnd type="none" w="med" len="med"/>
            </a:ln>
          </p:spPr>
        </p:cxnSp>
        <p:sp>
          <p:nvSpPr>
            <p:cNvPr id="5765" name="Google Shape;5765;p81"/>
            <p:cNvSpPr txBox="1"/>
            <p:nvPr/>
          </p:nvSpPr>
          <p:spPr>
            <a:xfrm flipH="1">
              <a:off x="210971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JANUARY</a:t>
              </a:r>
              <a:endParaRPr sz="300">
                <a:solidFill>
                  <a:srgbClr val="E3E9ED"/>
                </a:solidFill>
              </a:endParaRPr>
            </a:p>
          </p:txBody>
        </p:sp>
        <p:sp>
          <p:nvSpPr>
            <p:cNvPr id="5766" name="Google Shape;5766;p81"/>
            <p:cNvSpPr txBox="1"/>
            <p:nvPr/>
          </p:nvSpPr>
          <p:spPr>
            <a:xfrm flipH="1">
              <a:off x="2434275" y="789980"/>
              <a:ext cx="2892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FEBRUARY</a:t>
              </a:r>
              <a:endParaRPr sz="300">
                <a:solidFill>
                  <a:srgbClr val="E3E9ED"/>
                </a:solidFill>
              </a:endParaRPr>
            </a:p>
          </p:txBody>
        </p:sp>
        <p:sp>
          <p:nvSpPr>
            <p:cNvPr id="5767" name="Google Shape;5767;p81"/>
            <p:cNvSpPr txBox="1"/>
            <p:nvPr/>
          </p:nvSpPr>
          <p:spPr>
            <a:xfrm flipH="1">
              <a:off x="2781049"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MARCH</a:t>
              </a:r>
              <a:endParaRPr sz="300">
                <a:solidFill>
                  <a:srgbClr val="E3E9ED"/>
                </a:solidFill>
              </a:endParaRPr>
            </a:p>
          </p:txBody>
        </p:sp>
        <p:sp>
          <p:nvSpPr>
            <p:cNvPr id="5768" name="Google Shape;5768;p81"/>
            <p:cNvSpPr txBox="1"/>
            <p:nvPr/>
          </p:nvSpPr>
          <p:spPr>
            <a:xfrm flipH="1">
              <a:off x="311269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APRIL</a:t>
              </a:r>
              <a:endParaRPr sz="300">
                <a:solidFill>
                  <a:srgbClr val="E3E9ED"/>
                </a:solidFill>
              </a:endParaRPr>
            </a:p>
          </p:txBody>
        </p:sp>
        <p:sp>
          <p:nvSpPr>
            <p:cNvPr id="5769" name="Google Shape;5769;p81"/>
            <p:cNvSpPr/>
            <p:nvPr/>
          </p:nvSpPr>
          <p:spPr>
            <a:xfrm>
              <a:off x="2105681" y="964326"/>
              <a:ext cx="2892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0" name="Google Shape;5770;p81"/>
            <p:cNvSpPr/>
            <p:nvPr/>
          </p:nvSpPr>
          <p:spPr>
            <a:xfrm>
              <a:off x="2109515" y="1159286"/>
              <a:ext cx="280200" cy="42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1" name="Google Shape;5771;p81"/>
            <p:cNvSpPr/>
            <p:nvPr/>
          </p:nvSpPr>
          <p:spPr>
            <a:xfrm>
              <a:off x="2753389" y="1353677"/>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2" name="Google Shape;5772;p81"/>
            <p:cNvSpPr/>
            <p:nvPr/>
          </p:nvSpPr>
          <p:spPr>
            <a:xfrm>
              <a:off x="2105681" y="1159287"/>
              <a:ext cx="2892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3" name="Google Shape;5773;p81"/>
            <p:cNvSpPr/>
            <p:nvPr/>
          </p:nvSpPr>
          <p:spPr>
            <a:xfrm>
              <a:off x="2412005" y="1354248"/>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4" name="Google Shape;5774;p81"/>
            <p:cNvSpPr/>
            <p:nvPr/>
          </p:nvSpPr>
          <p:spPr>
            <a:xfrm>
              <a:off x="2410087"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5" name="Google Shape;5775;p81"/>
            <p:cNvSpPr txBox="1"/>
            <p:nvPr/>
          </p:nvSpPr>
          <p:spPr>
            <a:xfrm flipH="1">
              <a:off x="1906114" y="918164"/>
              <a:ext cx="203400" cy="106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1600"/>
                </a:spcAft>
                <a:buNone/>
              </a:pPr>
              <a:r>
                <a:rPr lang="en" sz="300">
                  <a:solidFill>
                    <a:srgbClr val="E3E9ED"/>
                  </a:solidFill>
                </a:rPr>
                <a:t>PHASE 1</a:t>
              </a:r>
              <a:endParaRPr sz="300">
                <a:solidFill>
                  <a:srgbClr val="E3E9ED"/>
                </a:solidFill>
              </a:endParaRPr>
            </a:p>
          </p:txBody>
        </p:sp>
        <p:sp>
          <p:nvSpPr>
            <p:cNvPr id="5776" name="Google Shape;5776;p81"/>
            <p:cNvSpPr txBox="1"/>
            <p:nvPr/>
          </p:nvSpPr>
          <p:spPr>
            <a:xfrm flipH="1">
              <a:off x="1919618" y="1113390"/>
              <a:ext cx="1899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1</a:t>
              </a:r>
              <a:endParaRPr sz="300">
                <a:solidFill>
                  <a:srgbClr val="E3E9ED"/>
                </a:solidFill>
              </a:endParaRPr>
            </a:p>
          </p:txBody>
        </p:sp>
        <p:sp>
          <p:nvSpPr>
            <p:cNvPr id="5777" name="Google Shape;5777;p81"/>
            <p:cNvSpPr txBox="1"/>
            <p:nvPr/>
          </p:nvSpPr>
          <p:spPr>
            <a:xfrm flipH="1">
              <a:off x="1906118" y="1304527"/>
              <a:ext cx="2034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2</a:t>
              </a:r>
              <a:endParaRPr sz="300">
                <a:solidFill>
                  <a:srgbClr val="E3E9ED"/>
                </a:solidFill>
              </a:endParaRPr>
            </a:p>
          </p:txBody>
        </p:sp>
        <p:sp>
          <p:nvSpPr>
            <p:cNvPr id="5778" name="Google Shape;5778;p81"/>
            <p:cNvSpPr/>
            <p:nvPr/>
          </p:nvSpPr>
          <p:spPr>
            <a:xfrm>
              <a:off x="2750975"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9" name="Google Shape;5779;p81"/>
          <p:cNvGrpSpPr/>
          <p:nvPr/>
        </p:nvGrpSpPr>
        <p:grpSpPr>
          <a:xfrm>
            <a:off x="712562" y="998005"/>
            <a:ext cx="2394370" cy="976502"/>
            <a:chOff x="749309" y="1112739"/>
            <a:chExt cx="2371603" cy="976502"/>
          </a:xfrm>
        </p:grpSpPr>
        <p:sp>
          <p:nvSpPr>
            <p:cNvPr id="5780" name="Google Shape;5780;p81"/>
            <p:cNvSpPr/>
            <p:nvPr/>
          </p:nvSpPr>
          <p:spPr>
            <a:xfrm>
              <a:off x="1092126"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1" name="Google Shape;5781;p81"/>
            <p:cNvSpPr/>
            <p:nvPr/>
          </p:nvSpPr>
          <p:spPr>
            <a:xfrm>
              <a:off x="1434943"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2" name="Google Shape;5782;p81"/>
            <p:cNvSpPr/>
            <p:nvPr/>
          </p:nvSpPr>
          <p:spPr>
            <a:xfrm>
              <a:off x="1777760"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3" name="Google Shape;5783;p81"/>
            <p:cNvSpPr/>
            <p:nvPr/>
          </p:nvSpPr>
          <p:spPr>
            <a:xfrm>
              <a:off x="2120578"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4" name="Google Shape;5784;p81"/>
            <p:cNvSpPr/>
            <p:nvPr/>
          </p:nvSpPr>
          <p:spPr>
            <a:xfrm>
              <a:off x="2463395"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5" name="Google Shape;5785;p81"/>
            <p:cNvSpPr/>
            <p:nvPr/>
          </p:nvSpPr>
          <p:spPr>
            <a:xfrm>
              <a:off x="2806212"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6" name="Google Shape;5786;p81"/>
            <p:cNvSpPr/>
            <p:nvPr/>
          </p:nvSpPr>
          <p:spPr>
            <a:xfrm>
              <a:off x="749309" y="136229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7" name="Google Shape;5787;p81"/>
            <p:cNvSpPr/>
            <p:nvPr/>
          </p:nvSpPr>
          <p:spPr>
            <a:xfrm>
              <a:off x="1092126"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8" name="Google Shape;5788;p81"/>
            <p:cNvSpPr/>
            <p:nvPr/>
          </p:nvSpPr>
          <p:spPr>
            <a:xfrm>
              <a:off x="1434943"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9" name="Google Shape;5789;p81"/>
            <p:cNvSpPr/>
            <p:nvPr/>
          </p:nvSpPr>
          <p:spPr>
            <a:xfrm>
              <a:off x="1777760"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0" name="Google Shape;5790;p81"/>
            <p:cNvSpPr/>
            <p:nvPr/>
          </p:nvSpPr>
          <p:spPr>
            <a:xfrm>
              <a:off x="2120578"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1" name="Google Shape;5791;p81"/>
            <p:cNvSpPr/>
            <p:nvPr/>
          </p:nvSpPr>
          <p:spPr>
            <a:xfrm>
              <a:off x="2463395"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2" name="Google Shape;5792;p81"/>
            <p:cNvSpPr/>
            <p:nvPr/>
          </p:nvSpPr>
          <p:spPr>
            <a:xfrm>
              <a:off x="2806212"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3" name="Google Shape;5793;p81"/>
            <p:cNvSpPr/>
            <p:nvPr/>
          </p:nvSpPr>
          <p:spPr>
            <a:xfrm>
              <a:off x="749309" y="161184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4" name="Google Shape;5794;p81"/>
            <p:cNvSpPr/>
            <p:nvPr/>
          </p:nvSpPr>
          <p:spPr>
            <a:xfrm>
              <a:off x="1092126"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5" name="Google Shape;5795;p81"/>
            <p:cNvSpPr/>
            <p:nvPr/>
          </p:nvSpPr>
          <p:spPr>
            <a:xfrm>
              <a:off x="1434943"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6" name="Google Shape;5796;p81"/>
            <p:cNvSpPr/>
            <p:nvPr/>
          </p:nvSpPr>
          <p:spPr>
            <a:xfrm>
              <a:off x="1777760"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7" name="Google Shape;5797;p81"/>
            <p:cNvSpPr/>
            <p:nvPr/>
          </p:nvSpPr>
          <p:spPr>
            <a:xfrm>
              <a:off x="2120578"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8" name="Google Shape;5798;p81"/>
            <p:cNvSpPr/>
            <p:nvPr/>
          </p:nvSpPr>
          <p:spPr>
            <a:xfrm>
              <a:off x="2463395"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9" name="Google Shape;5799;p81"/>
            <p:cNvSpPr/>
            <p:nvPr/>
          </p:nvSpPr>
          <p:spPr>
            <a:xfrm>
              <a:off x="2806212"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0" name="Google Shape;5800;p81"/>
            <p:cNvSpPr/>
            <p:nvPr/>
          </p:nvSpPr>
          <p:spPr>
            <a:xfrm>
              <a:off x="749309" y="186140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1" name="Google Shape;5801;p81"/>
            <p:cNvSpPr/>
            <p:nvPr/>
          </p:nvSpPr>
          <p:spPr>
            <a:xfrm>
              <a:off x="1092126"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2" name="Google Shape;5802;p81"/>
            <p:cNvSpPr/>
            <p:nvPr/>
          </p:nvSpPr>
          <p:spPr>
            <a:xfrm>
              <a:off x="1434943"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3" name="Google Shape;5803;p81"/>
            <p:cNvSpPr/>
            <p:nvPr/>
          </p:nvSpPr>
          <p:spPr>
            <a:xfrm>
              <a:off x="1777760"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4" name="Google Shape;5804;p81"/>
            <p:cNvSpPr/>
            <p:nvPr/>
          </p:nvSpPr>
          <p:spPr>
            <a:xfrm>
              <a:off x="2120578"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5" name="Google Shape;5805;p81"/>
            <p:cNvSpPr/>
            <p:nvPr/>
          </p:nvSpPr>
          <p:spPr>
            <a:xfrm>
              <a:off x="2463395"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6" name="Google Shape;5806;p81"/>
            <p:cNvSpPr/>
            <p:nvPr/>
          </p:nvSpPr>
          <p:spPr>
            <a:xfrm>
              <a:off x="2806212"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7" name="Google Shape;5807;p81"/>
            <p:cNvSpPr/>
            <p:nvPr/>
          </p:nvSpPr>
          <p:spPr>
            <a:xfrm>
              <a:off x="749309" y="111273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8" name="Google Shape;5808;p81"/>
            <p:cNvSpPr/>
            <p:nvPr/>
          </p:nvSpPr>
          <p:spPr>
            <a:xfrm>
              <a:off x="1434877" y="1258345"/>
              <a:ext cx="16857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9" name="Google Shape;5809;p81"/>
            <p:cNvSpPr/>
            <p:nvPr/>
          </p:nvSpPr>
          <p:spPr>
            <a:xfrm>
              <a:off x="1777683" y="2010641"/>
              <a:ext cx="10002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0" name="Google Shape;5810;p81"/>
            <p:cNvSpPr/>
            <p:nvPr/>
          </p:nvSpPr>
          <p:spPr>
            <a:xfrm>
              <a:off x="1092070"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1" name="Google Shape;5811;p81"/>
            <p:cNvSpPr/>
            <p:nvPr/>
          </p:nvSpPr>
          <p:spPr>
            <a:xfrm>
              <a:off x="2463277"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5812" name="Google Shape;5812;p81"/>
          <p:cNvGraphicFramePr/>
          <p:nvPr/>
        </p:nvGraphicFramePr>
        <p:xfrm>
          <a:off x="5935863" y="996300"/>
          <a:ext cx="3000000" cy="3000000"/>
        </p:xfrm>
        <a:graphic>
          <a:graphicData uri="http://schemas.openxmlformats.org/drawingml/2006/table">
            <a:tbl>
              <a:tblPr>
                <a:noFill/>
                <a:tableStyleId>{9313BD9B-49FF-4598-B0D5-1C4F95FAEC3E}</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extLst>
                  <a:ext uri="{0D108BD9-81ED-4DB2-BD59-A6C34878D82A}">
                    <a16:rowId xmlns:a16="http://schemas.microsoft.com/office/drawing/2014/main" val="10000"/>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2"/>
                  </a:ext>
                </a:extLst>
              </a:tr>
            </a:tbl>
          </a:graphicData>
        </a:graphic>
      </p:graphicFrame>
      <p:graphicFrame>
        <p:nvGraphicFramePr>
          <p:cNvPr id="5813" name="Google Shape;5813;p81"/>
          <p:cNvGraphicFramePr/>
          <p:nvPr/>
        </p:nvGraphicFramePr>
        <p:xfrm>
          <a:off x="3342575" y="2130450"/>
          <a:ext cx="3000000" cy="3000000"/>
        </p:xfrm>
        <a:graphic>
          <a:graphicData uri="http://schemas.openxmlformats.org/drawingml/2006/table">
            <a:tbl>
              <a:tblPr>
                <a:noFill/>
                <a:tableStyleId>{9313BD9B-49FF-4598-B0D5-1C4F95FAEC3E}</a:tableStyleId>
              </a:tblPr>
              <a:tblGrid>
                <a:gridCol w="590850">
                  <a:extLst>
                    <a:ext uri="{9D8B030D-6E8A-4147-A177-3AD203B41FA5}">
                      <a16:colId xmlns:a16="http://schemas.microsoft.com/office/drawing/2014/main" val="20000"/>
                    </a:ext>
                  </a:extLst>
                </a:gridCol>
                <a:gridCol w="590850">
                  <a:extLst>
                    <a:ext uri="{9D8B030D-6E8A-4147-A177-3AD203B41FA5}">
                      <a16:colId xmlns:a16="http://schemas.microsoft.com/office/drawing/2014/main" val="20001"/>
                    </a:ext>
                  </a:extLst>
                </a:gridCol>
                <a:gridCol w="590850">
                  <a:extLst>
                    <a:ext uri="{9D8B030D-6E8A-4147-A177-3AD203B41FA5}">
                      <a16:colId xmlns:a16="http://schemas.microsoft.com/office/drawing/2014/main" val="20002"/>
                    </a:ext>
                  </a:extLst>
                </a:gridCol>
                <a:gridCol w="590850">
                  <a:extLst>
                    <a:ext uri="{9D8B030D-6E8A-4147-A177-3AD203B41FA5}">
                      <a16:colId xmlns:a16="http://schemas.microsoft.com/office/drawing/2014/main" val="20003"/>
                    </a:ext>
                  </a:extLst>
                </a:gridCol>
              </a:tblGrid>
              <a:tr h="289525">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5814" name="Google Shape;5814;p81"/>
          <p:cNvGrpSpPr/>
          <p:nvPr/>
        </p:nvGrpSpPr>
        <p:grpSpPr>
          <a:xfrm>
            <a:off x="4086504" y="2517093"/>
            <a:ext cx="1517436" cy="74460"/>
            <a:chOff x="3980086" y="2804397"/>
            <a:chExt cx="1227600" cy="66900"/>
          </a:xfrm>
        </p:grpSpPr>
        <p:sp>
          <p:nvSpPr>
            <p:cNvPr id="5815" name="Google Shape;5815;p81"/>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6" name="Google Shape;5816;p81"/>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7" name="Google Shape;5817;p81"/>
          <p:cNvGrpSpPr/>
          <p:nvPr/>
        </p:nvGrpSpPr>
        <p:grpSpPr>
          <a:xfrm>
            <a:off x="4711569" y="2809680"/>
            <a:ext cx="892956" cy="74460"/>
            <a:chOff x="3980086" y="2804397"/>
            <a:chExt cx="1227600" cy="66900"/>
          </a:xfrm>
        </p:grpSpPr>
        <p:sp>
          <p:nvSpPr>
            <p:cNvPr id="5818" name="Google Shape;5818;p81"/>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9" name="Google Shape;5819;p81"/>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20" name="Google Shape;5820;p81"/>
          <p:cNvGrpSpPr/>
          <p:nvPr/>
        </p:nvGrpSpPr>
        <p:grpSpPr>
          <a:xfrm>
            <a:off x="3344661" y="3168563"/>
            <a:ext cx="2363244" cy="1005943"/>
            <a:chOff x="3358415" y="3361302"/>
            <a:chExt cx="2363244" cy="1024695"/>
          </a:xfrm>
        </p:grpSpPr>
        <p:grpSp>
          <p:nvGrpSpPr>
            <p:cNvPr id="5821" name="Google Shape;5821;p81"/>
            <p:cNvGrpSpPr/>
            <p:nvPr/>
          </p:nvGrpSpPr>
          <p:grpSpPr>
            <a:xfrm>
              <a:off x="3358415" y="3361302"/>
              <a:ext cx="441300" cy="1024695"/>
              <a:chOff x="3358415" y="3361302"/>
              <a:chExt cx="441300" cy="1024695"/>
            </a:xfrm>
          </p:grpSpPr>
          <p:sp>
            <p:nvSpPr>
              <p:cNvPr id="5822" name="Google Shape;5822;p81"/>
              <p:cNvSpPr/>
              <p:nvPr/>
            </p:nvSpPr>
            <p:spPr>
              <a:xfrm>
                <a:off x="3358415"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3" name="Google Shape;5823;p81"/>
              <p:cNvSpPr/>
              <p:nvPr/>
            </p:nvSpPr>
            <p:spPr>
              <a:xfrm>
                <a:off x="3358415"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4" name="Google Shape;5824;p81"/>
              <p:cNvSpPr/>
              <p:nvPr/>
            </p:nvSpPr>
            <p:spPr>
              <a:xfrm>
                <a:off x="3358415"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5" name="Google Shape;5825;p81"/>
              <p:cNvSpPr/>
              <p:nvPr/>
            </p:nvSpPr>
            <p:spPr>
              <a:xfrm>
                <a:off x="3358415"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6" name="Google Shape;5826;p81"/>
              <p:cNvSpPr/>
              <p:nvPr/>
            </p:nvSpPr>
            <p:spPr>
              <a:xfrm>
                <a:off x="3358415"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7" name="Google Shape;5827;p81"/>
              <p:cNvSpPr/>
              <p:nvPr/>
            </p:nvSpPr>
            <p:spPr>
              <a:xfrm>
                <a:off x="3358415"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28" name="Google Shape;5828;p81"/>
            <p:cNvGrpSpPr/>
            <p:nvPr/>
          </p:nvGrpSpPr>
          <p:grpSpPr>
            <a:xfrm>
              <a:off x="3838901" y="3361302"/>
              <a:ext cx="441300" cy="1024695"/>
              <a:chOff x="3838901" y="3361302"/>
              <a:chExt cx="441300" cy="1024695"/>
            </a:xfrm>
          </p:grpSpPr>
          <p:sp>
            <p:nvSpPr>
              <p:cNvPr id="5829" name="Google Shape;5829;p81"/>
              <p:cNvSpPr/>
              <p:nvPr/>
            </p:nvSpPr>
            <p:spPr>
              <a:xfrm>
                <a:off x="3838901"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0" name="Google Shape;5830;p81"/>
              <p:cNvSpPr/>
              <p:nvPr/>
            </p:nvSpPr>
            <p:spPr>
              <a:xfrm>
                <a:off x="3838901"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1" name="Google Shape;5831;p81"/>
              <p:cNvSpPr/>
              <p:nvPr/>
            </p:nvSpPr>
            <p:spPr>
              <a:xfrm>
                <a:off x="3838901"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2" name="Google Shape;5832;p81"/>
              <p:cNvSpPr/>
              <p:nvPr/>
            </p:nvSpPr>
            <p:spPr>
              <a:xfrm>
                <a:off x="3838901"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3" name="Google Shape;5833;p81"/>
              <p:cNvSpPr/>
              <p:nvPr/>
            </p:nvSpPr>
            <p:spPr>
              <a:xfrm>
                <a:off x="3838901"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4" name="Google Shape;5834;p81"/>
              <p:cNvSpPr/>
              <p:nvPr/>
            </p:nvSpPr>
            <p:spPr>
              <a:xfrm>
                <a:off x="3838901"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35" name="Google Shape;5835;p81"/>
            <p:cNvGrpSpPr/>
            <p:nvPr/>
          </p:nvGrpSpPr>
          <p:grpSpPr>
            <a:xfrm>
              <a:off x="4319387" y="3361302"/>
              <a:ext cx="441300" cy="1024695"/>
              <a:chOff x="4319387" y="3361302"/>
              <a:chExt cx="441300" cy="1024695"/>
            </a:xfrm>
          </p:grpSpPr>
          <p:sp>
            <p:nvSpPr>
              <p:cNvPr id="5836" name="Google Shape;5836;p81"/>
              <p:cNvSpPr/>
              <p:nvPr/>
            </p:nvSpPr>
            <p:spPr>
              <a:xfrm>
                <a:off x="4319387"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7" name="Google Shape;5837;p81"/>
              <p:cNvSpPr/>
              <p:nvPr/>
            </p:nvSpPr>
            <p:spPr>
              <a:xfrm>
                <a:off x="4319387"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8" name="Google Shape;5838;p81"/>
              <p:cNvSpPr/>
              <p:nvPr/>
            </p:nvSpPr>
            <p:spPr>
              <a:xfrm>
                <a:off x="4319387"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9" name="Google Shape;5839;p81"/>
              <p:cNvSpPr/>
              <p:nvPr/>
            </p:nvSpPr>
            <p:spPr>
              <a:xfrm>
                <a:off x="4319387"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0" name="Google Shape;5840;p81"/>
              <p:cNvSpPr/>
              <p:nvPr/>
            </p:nvSpPr>
            <p:spPr>
              <a:xfrm>
                <a:off x="4319387"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1" name="Google Shape;5841;p81"/>
              <p:cNvSpPr/>
              <p:nvPr/>
            </p:nvSpPr>
            <p:spPr>
              <a:xfrm>
                <a:off x="4319387"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42" name="Google Shape;5842;p81"/>
            <p:cNvGrpSpPr/>
            <p:nvPr/>
          </p:nvGrpSpPr>
          <p:grpSpPr>
            <a:xfrm>
              <a:off x="4799873" y="3361302"/>
              <a:ext cx="441300" cy="1024695"/>
              <a:chOff x="4799873" y="3361302"/>
              <a:chExt cx="441300" cy="1024695"/>
            </a:xfrm>
          </p:grpSpPr>
          <p:sp>
            <p:nvSpPr>
              <p:cNvPr id="5843" name="Google Shape;5843;p81"/>
              <p:cNvSpPr/>
              <p:nvPr/>
            </p:nvSpPr>
            <p:spPr>
              <a:xfrm>
                <a:off x="4799873"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4" name="Google Shape;5844;p81"/>
              <p:cNvSpPr/>
              <p:nvPr/>
            </p:nvSpPr>
            <p:spPr>
              <a:xfrm>
                <a:off x="4799873"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5" name="Google Shape;5845;p81"/>
              <p:cNvSpPr/>
              <p:nvPr/>
            </p:nvSpPr>
            <p:spPr>
              <a:xfrm>
                <a:off x="4799873"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6" name="Google Shape;5846;p81"/>
              <p:cNvSpPr/>
              <p:nvPr/>
            </p:nvSpPr>
            <p:spPr>
              <a:xfrm>
                <a:off x="4799873"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7" name="Google Shape;5847;p81"/>
              <p:cNvSpPr/>
              <p:nvPr/>
            </p:nvSpPr>
            <p:spPr>
              <a:xfrm>
                <a:off x="4799873"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8" name="Google Shape;5848;p81"/>
              <p:cNvSpPr/>
              <p:nvPr/>
            </p:nvSpPr>
            <p:spPr>
              <a:xfrm>
                <a:off x="4799873"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49" name="Google Shape;5849;p81"/>
            <p:cNvGrpSpPr/>
            <p:nvPr/>
          </p:nvGrpSpPr>
          <p:grpSpPr>
            <a:xfrm>
              <a:off x="5280360" y="3361302"/>
              <a:ext cx="441300" cy="1024695"/>
              <a:chOff x="5280360" y="3361302"/>
              <a:chExt cx="441300" cy="1024695"/>
            </a:xfrm>
          </p:grpSpPr>
          <p:sp>
            <p:nvSpPr>
              <p:cNvPr id="5850" name="Google Shape;5850;p81"/>
              <p:cNvSpPr/>
              <p:nvPr/>
            </p:nvSpPr>
            <p:spPr>
              <a:xfrm>
                <a:off x="5280360"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1" name="Google Shape;5851;p81"/>
              <p:cNvSpPr/>
              <p:nvPr/>
            </p:nvSpPr>
            <p:spPr>
              <a:xfrm>
                <a:off x="5280360"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2" name="Google Shape;5852;p81"/>
              <p:cNvSpPr/>
              <p:nvPr/>
            </p:nvSpPr>
            <p:spPr>
              <a:xfrm>
                <a:off x="5280360"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3" name="Google Shape;5853;p81"/>
              <p:cNvSpPr/>
              <p:nvPr/>
            </p:nvSpPr>
            <p:spPr>
              <a:xfrm>
                <a:off x="5280360"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4" name="Google Shape;5854;p81"/>
              <p:cNvSpPr/>
              <p:nvPr/>
            </p:nvSpPr>
            <p:spPr>
              <a:xfrm>
                <a:off x="5280360"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5" name="Google Shape;5855;p81"/>
              <p:cNvSpPr/>
              <p:nvPr/>
            </p:nvSpPr>
            <p:spPr>
              <a:xfrm>
                <a:off x="5280360"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5856" name="Google Shape;5856;p81"/>
          <p:cNvGraphicFramePr/>
          <p:nvPr/>
        </p:nvGraphicFramePr>
        <p:xfrm>
          <a:off x="711088" y="2130450"/>
          <a:ext cx="3000000" cy="3000000"/>
        </p:xfrm>
        <a:graphic>
          <a:graphicData uri="http://schemas.openxmlformats.org/drawingml/2006/table">
            <a:tbl>
              <a:tblPr>
                <a:noFill/>
                <a:tableStyleId>{9313BD9B-49FF-4598-B0D5-1C4F95FAEC3E}</a:tableStyleId>
              </a:tblPr>
              <a:tblGrid>
                <a:gridCol w="600900">
                  <a:extLst>
                    <a:ext uri="{9D8B030D-6E8A-4147-A177-3AD203B41FA5}">
                      <a16:colId xmlns:a16="http://schemas.microsoft.com/office/drawing/2014/main" val="20000"/>
                    </a:ext>
                  </a:extLst>
                </a:gridCol>
                <a:gridCol w="600900">
                  <a:extLst>
                    <a:ext uri="{9D8B030D-6E8A-4147-A177-3AD203B41FA5}">
                      <a16:colId xmlns:a16="http://schemas.microsoft.com/office/drawing/2014/main" val="20001"/>
                    </a:ext>
                  </a:extLst>
                </a:gridCol>
                <a:gridCol w="600900">
                  <a:extLst>
                    <a:ext uri="{9D8B030D-6E8A-4147-A177-3AD203B41FA5}">
                      <a16:colId xmlns:a16="http://schemas.microsoft.com/office/drawing/2014/main" val="20002"/>
                    </a:ext>
                  </a:extLst>
                </a:gridCol>
                <a:gridCol w="600900">
                  <a:extLst>
                    <a:ext uri="{9D8B030D-6E8A-4147-A177-3AD203B41FA5}">
                      <a16:colId xmlns:a16="http://schemas.microsoft.com/office/drawing/2014/main" val="20003"/>
                    </a:ext>
                  </a:extLst>
                </a:gridCol>
              </a:tblGrid>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5857" name="Google Shape;5857;p81"/>
          <p:cNvGrpSpPr/>
          <p:nvPr/>
        </p:nvGrpSpPr>
        <p:grpSpPr>
          <a:xfrm>
            <a:off x="712613" y="3180175"/>
            <a:ext cx="2403614" cy="1005900"/>
            <a:chOff x="726450" y="3372825"/>
            <a:chExt cx="2403614" cy="1005900"/>
          </a:xfrm>
        </p:grpSpPr>
        <p:grpSp>
          <p:nvGrpSpPr>
            <p:cNvPr id="5858" name="Google Shape;5858;p81"/>
            <p:cNvGrpSpPr/>
            <p:nvPr/>
          </p:nvGrpSpPr>
          <p:grpSpPr>
            <a:xfrm>
              <a:off x="726450" y="3696000"/>
              <a:ext cx="2403614" cy="500898"/>
              <a:chOff x="726450" y="3696000"/>
              <a:chExt cx="2403614" cy="500898"/>
            </a:xfrm>
          </p:grpSpPr>
          <p:sp>
            <p:nvSpPr>
              <p:cNvPr id="5859" name="Google Shape;5859;p81"/>
              <p:cNvSpPr/>
              <p:nvPr/>
            </p:nvSpPr>
            <p:spPr>
              <a:xfrm>
                <a:off x="726450" y="3696000"/>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860" name="Google Shape;5860;p81"/>
              <p:cNvSpPr/>
              <p:nvPr/>
            </p:nvSpPr>
            <p:spPr>
              <a:xfrm>
                <a:off x="726464" y="4029798"/>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5861" name="Google Shape;5861;p81"/>
            <p:cNvGrpSpPr/>
            <p:nvPr/>
          </p:nvGrpSpPr>
          <p:grpSpPr>
            <a:xfrm>
              <a:off x="1348050" y="3372825"/>
              <a:ext cx="1720425" cy="1005900"/>
              <a:chOff x="1348050" y="3372825"/>
              <a:chExt cx="1720425" cy="1005900"/>
            </a:xfrm>
          </p:grpSpPr>
          <p:sp>
            <p:nvSpPr>
              <p:cNvPr id="5862" name="Google Shape;5862;p81"/>
              <p:cNvSpPr/>
              <p:nvPr/>
            </p:nvSpPr>
            <p:spPr>
              <a:xfrm>
                <a:off x="1348050"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863" name="Google Shape;5863;p81"/>
              <p:cNvSpPr/>
              <p:nvPr/>
            </p:nvSpPr>
            <p:spPr>
              <a:xfrm>
                <a:off x="1701356"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864" name="Google Shape;5864;p81"/>
              <p:cNvSpPr/>
              <p:nvPr/>
            </p:nvSpPr>
            <p:spPr>
              <a:xfrm>
                <a:off x="2054663"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865" name="Google Shape;5865;p81"/>
              <p:cNvSpPr/>
              <p:nvPr/>
            </p:nvSpPr>
            <p:spPr>
              <a:xfrm>
                <a:off x="2407969"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866" name="Google Shape;5866;p81"/>
              <p:cNvSpPr/>
              <p:nvPr/>
            </p:nvSpPr>
            <p:spPr>
              <a:xfrm>
                <a:off x="2761275"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5867" name="Google Shape;5867;p81"/>
            <p:cNvGrpSpPr/>
            <p:nvPr/>
          </p:nvGrpSpPr>
          <p:grpSpPr>
            <a:xfrm>
              <a:off x="1455707" y="3731058"/>
              <a:ext cx="1491150" cy="417657"/>
              <a:chOff x="1455707" y="3731058"/>
              <a:chExt cx="1491150" cy="417657"/>
            </a:xfrm>
          </p:grpSpPr>
          <p:grpSp>
            <p:nvGrpSpPr>
              <p:cNvPr id="5868" name="Google Shape;5868;p81"/>
              <p:cNvGrpSpPr/>
              <p:nvPr/>
            </p:nvGrpSpPr>
            <p:grpSpPr>
              <a:xfrm>
                <a:off x="1472938" y="3745828"/>
                <a:ext cx="72126" cy="53788"/>
                <a:chOff x="1472938" y="3745828"/>
                <a:chExt cx="72126" cy="53788"/>
              </a:xfrm>
            </p:grpSpPr>
            <p:sp>
              <p:nvSpPr>
                <p:cNvPr id="5869" name="Google Shape;5869;p81"/>
                <p:cNvSpPr/>
                <p:nvPr/>
              </p:nvSpPr>
              <p:spPr>
                <a:xfrm>
                  <a:off x="1472938"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0" name="Google Shape;5870;p81"/>
                <p:cNvSpPr/>
                <p:nvPr/>
              </p:nvSpPr>
              <p:spPr>
                <a:xfrm>
                  <a:off x="1490853"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1" name="Google Shape;5871;p81"/>
              <p:cNvGrpSpPr/>
              <p:nvPr/>
            </p:nvGrpSpPr>
            <p:grpSpPr>
              <a:xfrm>
                <a:off x="1819181" y="4089633"/>
                <a:ext cx="72126" cy="53788"/>
                <a:chOff x="1819181" y="4089633"/>
                <a:chExt cx="72126" cy="53788"/>
              </a:xfrm>
            </p:grpSpPr>
            <p:sp>
              <p:nvSpPr>
                <p:cNvPr id="5872" name="Google Shape;5872;p81"/>
                <p:cNvSpPr/>
                <p:nvPr/>
              </p:nvSpPr>
              <p:spPr>
                <a:xfrm>
                  <a:off x="181918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3" name="Google Shape;5873;p81"/>
                <p:cNvSpPr/>
                <p:nvPr/>
              </p:nvSpPr>
              <p:spPr>
                <a:xfrm>
                  <a:off x="183709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4" name="Google Shape;5874;p81"/>
              <p:cNvGrpSpPr/>
              <p:nvPr/>
            </p:nvGrpSpPr>
            <p:grpSpPr>
              <a:xfrm>
                <a:off x="1455707" y="4084171"/>
                <a:ext cx="64321" cy="64544"/>
                <a:chOff x="1455707" y="4084171"/>
                <a:chExt cx="64321" cy="64544"/>
              </a:xfrm>
            </p:grpSpPr>
            <p:sp>
              <p:nvSpPr>
                <p:cNvPr id="5875" name="Google Shape;5875;p81"/>
                <p:cNvSpPr/>
                <p:nvPr/>
              </p:nvSpPr>
              <p:spPr>
                <a:xfrm>
                  <a:off x="1478676" y="408440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6" name="Google Shape;5876;p81"/>
                <p:cNvSpPr/>
                <p:nvPr/>
              </p:nvSpPr>
              <p:spPr>
                <a:xfrm>
                  <a:off x="1455707" y="408417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7" name="Google Shape;5877;p81"/>
              <p:cNvGrpSpPr/>
              <p:nvPr/>
            </p:nvGrpSpPr>
            <p:grpSpPr>
              <a:xfrm>
                <a:off x="1818610" y="3731058"/>
                <a:ext cx="64321" cy="64544"/>
                <a:chOff x="1818610" y="3731058"/>
                <a:chExt cx="64321" cy="64544"/>
              </a:xfrm>
            </p:grpSpPr>
            <p:sp>
              <p:nvSpPr>
                <p:cNvPr id="5878" name="Google Shape;5878;p81"/>
                <p:cNvSpPr/>
                <p:nvPr/>
              </p:nvSpPr>
              <p:spPr>
                <a:xfrm>
                  <a:off x="184157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9" name="Google Shape;5879;p81"/>
                <p:cNvSpPr/>
                <p:nvPr/>
              </p:nvSpPr>
              <p:spPr>
                <a:xfrm>
                  <a:off x="181861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0" name="Google Shape;5880;p81"/>
              <p:cNvGrpSpPr/>
              <p:nvPr/>
            </p:nvGrpSpPr>
            <p:grpSpPr>
              <a:xfrm>
                <a:off x="2172491" y="4089633"/>
                <a:ext cx="72126" cy="53788"/>
                <a:chOff x="2172491" y="4089633"/>
                <a:chExt cx="72126" cy="53788"/>
              </a:xfrm>
            </p:grpSpPr>
            <p:sp>
              <p:nvSpPr>
                <p:cNvPr id="5881" name="Google Shape;5881;p81"/>
                <p:cNvSpPr/>
                <p:nvPr/>
              </p:nvSpPr>
              <p:spPr>
                <a:xfrm>
                  <a:off x="217249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2" name="Google Shape;5882;p81"/>
                <p:cNvSpPr/>
                <p:nvPr/>
              </p:nvSpPr>
              <p:spPr>
                <a:xfrm>
                  <a:off x="219040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3" name="Google Shape;5883;p81"/>
              <p:cNvGrpSpPr/>
              <p:nvPr/>
            </p:nvGrpSpPr>
            <p:grpSpPr>
              <a:xfrm>
                <a:off x="2171920" y="3731058"/>
                <a:ext cx="64321" cy="64544"/>
                <a:chOff x="2171920" y="3731058"/>
                <a:chExt cx="64321" cy="64544"/>
              </a:xfrm>
            </p:grpSpPr>
            <p:sp>
              <p:nvSpPr>
                <p:cNvPr id="5884" name="Google Shape;5884;p81"/>
                <p:cNvSpPr/>
                <p:nvPr/>
              </p:nvSpPr>
              <p:spPr>
                <a:xfrm>
                  <a:off x="219488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5" name="Google Shape;5885;p81"/>
                <p:cNvSpPr/>
                <p:nvPr/>
              </p:nvSpPr>
              <p:spPr>
                <a:xfrm>
                  <a:off x="217192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6" name="Google Shape;5886;p81"/>
              <p:cNvGrpSpPr/>
              <p:nvPr/>
            </p:nvGrpSpPr>
            <p:grpSpPr>
              <a:xfrm>
                <a:off x="2874730" y="3745828"/>
                <a:ext cx="72126" cy="53788"/>
                <a:chOff x="2874730" y="3745828"/>
                <a:chExt cx="72126" cy="53788"/>
              </a:xfrm>
            </p:grpSpPr>
            <p:sp>
              <p:nvSpPr>
                <p:cNvPr id="5887" name="Google Shape;5887;p81"/>
                <p:cNvSpPr/>
                <p:nvPr/>
              </p:nvSpPr>
              <p:spPr>
                <a:xfrm>
                  <a:off x="2874730"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8" name="Google Shape;5888;p81"/>
                <p:cNvSpPr/>
                <p:nvPr/>
              </p:nvSpPr>
              <p:spPr>
                <a:xfrm>
                  <a:off x="2892645"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9" name="Google Shape;5889;p81"/>
              <p:cNvGrpSpPr/>
              <p:nvPr/>
            </p:nvGrpSpPr>
            <p:grpSpPr>
              <a:xfrm>
                <a:off x="2878589" y="4081481"/>
                <a:ext cx="64321" cy="64544"/>
                <a:chOff x="2878589" y="4081481"/>
                <a:chExt cx="64321" cy="64544"/>
              </a:xfrm>
            </p:grpSpPr>
            <p:sp>
              <p:nvSpPr>
                <p:cNvPr id="5890" name="Google Shape;5890;p81"/>
                <p:cNvSpPr/>
                <p:nvPr/>
              </p:nvSpPr>
              <p:spPr>
                <a:xfrm>
                  <a:off x="2901559" y="408171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1" name="Google Shape;5891;p81"/>
                <p:cNvSpPr/>
                <p:nvPr/>
              </p:nvSpPr>
              <p:spPr>
                <a:xfrm>
                  <a:off x="2878589" y="408148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2" name="Google Shape;5892;p81"/>
              <p:cNvGrpSpPr/>
              <p:nvPr/>
            </p:nvGrpSpPr>
            <p:grpSpPr>
              <a:xfrm>
                <a:off x="2525796" y="4089633"/>
                <a:ext cx="72126" cy="53788"/>
                <a:chOff x="2525796" y="4089633"/>
                <a:chExt cx="72126" cy="53788"/>
              </a:xfrm>
            </p:grpSpPr>
            <p:sp>
              <p:nvSpPr>
                <p:cNvPr id="5893" name="Google Shape;5893;p81"/>
                <p:cNvSpPr/>
                <p:nvPr/>
              </p:nvSpPr>
              <p:spPr>
                <a:xfrm>
                  <a:off x="2525796"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4" name="Google Shape;5894;p81"/>
                <p:cNvSpPr/>
                <p:nvPr/>
              </p:nvSpPr>
              <p:spPr>
                <a:xfrm>
                  <a:off x="2543711"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5" name="Google Shape;5895;p81"/>
              <p:cNvGrpSpPr/>
              <p:nvPr/>
            </p:nvGrpSpPr>
            <p:grpSpPr>
              <a:xfrm>
                <a:off x="2525225" y="3731058"/>
                <a:ext cx="64321" cy="64544"/>
                <a:chOff x="2525225" y="3731058"/>
                <a:chExt cx="64321" cy="64544"/>
              </a:xfrm>
            </p:grpSpPr>
            <p:sp>
              <p:nvSpPr>
                <p:cNvPr id="5896" name="Google Shape;5896;p81"/>
                <p:cNvSpPr/>
                <p:nvPr/>
              </p:nvSpPr>
              <p:spPr>
                <a:xfrm>
                  <a:off x="2548194"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7" name="Google Shape;5897;p81"/>
                <p:cNvSpPr/>
                <p:nvPr/>
              </p:nvSpPr>
              <p:spPr>
                <a:xfrm>
                  <a:off x="2525225"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Shape 5901"/>
        <p:cNvGrpSpPr/>
        <p:nvPr/>
      </p:nvGrpSpPr>
      <p:grpSpPr>
        <a:xfrm>
          <a:off x="0" y="0"/>
          <a:ext cx="0" cy="0"/>
          <a:chOff x="0" y="0"/>
          <a:chExt cx="0" cy="0"/>
        </a:xfrm>
      </p:grpSpPr>
      <p:grpSp>
        <p:nvGrpSpPr>
          <p:cNvPr id="5902" name="Google Shape;5902;p82"/>
          <p:cNvGrpSpPr/>
          <p:nvPr/>
        </p:nvGrpSpPr>
        <p:grpSpPr>
          <a:xfrm>
            <a:off x="716991" y="971306"/>
            <a:ext cx="845921" cy="690752"/>
            <a:chOff x="732428" y="1198513"/>
            <a:chExt cx="845921" cy="690752"/>
          </a:xfrm>
        </p:grpSpPr>
        <p:grpSp>
          <p:nvGrpSpPr>
            <p:cNvPr id="5903" name="Google Shape;5903;p82"/>
            <p:cNvGrpSpPr/>
            <p:nvPr/>
          </p:nvGrpSpPr>
          <p:grpSpPr>
            <a:xfrm>
              <a:off x="823030" y="1198513"/>
              <a:ext cx="755319" cy="690752"/>
              <a:chOff x="823030" y="1198513"/>
              <a:chExt cx="755319" cy="690752"/>
            </a:xfrm>
          </p:grpSpPr>
          <p:sp>
            <p:nvSpPr>
              <p:cNvPr id="5904" name="Google Shape;5904;p82"/>
              <p:cNvSpPr/>
              <p:nvPr/>
            </p:nvSpPr>
            <p:spPr>
              <a:xfrm>
                <a:off x="823030" y="1198513"/>
                <a:ext cx="755319" cy="690752"/>
              </a:xfrm>
              <a:custGeom>
                <a:avLst/>
                <a:gdLst/>
                <a:ahLst/>
                <a:cxnLst/>
                <a:rect l="l" t="t" r="r" b="b"/>
                <a:pathLst>
                  <a:path w="46769" h="42771" extrusionOk="0">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5" name="Google Shape;5905;p82"/>
              <p:cNvSpPr/>
              <p:nvPr/>
            </p:nvSpPr>
            <p:spPr>
              <a:xfrm>
                <a:off x="1470047" y="1217877"/>
                <a:ext cx="88760" cy="88744"/>
              </a:xfrm>
              <a:custGeom>
                <a:avLst/>
                <a:gdLst/>
                <a:ahLst/>
                <a:cxnLst/>
                <a:rect l="l" t="t" r="r" b="b"/>
                <a:pathLst>
                  <a:path w="5496" h="5495" extrusionOk="0">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6" name="Google Shape;5906;p82"/>
            <p:cNvGrpSpPr/>
            <p:nvPr/>
          </p:nvGrpSpPr>
          <p:grpSpPr>
            <a:xfrm>
              <a:off x="732428" y="1239937"/>
              <a:ext cx="739912" cy="607886"/>
              <a:chOff x="732428" y="1239937"/>
              <a:chExt cx="739912" cy="607886"/>
            </a:xfrm>
          </p:grpSpPr>
          <p:sp>
            <p:nvSpPr>
              <p:cNvPr id="5907" name="Google Shape;5907;p82"/>
              <p:cNvSpPr/>
              <p:nvPr/>
            </p:nvSpPr>
            <p:spPr>
              <a:xfrm>
                <a:off x="732428" y="1239937"/>
                <a:ext cx="739912" cy="607886"/>
              </a:xfrm>
              <a:custGeom>
                <a:avLst/>
                <a:gdLst/>
                <a:ahLst/>
                <a:cxnLst/>
                <a:rect l="l" t="t" r="r" b="b"/>
                <a:pathLst>
                  <a:path w="45815" h="37640" extrusionOk="0">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8" name="Google Shape;5908;p82"/>
              <p:cNvSpPr/>
              <p:nvPr/>
            </p:nvSpPr>
            <p:spPr>
              <a:xfrm>
                <a:off x="751614" y="1735807"/>
                <a:ext cx="88760" cy="88744"/>
              </a:xfrm>
              <a:custGeom>
                <a:avLst/>
                <a:gdLst/>
                <a:ahLst/>
                <a:cxnLst/>
                <a:rect l="l" t="t" r="r" b="b"/>
                <a:pathLst>
                  <a:path w="5496" h="5495" extrusionOk="0">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9" name="Google Shape;5909;p82"/>
            <p:cNvGrpSpPr/>
            <p:nvPr/>
          </p:nvGrpSpPr>
          <p:grpSpPr>
            <a:xfrm>
              <a:off x="732428" y="1277018"/>
              <a:ext cx="702832" cy="533758"/>
              <a:chOff x="732428" y="1277018"/>
              <a:chExt cx="702832" cy="533758"/>
            </a:xfrm>
          </p:grpSpPr>
          <p:sp>
            <p:nvSpPr>
              <p:cNvPr id="5910" name="Google Shape;5910;p82"/>
              <p:cNvSpPr/>
              <p:nvPr/>
            </p:nvSpPr>
            <p:spPr>
              <a:xfrm>
                <a:off x="732428" y="1277018"/>
                <a:ext cx="702832" cy="533758"/>
              </a:xfrm>
              <a:custGeom>
                <a:avLst/>
                <a:gdLst/>
                <a:ahLst/>
                <a:cxnLst/>
                <a:rect l="l" t="t" r="r" b="b"/>
                <a:pathLst>
                  <a:path w="43519" h="33050" extrusionOk="0">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1" name="Google Shape;5911;p82"/>
              <p:cNvSpPr/>
              <p:nvPr/>
            </p:nvSpPr>
            <p:spPr>
              <a:xfrm>
                <a:off x="751695" y="1390407"/>
                <a:ext cx="88728" cy="88744"/>
              </a:xfrm>
              <a:custGeom>
                <a:avLst/>
                <a:gdLst/>
                <a:ahLst/>
                <a:cxnLst/>
                <a:rect l="l" t="t" r="r" b="b"/>
                <a:pathLst>
                  <a:path w="5494" h="5495" extrusionOk="0">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12" name="Google Shape;5912;p82"/>
            <p:cNvGrpSpPr/>
            <p:nvPr/>
          </p:nvGrpSpPr>
          <p:grpSpPr>
            <a:xfrm>
              <a:off x="931170" y="1306653"/>
              <a:ext cx="647179" cy="474455"/>
              <a:chOff x="931170" y="1306653"/>
              <a:chExt cx="647179" cy="474455"/>
            </a:xfrm>
          </p:grpSpPr>
          <p:sp>
            <p:nvSpPr>
              <p:cNvPr id="5913" name="Google Shape;5913;p82"/>
              <p:cNvSpPr/>
              <p:nvPr/>
            </p:nvSpPr>
            <p:spPr>
              <a:xfrm>
                <a:off x="931170" y="1306653"/>
                <a:ext cx="647179" cy="474455"/>
              </a:xfrm>
              <a:custGeom>
                <a:avLst/>
                <a:gdLst/>
                <a:ahLst/>
                <a:cxnLst/>
                <a:rect l="l" t="t" r="r" b="b"/>
                <a:pathLst>
                  <a:path w="40073" h="29378" extrusionOk="0">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4" name="Google Shape;5914;p82"/>
              <p:cNvSpPr/>
              <p:nvPr/>
            </p:nvSpPr>
            <p:spPr>
              <a:xfrm>
                <a:off x="1470047" y="1560806"/>
                <a:ext cx="88760" cy="88744"/>
              </a:xfrm>
              <a:custGeom>
                <a:avLst/>
                <a:gdLst/>
                <a:ahLst/>
                <a:cxnLst/>
                <a:rect l="l" t="t" r="r" b="b"/>
                <a:pathLst>
                  <a:path w="5496" h="5495" extrusionOk="0">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15" name="Google Shape;5915;p82"/>
            <p:cNvSpPr/>
            <p:nvPr/>
          </p:nvSpPr>
          <p:spPr>
            <a:xfrm>
              <a:off x="986565" y="1362064"/>
              <a:ext cx="363666" cy="363650"/>
            </a:xfrm>
            <a:custGeom>
              <a:avLst/>
              <a:gdLst/>
              <a:ahLst/>
              <a:cxnLst/>
              <a:rect l="l" t="t" r="r" b="b"/>
              <a:pathLst>
                <a:path w="22518" h="22517" extrusionOk="0">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16" name="Google Shape;5916;p82"/>
          <p:cNvGrpSpPr/>
          <p:nvPr/>
        </p:nvGrpSpPr>
        <p:grpSpPr>
          <a:xfrm>
            <a:off x="3948600" y="971313"/>
            <a:ext cx="634656" cy="699982"/>
            <a:chOff x="5985650" y="2860025"/>
            <a:chExt cx="1396075" cy="1539775"/>
          </a:xfrm>
        </p:grpSpPr>
        <p:sp>
          <p:nvSpPr>
            <p:cNvPr id="5917" name="Google Shape;5917;p82"/>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8" name="Google Shape;5918;p82"/>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9" name="Google Shape;5919;p82"/>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0" name="Google Shape;5920;p82"/>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1" name="Google Shape;5921;p82"/>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2" name="Google Shape;5922;p82"/>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3" name="Google Shape;5923;p82"/>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4" name="Google Shape;5924;p82"/>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5" name="Google Shape;5925;p82"/>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6" name="Google Shape;5926;p82"/>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7" name="Google Shape;5927;p82"/>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8" name="Google Shape;5928;p82"/>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9" name="Google Shape;5929;p82"/>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0" name="Google Shape;5930;p82"/>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1" name="Google Shape;5931;p82"/>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2" name="Google Shape;5932;p82"/>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3" name="Google Shape;5933;p82"/>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4" name="Google Shape;5934;p82"/>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5" name="Google Shape;5935;p82"/>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6" name="Google Shape;5936;p82"/>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7" name="Google Shape;5937;p82"/>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8" name="Google Shape;5938;p82"/>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9" name="Google Shape;5939;p82"/>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0" name="Google Shape;5940;p82"/>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1" name="Google Shape;5941;p82"/>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2" name="Google Shape;5942;p82"/>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3" name="Google Shape;5943;p82"/>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4" name="Google Shape;5944;p82"/>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5" name="Google Shape;5945;p82"/>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6" name="Google Shape;5946;p82"/>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7" name="Google Shape;5947;p82"/>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8" name="Google Shape;5948;p82"/>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9" name="Google Shape;5949;p82"/>
          <p:cNvGrpSpPr/>
          <p:nvPr/>
        </p:nvGrpSpPr>
        <p:grpSpPr>
          <a:xfrm>
            <a:off x="4704250" y="971306"/>
            <a:ext cx="725845" cy="699975"/>
            <a:chOff x="4249973" y="1201875"/>
            <a:chExt cx="1958568" cy="1888762"/>
          </a:xfrm>
        </p:grpSpPr>
        <p:sp>
          <p:nvSpPr>
            <p:cNvPr id="5950" name="Google Shape;5950;p82"/>
            <p:cNvSpPr/>
            <p:nvPr/>
          </p:nvSpPr>
          <p:spPr>
            <a:xfrm>
              <a:off x="4468527" y="1411932"/>
              <a:ext cx="1528500" cy="1452600"/>
            </a:xfrm>
            <a:prstGeom prst="pentagon">
              <a:avLst>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51" name="Google Shape;5951;p82"/>
            <p:cNvGrpSpPr/>
            <p:nvPr/>
          </p:nvGrpSpPr>
          <p:grpSpPr>
            <a:xfrm>
              <a:off x="5853086" y="1789142"/>
              <a:ext cx="355454" cy="1048099"/>
              <a:chOff x="5576108" y="2016725"/>
              <a:chExt cx="565200" cy="1666560"/>
            </a:xfrm>
          </p:grpSpPr>
          <p:sp>
            <p:nvSpPr>
              <p:cNvPr id="5952" name="Google Shape;5952;p82"/>
              <p:cNvSpPr/>
              <p:nvPr/>
            </p:nvSpPr>
            <p:spPr>
              <a:xfrm>
                <a:off x="5576108"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953" name="Google Shape;5953;p82"/>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54" name="Google Shape;5954;p82"/>
            <p:cNvGrpSpPr/>
            <p:nvPr/>
          </p:nvGrpSpPr>
          <p:grpSpPr>
            <a:xfrm>
              <a:off x="4869455" y="2691676"/>
              <a:ext cx="1013897" cy="398961"/>
              <a:chOff x="4012057" y="3451825"/>
              <a:chExt cx="1612175" cy="634379"/>
            </a:xfrm>
          </p:grpSpPr>
          <p:sp>
            <p:nvSpPr>
              <p:cNvPr id="5955" name="Google Shape;5955;p82"/>
              <p:cNvSpPr/>
              <p:nvPr/>
            </p:nvSpPr>
            <p:spPr>
              <a:xfrm>
                <a:off x="505903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956" name="Google Shape;5956;p82"/>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57" name="Google Shape;5957;p82"/>
            <p:cNvGrpSpPr/>
            <p:nvPr/>
          </p:nvGrpSpPr>
          <p:grpSpPr>
            <a:xfrm>
              <a:off x="4276937" y="2155961"/>
              <a:ext cx="651965" cy="891358"/>
              <a:chOff x="3069908" y="2599997"/>
              <a:chExt cx="1036675" cy="1417328"/>
            </a:xfrm>
          </p:grpSpPr>
          <p:sp>
            <p:nvSpPr>
              <p:cNvPr id="5958" name="Google Shape;5958;p82"/>
              <p:cNvSpPr/>
              <p:nvPr/>
            </p:nvSpPr>
            <p:spPr>
              <a:xfrm>
                <a:off x="354138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959" name="Google Shape;5959;p82"/>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60" name="Google Shape;5960;p82"/>
            <p:cNvGrpSpPr/>
            <p:nvPr/>
          </p:nvGrpSpPr>
          <p:grpSpPr>
            <a:xfrm>
              <a:off x="5054918" y="1201875"/>
              <a:ext cx="999548" cy="602711"/>
              <a:chOff x="4306958" y="1082925"/>
              <a:chExt cx="1589359" cy="958358"/>
            </a:xfrm>
          </p:grpSpPr>
          <p:sp>
            <p:nvSpPr>
              <p:cNvPr id="5961" name="Google Shape;5961;p82"/>
              <p:cNvSpPr/>
              <p:nvPr/>
            </p:nvSpPr>
            <p:spPr>
              <a:xfrm>
                <a:off x="4306958" y="1082925"/>
                <a:ext cx="565200" cy="565500"/>
              </a:xfrm>
              <a:prstGeom prst="ellipse">
                <a:avLst/>
              </a:prstGeom>
              <a:solidFill>
                <a:srgbClr val="5F7D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962" name="Google Shape;5962;p82"/>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63" name="Google Shape;5963;p82"/>
            <p:cNvGrpSpPr/>
            <p:nvPr/>
          </p:nvGrpSpPr>
          <p:grpSpPr>
            <a:xfrm>
              <a:off x="4249973" y="1303451"/>
              <a:ext cx="799317" cy="841334"/>
              <a:chOff x="3027033" y="1244439"/>
              <a:chExt cx="1270977" cy="1337786"/>
            </a:xfrm>
          </p:grpSpPr>
          <p:sp>
            <p:nvSpPr>
              <p:cNvPr id="5964" name="Google Shape;5964;p82"/>
              <p:cNvSpPr/>
              <p:nvPr/>
            </p:nvSpPr>
            <p:spPr>
              <a:xfrm>
                <a:off x="3027033"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965" name="Google Shape;5965;p82"/>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966" name="Google Shape;5966;p82"/>
          <p:cNvGrpSpPr/>
          <p:nvPr/>
        </p:nvGrpSpPr>
        <p:grpSpPr>
          <a:xfrm>
            <a:off x="4057114" y="1858087"/>
            <a:ext cx="750769" cy="683784"/>
            <a:chOff x="4204684" y="2104422"/>
            <a:chExt cx="699822" cy="637382"/>
          </a:xfrm>
        </p:grpSpPr>
        <p:grpSp>
          <p:nvGrpSpPr>
            <p:cNvPr id="5967" name="Google Shape;5967;p82"/>
            <p:cNvGrpSpPr/>
            <p:nvPr/>
          </p:nvGrpSpPr>
          <p:grpSpPr>
            <a:xfrm>
              <a:off x="4204684" y="2430067"/>
              <a:ext cx="342957" cy="311738"/>
              <a:chOff x="4204684" y="2430067"/>
              <a:chExt cx="342957" cy="311738"/>
            </a:xfrm>
          </p:grpSpPr>
          <p:sp>
            <p:nvSpPr>
              <p:cNvPr id="5968" name="Google Shape;5968;p82"/>
              <p:cNvSpPr/>
              <p:nvPr/>
            </p:nvSpPr>
            <p:spPr>
              <a:xfrm>
                <a:off x="4235882" y="2430067"/>
                <a:ext cx="311759" cy="311738"/>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9" name="Google Shape;5969;p82"/>
              <p:cNvSpPr/>
              <p:nvPr/>
            </p:nvSpPr>
            <p:spPr>
              <a:xfrm>
                <a:off x="4204684" y="2558309"/>
                <a:ext cx="117839" cy="117794"/>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70" name="Google Shape;5970;p82"/>
            <p:cNvGrpSpPr/>
            <p:nvPr/>
          </p:nvGrpSpPr>
          <p:grpSpPr>
            <a:xfrm>
              <a:off x="4561586" y="2430067"/>
              <a:ext cx="342920" cy="311738"/>
              <a:chOff x="4561586" y="2430067"/>
              <a:chExt cx="342920" cy="311738"/>
            </a:xfrm>
          </p:grpSpPr>
          <p:sp>
            <p:nvSpPr>
              <p:cNvPr id="5971" name="Google Shape;5971;p82"/>
              <p:cNvSpPr/>
              <p:nvPr/>
            </p:nvSpPr>
            <p:spPr>
              <a:xfrm>
                <a:off x="4561586" y="2430067"/>
                <a:ext cx="311759" cy="311738"/>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2" name="Google Shape;5972;p82"/>
              <p:cNvSpPr/>
              <p:nvPr/>
            </p:nvSpPr>
            <p:spPr>
              <a:xfrm>
                <a:off x="4786741" y="2558309"/>
                <a:ext cx="117765" cy="117794"/>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73" name="Google Shape;5973;p82"/>
            <p:cNvGrpSpPr/>
            <p:nvPr/>
          </p:nvGrpSpPr>
          <p:grpSpPr>
            <a:xfrm>
              <a:off x="4561586" y="2104422"/>
              <a:ext cx="342920" cy="311738"/>
              <a:chOff x="4561586" y="2104422"/>
              <a:chExt cx="342920" cy="311738"/>
            </a:xfrm>
          </p:grpSpPr>
          <p:sp>
            <p:nvSpPr>
              <p:cNvPr id="5974" name="Google Shape;5974;p82"/>
              <p:cNvSpPr/>
              <p:nvPr/>
            </p:nvSpPr>
            <p:spPr>
              <a:xfrm>
                <a:off x="4561586" y="2104422"/>
                <a:ext cx="311722" cy="311738"/>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5" name="Google Shape;5975;p82"/>
              <p:cNvSpPr/>
              <p:nvPr/>
            </p:nvSpPr>
            <p:spPr>
              <a:xfrm>
                <a:off x="4786741" y="2170087"/>
                <a:ext cx="117765" cy="117757"/>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76" name="Google Shape;5976;p82"/>
            <p:cNvGrpSpPr/>
            <p:nvPr/>
          </p:nvGrpSpPr>
          <p:grpSpPr>
            <a:xfrm>
              <a:off x="4204684" y="2104422"/>
              <a:ext cx="342957" cy="311664"/>
              <a:chOff x="4204684" y="2104422"/>
              <a:chExt cx="342957" cy="311664"/>
            </a:xfrm>
          </p:grpSpPr>
          <p:sp>
            <p:nvSpPr>
              <p:cNvPr id="5977" name="Google Shape;5977;p82"/>
              <p:cNvSpPr/>
              <p:nvPr/>
            </p:nvSpPr>
            <p:spPr>
              <a:xfrm>
                <a:off x="4235882" y="2104422"/>
                <a:ext cx="311759" cy="311664"/>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8" name="Google Shape;5978;p82"/>
              <p:cNvSpPr/>
              <p:nvPr/>
            </p:nvSpPr>
            <p:spPr>
              <a:xfrm>
                <a:off x="4204684" y="2170087"/>
                <a:ext cx="117839" cy="117757"/>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979" name="Google Shape;5979;p82"/>
          <p:cNvGrpSpPr/>
          <p:nvPr/>
        </p:nvGrpSpPr>
        <p:grpSpPr>
          <a:xfrm>
            <a:off x="5521547" y="971301"/>
            <a:ext cx="660591" cy="688867"/>
            <a:chOff x="5830645" y="1267368"/>
            <a:chExt cx="530340" cy="553040"/>
          </a:xfrm>
        </p:grpSpPr>
        <p:sp>
          <p:nvSpPr>
            <p:cNvPr id="5980" name="Google Shape;5980;p82"/>
            <p:cNvSpPr/>
            <p:nvPr/>
          </p:nvSpPr>
          <p:spPr>
            <a:xfrm>
              <a:off x="5994669" y="1442730"/>
              <a:ext cx="202317" cy="202342"/>
            </a:xfrm>
            <a:custGeom>
              <a:avLst/>
              <a:gdLst/>
              <a:ahLst/>
              <a:cxnLst/>
              <a:rect l="l" t="t" r="r" b="b"/>
              <a:pathLst>
                <a:path w="7941" h="7942" extrusionOk="0">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81" name="Google Shape;5981;p82"/>
            <p:cNvGrpSpPr/>
            <p:nvPr/>
          </p:nvGrpSpPr>
          <p:grpSpPr>
            <a:xfrm>
              <a:off x="5830645" y="1267368"/>
              <a:ext cx="259743" cy="269909"/>
              <a:chOff x="5830645" y="1267368"/>
              <a:chExt cx="259743" cy="269909"/>
            </a:xfrm>
          </p:grpSpPr>
          <p:sp>
            <p:nvSpPr>
              <p:cNvPr id="5982" name="Google Shape;5982;p82"/>
              <p:cNvSpPr/>
              <p:nvPr/>
            </p:nvSpPr>
            <p:spPr>
              <a:xfrm>
                <a:off x="5830645" y="1304897"/>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3" name="Google Shape;5983;p82"/>
              <p:cNvSpPr/>
              <p:nvPr/>
            </p:nvSpPr>
            <p:spPr>
              <a:xfrm>
                <a:off x="5922950" y="1267368"/>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4" name="Google Shape;5984;p82"/>
            <p:cNvGrpSpPr/>
            <p:nvPr/>
          </p:nvGrpSpPr>
          <p:grpSpPr>
            <a:xfrm>
              <a:off x="6101293" y="1267368"/>
              <a:ext cx="259692" cy="269909"/>
              <a:chOff x="6101293" y="1267368"/>
              <a:chExt cx="259692" cy="269909"/>
            </a:xfrm>
          </p:grpSpPr>
          <p:sp>
            <p:nvSpPr>
              <p:cNvPr id="5985" name="Google Shape;5985;p82"/>
              <p:cNvSpPr/>
              <p:nvPr/>
            </p:nvSpPr>
            <p:spPr>
              <a:xfrm>
                <a:off x="6101293" y="1304897"/>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6" name="Google Shape;5986;p82"/>
              <p:cNvSpPr/>
              <p:nvPr/>
            </p:nvSpPr>
            <p:spPr>
              <a:xfrm>
                <a:off x="6193623" y="1267368"/>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7" name="Google Shape;5987;p82"/>
            <p:cNvGrpSpPr/>
            <p:nvPr/>
          </p:nvGrpSpPr>
          <p:grpSpPr>
            <a:xfrm>
              <a:off x="5830645" y="1550500"/>
              <a:ext cx="259692" cy="269909"/>
              <a:chOff x="5830645" y="1550500"/>
              <a:chExt cx="259692" cy="269909"/>
            </a:xfrm>
          </p:grpSpPr>
          <p:sp>
            <p:nvSpPr>
              <p:cNvPr id="5988" name="Google Shape;5988;p82"/>
              <p:cNvSpPr/>
              <p:nvPr/>
            </p:nvSpPr>
            <p:spPr>
              <a:xfrm>
                <a:off x="5830645" y="1550500"/>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9" name="Google Shape;5989;p82"/>
              <p:cNvSpPr/>
              <p:nvPr/>
            </p:nvSpPr>
            <p:spPr>
              <a:xfrm>
                <a:off x="5922950" y="1745352"/>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90" name="Google Shape;5990;p82"/>
            <p:cNvGrpSpPr/>
            <p:nvPr/>
          </p:nvGrpSpPr>
          <p:grpSpPr>
            <a:xfrm>
              <a:off x="6101293" y="1550500"/>
              <a:ext cx="259692" cy="269909"/>
              <a:chOff x="6101293" y="1550500"/>
              <a:chExt cx="259692" cy="269909"/>
            </a:xfrm>
          </p:grpSpPr>
          <p:sp>
            <p:nvSpPr>
              <p:cNvPr id="5991" name="Google Shape;5991;p82"/>
              <p:cNvSpPr/>
              <p:nvPr/>
            </p:nvSpPr>
            <p:spPr>
              <a:xfrm>
                <a:off x="6101293" y="1550500"/>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2" name="Google Shape;5992;p82"/>
              <p:cNvSpPr/>
              <p:nvPr/>
            </p:nvSpPr>
            <p:spPr>
              <a:xfrm>
                <a:off x="6193623" y="1745352"/>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993" name="Google Shape;5993;p82"/>
          <p:cNvGrpSpPr/>
          <p:nvPr/>
        </p:nvGrpSpPr>
        <p:grpSpPr>
          <a:xfrm>
            <a:off x="723700" y="1861760"/>
            <a:ext cx="697154" cy="679574"/>
            <a:chOff x="2679875" y="2361475"/>
            <a:chExt cx="780425" cy="760575"/>
          </a:xfrm>
        </p:grpSpPr>
        <p:sp>
          <p:nvSpPr>
            <p:cNvPr id="5994" name="Google Shape;5994;p82"/>
            <p:cNvSpPr/>
            <p:nvPr/>
          </p:nvSpPr>
          <p:spPr>
            <a:xfrm>
              <a:off x="2812050" y="236147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5" name="Google Shape;5995;p82"/>
            <p:cNvSpPr/>
            <p:nvPr/>
          </p:nvSpPr>
          <p:spPr>
            <a:xfrm>
              <a:off x="3082750"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6" name="Google Shape;5996;p82"/>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7" name="Google Shape;5997;p82"/>
            <p:cNvSpPr/>
            <p:nvPr/>
          </p:nvSpPr>
          <p:spPr>
            <a:xfrm>
              <a:off x="2679875" y="2645625"/>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8" name="Google Shape;5998;p82"/>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9" name="Google Shape;5999;p82"/>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0" name="Google Shape;6000;p82"/>
          <p:cNvGrpSpPr/>
          <p:nvPr/>
        </p:nvGrpSpPr>
        <p:grpSpPr>
          <a:xfrm>
            <a:off x="3122859" y="971352"/>
            <a:ext cx="735829" cy="684547"/>
            <a:chOff x="3351965" y="1148808"/>
            <a:chExt cx="750770" cy="698375"/>
          </a:xfrm>
        </p:grpSpPr>
        <p:grpSp>
          <p:nvGrpSpPr>
            <p:cNvPr id="6001" name="Google Shape;6001;p82"/>
            <p:cNvGrpSpPr/>
            <p:nvPr/>
          </p:nvGrpSpPr>
          <p:grpSpPr>
            <a:xfrm>
              <a:off x="3586796" y="1148808"/>
              <a:ext cx="294857" cy="286830"/>
              <a:chOff x="3750225" y="1774000"/>
              <a:chExt cx="149575" cy="145525"/>
            </a:xfrm>
          </p:grpSpPr>
          <p:sp>
            <p:nvSpPr>
              <p:cNvPr id="6002" name="Google Shape;6002;p82"/>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3" name="Google Shape;6003;p82"/>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4" name="Google Shape;6004;p82"/>
            <p:cNvGrpSpPr/>
            <p:nvPr/>
          </p:nvGrpSpPr>
          <p:grpSpPr>
            <a:xfrm>
              <a:off x="3779245" y="1375768"/>
              <a:ext cx="323490" cy="286978"/>
              <a:chOff x="3847850" y="1889150"/>
              <a:chExt cx="164100" cy="145600"/>
            </a:xfrm>
          </p:grpSpPr>
          <p:sp>
            <p:nvSpPr>
              <p:cNvPr id="6005" name="Google Shape;6005;p82"/>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6" name="Google Shape;6006;p82"/>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7" name="Google Shape;6007;p82"/>
            <p:cNvGrpSpPr/>
            <p:nvPr/>
          </p:nvGrpSpPr>
          <p:grpSpPr>
            <a:xfrm>
              <a:off x="3351965" y="1330435"/>
              <a:ext cx="295449" cy="285401"/>
              <a:chOff x="3631100" y="1866150"/>
              <a:chExt cx="149875" cy="144800"/>
            </a:xfrm>
          </p:grpSpPr>
          <p:sp>
            <p:nvSpPr>
              <p:cNvPr id="6008" name="Google Shape;6008;p82"/>
              <p:cNvSpPr/>
              <p:nvPr/>
            </p:nvSpPr>
            <p:spPr>
              <a:xfrm>
                <a:off x="3631100" y="1866150"/>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9" name="Google Shape;6009;p82"/>
              <p:cNvSpPr/>
              <p:nvPr/>
            </p:nvSpPr>
            <p:spPr>
              <a:xfrm>
                <a:off x="3654725" y="1907806"/>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10" name="Google Shape;6010;p82"/>
            <p:cNvGrpSpPr/>
            <p:nvPr/>
          </p:nvGrpSpPr>
          <p:grpSpPr>
            <a:xfrm>
              <a:off x="3548208" y="1560352"/>
              <a:ext cx="294808" cy="286830"/>
              <a:chOff x="3730650" y="1982800"/>
              <a:chExt cx="149550" cy="145525"/>
            </a:xfrm>
          </p:grpSpPr>
          <p:sp>
            <p:nvSpPr>
              <p:cNvPr id="6011" name="Google Shape;6011;p82"/>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2" name="Google Shape;6012;p82"/>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013" name="Google Shape;6013;p82"/>
          <p:cNvGrpSpPr/>
          <p:nvPr/>
        </p:nvGrpSpPr>
        <p:grpSpPr>
          <a:xfrm>
            <a:off x="7624512" y="971306"/>
            <a:ext cx="804565" cy="677795"/>
            <a:chOff x="7636443" y="1204988"/>
            <a:chExt cx="804565" cy="677795"/>
          </a:xfrm>
        </p:grpSpPr>
        <p:grpSp>
          <p:nvGrpSpPr>
            <p:cNvPr id="6014" name="Google Shape;6014;p82"/>
            <p:cNvGrpSpPr/>
            <p:nvPr/>
          </p:nvGrpSpPr>
          <p:grpSpPr>
            <a:xfrm>
              <a:off x="7636443" y="1509705"/>
              <a:ext cx="804565" cy="373078"/>
              <a:chOff x="7636443" y="1509705"/>
              <a:chExt cx="804565" cy="373078"/>
            </a:xfrm>
          </p:grpSpPr>
          <p:sp>
            <p:nvSpPr>
              <p:cNvPr id="6015" name="Google Shape;6015;p82"/>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6" name="Google Shape;6016;p82"/>
              <p:cNvSpPr/>
              <p:nvPr/>
            </p:nvSpPr>
            <p:spPr>
              <a:xfrm>
                <a:off x="8398251" y="1667375"/>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17" name="Google Shape;6017;p82"/>
            <p:cNvGrpSpPr/>
            <p:nvPr/>
          </p:nvGrpSpPr>
          <p:grpSpPr>
            <a:xfrm>
              <a:off x="7636443" y="1408133"/>
              <a:ext cx="804565" cy="373078"/>
              <a:chOff x="7636443" y="1408133"/>
              <a:chExt cx="804565" cy="373078"/>
            </a:xfrm>
          </p:grpSpPr>
          <p:sp>
            <p:nvSpPr>
              <p:cNvPr id="6018" name="Google Shape;6018;p82"/>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9" name="Google Shape;6019;p82"/>
              <p:cNvSpPr/>
              <p:nvPr/>
            </p:nvSpPr>
            <p:spPr>
              <a:xfrm>
                <a:off x="8398251" y="1565802"/>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20" name="Google Shape;6020;p82"/>
            <p:cNvGrpSpPr/>
            <p:nvPr/>
          </p:nvGrpSpPr>
          <p:grpSpPr>
            <a:xfrm>
              <a:off x="7636443" y="1306560"/>
              <a:ext cx="804565" cy="373078"/>
              <a:chOff x="7636443" y="1306560"/>
              <a:chExt cx="804565" cy="373078"/>
            </a:xfrm>
          </p:grpSpPr>
          <p:sp>
            <p:nvSpPr>
              <p:cNvPr id="6021" name="Google Shape;6021;p82"/>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2" name="Google Shape;6022;p82"/>
              <p:cNvSpPr/>
              <p:nvPr/>
            </p:nvSpPr>
            <p:spPr>
              <a:xfrm>
                <a:off x="8398251" y="1464230"/>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23" name="Google Shape;6023;p82"/>
            <p:cNvGrpSpPr/>
            <p:nvPr/>
          </p:nvGrpSpPr>
          <p:grpSpPr>
            <a:xfrm>
              <a:off x="7636443" y="1204988"/>
              <a:ext cx="804565" cy="373078"/>
              <a:chOff x="7636443" y="1204988"/>
              <a:chExt cx="804565" cy="373078"/>
            </a:xfrm>
          </p:grpSpPr>
          <p:sp>
            <p:nvSpPr>
              <p:cNvPr id="6024" name="Google Shape;6024;p82"/>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5" name="Google Shape;6025;p82"/>
              <p:cNvSpPr/>
              <p:nvPr/>
            </p:nvSpPr>
            <p:spPr>
              <a:xfrm>
                <a:off x="8398251" y="1362658"/>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026" name="Google Shape;6026;p82"/>
          <p:cNvGrpSpPr/>
          <p:nvPr/>
        </p:nvGrpSpPr>
        <p:grpSpPr>
          <a:xfrm>
            <a:off x="4963358" y="1878721"/>
            <a:ext cx="661339" cy="661188"/>
            <a:chOff x="3990000" y="975400"/>
            <a:chExt cx="3934200" cy="3933300"/>
          </a:xfrm>
        </p:grpSpPr>
        <p:sp>
          <p:nvSpPr>
            <p:cNvPr id="6027" name="Google Shape;6027;p82"/>
            <p:cNvSpPr/>
            <p:nvPr/>
          </p:nvSpPr>
          <p:spPr>
            <a:xfrm>
              <a:off x="3990000" y="975400"/>
              <a:ext cx="3934200" cy="39333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8" name="Google Shape;6028;p82"/>
            <p:cNvSpPr/>
            <p:nvPr/>
          </p:nvSpPr>
          <p:spPr>
            <a:xfrm>
              <a:off x="4346550" y="1331800"/>
              <a:ext cx="3221100" cy="32205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9" name="Google Shape;6029;p82"/>
            <p:cNvSpPr/>
            <p:nvPr/>
          </p:nvSpPr>
          <p:spPr>
            <a:xfrm>
              <a:off x="4786800" y="1771750"/>
              <a:ext cx="2340600" cy="2340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0" name="Google Shape;6030;p82"/>
            <p:cNvSpPr/>
            <p:nvPr/>
          </p:nvSpPr>
          <p:spPr>
            <a:xfrm>
              <a:off x="5218650" y="2203450"/>
              <a:ext cx="1476900" cy="14772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31" name="Google Shape;6031;p82"/>
          <p:cNvGrpSpPr/>
          <p:nvPr/>
        </p:nvGrpSpPr>
        <p:grpSpPr>
          <a:xfrm>
            <a:off x="6607006" y="1857359"/>
            <a:ext cx="868881" cy="684241"/>
            <a:chOff x="6598259" y="2078634"/>
            <a:chExt cx="868881" cy="684241"/>
          </a:xfrm>
        </p:grpSpPr>
        <p:sp>
          <p:nvSpPr>
            <p:cNvPr id="6032" name="Google Shape;6032;p82"/>
            <p:cNvSpPr/>
            <p:nvPr/>
          </p:nvSpPr>
          <p:spPr>
            <a:xfrm>
              <a:off x="7165957" y="2159753"/>
              <a:ext cx="286185" cy="107120"/>
            </a:xfrm>
            <a:custGeom>
              <a:avLst/>
              <a:gdLst/>
              <a:ahLst/>
              <a:cxnLst/>
              <a:rect l="l" t="t" r="r" b="b"/>
              <a:pathLst>
                <a:path w="48506" h="18156" extrusionOk="0">
                  <a:moveTo>
                    <a:pt x="1" y="1"/>
                  </a:moveTo>
                  <a:lnTo>
                    <a:pt x="1" y="18156"/>
                  </a:lnTo>
                  <a:lnTo>
                    <a:pt x="48506" y="18156"/>
                  </a:lnTo>
                  <a:lnTo>
                    <a:pt x="48506" y="1"/>
                  </a:ln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3" name="Google Shape;6033;p82"/>
            <p:cNvSpPr/>
            <p:nvPr/>
          </p:nvSpPr>
          <p:spPr>
            <a:xfrm>
              <a:off x="7085764" y="2536793"/>
              <a:ext cx="349475" cy="107120"/>
            </a:xfrm>
            <a:custGeom>
              <a:avLst/>
              <a:gdLst/>
              <a:ahLst/>
              <a:cxnLst/>
              <a:rect l="l" t="t" r="r" b="b"/>
              <a:pathLst>
                <a:path w="59233" h="18156" extrusionOk="0">
                  <a:moveTo>
                    <a:pt x="1" y="1"/>
                  </a:moveTo>
                  <a:lnTo>
                    <a:pt x="1" y="18156"/>
                  </a:lnTo>
                  <a:lnTo>
                    <a:pt x="59233" y="18156"/>
                  </a:lnTo>
                  <a:lnTo>
                    <a:pt x="59233" y="1"/>
                  </a:ln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4" name="Google Shape;6034;p82"/>
            <p:cNvSpPr/>
            <p:nvPr/>
          </p:nvSpPr>
          <p:spPr>
            <a:xfrm>
              <a:off x="6598259" y="2195183"/>
              <a:ext cx="271241" cy="107120"/>
            </a:xfrm>
            <a:custGeom>
              <a:avLst/>
              <a:gdLst/>
              <a:ahLst/>
              <a:cxnLst/>
              <a:rect l="l" t="t" r="r" b="b"/>
              <a:pathLst>
                <a:path w="45973" h="18156" extrusionOk="0">
                  <a:moveTo>
                    <a:pt x="1" y="0"/>
                  </a:moveTo>
                  <a:lnTo>
                    <a:pt x="1" y="18156"/>
                  </a:lnTo>
                  <a:lnTo>
                    <a:pt x="45972" y="18156"/>
                  </a:lnTo>
                  <a:lnTo>
                    <a:pt x="45972" y="0"/>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5" name="Google Shape;6035;p82"/>
            <p:cNvSpPr/>
            <p:nvPr/>
          </p:nvSpPr>
          <p:spPr>
            <a:xfrm>
              <a:off x="6604064" y="2370778"/>
              <a:ext cx="358696" cy="107126"/>
            </a:xfrm>
            <a:custGeom>
              <a:avLst/>
              <a:gdLst/>
              <a:ahLst/>
              <a:cxnLst/>
              <a:rect l="l" t="t" r="r" b="b"/>
              <a:pathLst>
                <a:path w="60796" h="18157" extrusionOk="0">
                  <a:moveTo>
                    <a:pt x="0" y="1"/>
                  </a:moveTo>
                  <a:lnTo>
                    <a:pt x="0" y="18156"/>
                  </a:lnTo>
                  <a:lnTo>
                    <a:pt x="60796" y="18156"/>
                  </a:lnTo>
                  <a:lnTo>
                    <a:pt x="60796" y="1"/>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6" name="Google Shape;6036;p82"/>
            <p:cNvSpPr/>
            <p:nvPr/>
          </p:nvSpPr>
          <p:spPr>
            <a:xfrm>
              <a:off x="6645158" y="2545743"/>
              <a:ext cx="358696" cy="109044"/>
            </a:xfrm>
            <a:custGeom>
              <a:avLst/>
              <a:gdLst/>
              <a:ahLst/>
              <a:cxnLst/>
              <a:rect l="l" t="t" r="r" b="b"/>
              <a:pathLst>
                <a:path w="60796" h="18482" extrusionOk="0">
                  <a:moveTo>
                    <a:pt x="1" y="0"/>
                  </a:moveTo>
                  <a:lnTo>
                    <a:pt x="1" y="18482"/>
                  </a:lnTo>
                  <a:lnTo>
                    <a:pt x="60796" y="18482"/>
                  </a:lnTo>
                  <a:lnTo>
                    <a:pt x="60796" y="0"/>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7" name="Google Shape;6037;p82"/>
            <p:cNvSpPr/>
            <p:nvPr/>
          </p:nvSpPr>
          <p:spPr>
            <a:xfrm>
              <a:off x="7155838" y="2352960"/>
              <a:ext cx="311302" cy="107120"/>
            </a:xfrm>
            <a:custGeom>
              <a:avLst/>
              <a:gdLst/>
              <a:ahLst/>
              <a:cxnLst/>
              <a:rect l="l" t="t" r="r" b="b"/>
              <a:pathLst>
                <a:path w="52763" h="18156" extrusionOk="0">
                  <a:moveTo>
                    <a:pt x="0" y="0"/>
                  </a:moveTo>
                  <a:lnTo>
                    <a:pt x="0" y="18155"/>
                  </a:lnTo>
                  <a:lnTo>
                    <a:pt x="52763" y="18155"/>
                  </a:lnTo>
                  <a:lnTo>
                    <a:pt x="52763" y="0"/>
                  </a:ln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38" name="Google Shape;6038;p82"/>
            <p:cNvGrpSpPr/>
            <p:nvPr/>
          </p:nvGrpSpPr>
          <p:grpSpPr>
            <a:xfrm>
              <a:off x="6808175" y="2078634"/>
              <a:ext cx="452229" cy="684241"/>
              <a:chOff x="6808175" y="2078634"/>
              <a:chExt cx="452229" cy="684241"/>
            </a:xfrm>
          </p:grpSpPr>
          <p:sp>
            <p:nvSpPr>
              <p:cNvPr id="6039" name="Google Shape;6039;p82"/>
              <p:cNvSpPr/>
              <p:nvPr/>
            </p:nvSpPr>
            <p:spPr>
              <a:xfrm>
                <a:off x="7165957" y="2159753"/>
                <a:ext cx="94447" cy="107120"/>
              </a:xfrm>
              <a:custGeom>
                <a:avLst/>
                <a:gdLst/>
                <a:ahLst/>
                <a:cxnLst/>
                <a:rect l="l" t="t" r="r" b="b"/>
                <a:pathLst>
                  <a:path w="16008" h="18156" extrusionOk="0">
                    <a:moveTo>
                      <a:pt x="1" y="1"/>
                    </a:moveTo>
                    <a:lnTo>
                      <a:pt x="1" y="18156"/>
                    </a:lnTo>
                    <a:lnTo>
                      <a:pt x="16007" y="18156"/>
                    </a:lnTo>
                    <a:cubicBezTo>
                      <a:pt x="15291" y="11568"/>
                      <a:pt x="12904" y="5350"/>
                      <a:pt x="90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0" name="Google Shape;6040;p82"/>
              <p:cNvSpPr/>
              <p:nvPr/>
            </p:nvSpPr>
            <p:spPr>
              <a:xfrm>
                <a:off x="7085764" y="2536793"/>
                <a:ext cx="61100" cy="107120"/>
              </a:xfrm>
              <a:custGeom>
                <a:avLst/>
                <a:gdLst/>
                <a:ahLst/>
                <a:cxnLst/>
                <a:rect l="l" t="t" r="r" b="b"/>
                <a:pathLst>
                  <a:path w="10356" h="18156" extrusionOk="0">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1" name="Google Shape;6041;p82"/>
              <p:cNvSpPr/>
              <p:nvPr/>
            </p:nvSpPr>
            <p:spPr>
              <a:xfrm>
                <a:off x="6808175" y="2195183"/>
                <a:ext cx="61325" cy="107120"/>
              </a:xfrm>
              <a:custGeom>
                <a:avLst/>
                <a:gdLst/>
                <a:ahLst/>
                <a:cxnLst/>
                <a:rect l="l" t="t" r="r" b="b"/>
                <a:pathLst>
                  <a:path w="10394" h="18156" extrusionOk="0">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2" name="Google Shape;6042;p82"/>
              <p:cNvSpPr/>
              <p:nvPr/>
            </p:nvSpPr>
            <p:spPr>
              <a:xfrm>
                <a:off x="6820441" y="2370778"/>
                <a:ext cx="142320" cy="107126"/>
              </a:xfrm>
              <a:custGeom>
                <a:avLst/>
                <a:gdLst/>
                <a:ahLst/>
                <a:cxnLst/>
                <a:rect l="l" t="t" r="r" b="b"/>
                <a:pathLst>
                  <a:path w="24122" h="18157" extrusionOk="0">
                    <a:moveTo>
                      <a:pt x="0" y="1"/>
                    </a:moveTo>
                    <a:cubicBezTo>
                      <a:pt x="1532" y="5312"/>
                      <a:pt x="4200" y="11690"/>
                      <a:pt x="8823" y="18156"/>
                    </a:cubicBezTo>
                    <a:lnTo>
                      <a:pt x="24122" y="18156"/>
                    </a:lnTo>
                    <a:lnTo>
                      <a:pt x="24122"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3" name="Google Shape;6043;p82"/>
              <p:cNvSpPr/>
              <p:nvPr/>
            </p:nvSpPr>
            <p:spPr>
              <a:xfrm>
                <a:off x="6929774" y="2545743"/>
                <a:ext cx="74092" cy="109044"/>
              </a:xfrm>
              <a:custGeom>
                <a:avLst/>
                <a:gdLst/>
                <a:ahLst/>
                <a:cxnLst/>
                <a:rect l="l" t="t" r="r" b="b"/>
                <a:pathLst>
                  <a:path w="12558" h="18482" extrusionOk="0">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4" name="Google Shape;6044;p82"/>
              <p:cNvSpPr/>
              <p:nvPr/>
            </p:nvSpPr>
            <p:spPr>
              <a:xfrm>
                <a:off x="7155838" y="2352960"/>
                <a:ext cx="98377" cy="107120"/>
              </a:xfrm>
              <a:custGeom>
                <a:avLst/>
                <a:gdLst/>
                <a:ahLst/>
                <a:cxnLst/>
                <a:rect l="l" t="t" r="r" b="b"/>
                <a:pathLst>
                  <a:path w="16674" h="18156" extrusionOk="0">
                    <a:moveTo>
                      <a:pt x="0" y="0"/>
                    </a:moveTo>
                    <a:lnTo>
                      <a:pt x="0" y="18155"/>
                    </a:lnTo>
                    <a:lnTo>
                      <a:pt x="9101" y="18155"/>
                    </a:lnTo>
                    <a:cubicBezTo>
                      <a:pt x="13299" y="11475"/>
                      <a:pt x="15509" y="5056"/>
                      <a:pt x="1667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45" name="Google Shape;6045;p82"/>
              <p:cNvGrpSpPr/>
              <p:nvPr/>
            </p:nvGrpSpPr>
            <p:grpSpPr>
              <a:xfrm>
                <a:off x="6821586" y="2078634"/>
                <a:ext cx="426871" cy="684241"/>
                <a:chOff x="6821586" y="2078634"/>
                <a:chExt cx="426871" cy="684241"/>
              </a:xfrm>
            </p:grpSpPr>
            <p:grpSp>
              <p:nvGrpSpPr>
                <p:cNvPr id="6046" name="Google Shape;6046;p82"/>
                <p:cNvGrpSpPr/>
                <p:nvPr/>
              </p:nvGrpSpPr>
              <p:grpSpPr>
                <a:xfrm>
                  <a:off x="6821586" y="2078634"/>
                  <a:ext cx="426871" cy="684241"/>
                  <a:chOff x="6821586" y="2078634"/>
                  <a:chExt cx="426871" cy="684241"/>
                </a:xfrm>
              </p:grpSpPr>
              <p:sp>
                <p:nvSpPr>
                  <p:cNvPr id="6047" name="Google Shape;6047;p82"/>
                  <p:cNvSpPr/>
                  <p:nvPr/>
                </p:nvSpPr>
                <p:spPr>
                  <a:xfrm>
                    <a:off x="6990036" y="2693797"/>
                    <a:ext cx="89963" cy="69077"/>
                  </a:xfrm>
                  <a:custGeom>
                    <a:avLst/>
                    <a:gdLst/>
                    <a:ahLst/>
                    <a:cxnLst/>
                    <a:rect l="l" t="t" r="r" b="b"/>
                    <a:pathLst>
                      <a:path w="15248" h="11708" extrusionOk="0">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8" name="Google Shape;6048;p82"/>
                  <p:cNvSpPr/>
                  <p:nvPr/>
                </p:nvSpPr>
                <p:spPr>
                  <a:xfrm>
                    <a:off x="6968649" y="2671926"/>
                    <a:ext cx="132738" cy="72712"/>
                  </a:xfrm>
                  <a:custGeom>
                    <a:avLst/>
                    <a:gdLst/>
                    <a:ahLst/>
                    <a:cxnLst/>
                    <a:rect l="l" t="t" r="r" b="b"/>
                    <a:pathLst>
                      <a:path w="22498" h="12324" extrusionOk="0">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9" name="Google Shape;6049;p82"/>
                  <p:cNvSpPr/>
                  <p:nvPr/>
                </p:nvSpPr>
                <p:spPr>
                  <a:xfrm>
                    <a:off x="6968649" y="2679891"/>
                    <a:ext cx="132738" cy="64747"/>
                  </a:xfrm>
                  <a:custGeom>
                    <a:avLst/>
                    <a:gdLst/>
                    <a:ahLst/>
                    <a:cxnLst/>
                    <a:rect l="l" t="t" r="r" b="b"/>
                    <a:pathLst>
                      <a:path w="22498" h="10974" extrusionOk="0">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0" name="Google Shape;6050;p82"/>
                  <p:cNvSpPr/>
                  <p:nvPr/>
                </p:nvSpPr>
                <p:spPr>
                  <a:xfrm>
                    <a:off x="6969091" y="2693467"/>
                    <a:ext cx="131729" cy="11765"/>
                  </a:xfrm>
                  <a:custGeom>
                    <a:avLst/>
                    <a:gdLst/>
                    <a:ahLst/>
                    <a:cxnLst/>
                    <a:rect l="l" t="t" r="r" b="b"/>
                    <a:pathLst>
                      <a:path w="22327" h="1994" extrusionOk="0">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1" name="Google Shape;6051;p82"/>
                  <p:cNvSpPr/>
                  <p:nvPr/>
                </p:nvSpPr>
                <p:spPr>
                  <a:xfrm>
                    <a:off x="6821586" y="2078634"/>
                    <a:ext cx="426871" cy="544694"/>
                  </a:xfrm>
                  <a:custGeom>
                    <a:avLst/>
                    <a:gdLst/>
                    <a:ahLst/>
                    <a:cxnLst/>
                    <a:rect l="l" t="t" r="r" b="b"/>
                    <a:pathLst>
                      <a:path w="72351" h="92321" extrusionOk="0">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2" name="Google Shape;6052;p82"/>
                  <p:cNvSpPr/>
                  <p:nvPr/>
                </p:nvSpPr>
                <p:spPr>
                  <a:xfrm>
                    <a:off x="6984514" y="2448953"/>
                    <a:ext cx="101008" cy="164409"/>
                  </a:xfrm>
                  <a:custGeom>
                    <a:avLst/>
                    <a:gdLst/>
                    <a:ahLst/>
                    <a:cxnLst/>
                    <a:rect l="l" t="t" r="r" b="b"/>
                    <a:pathLst>
                      <a:path w="17120" h="27866" extrusionOk="0">
                        <a:moveTo>
                          <a:pt x="1" y="0"/>
                        </a:moveTo>
                        <a:lnTo>
                          <a:pt x="4920" y="27866"/>
                        </a:lnTo>
                        <a:lnTo>
                          <a:pt x="12200" y="27866"/>
                        </a:lnTo>
                        <a:lnTo>
                          <a:pt x="17120" y="0"/>
                        </a:lnTo>
                        <a:close/>
                      </a:path>
                    </a:pathLst>
                  </a:custGeom>
                  <a:solidFill>
                    <a:srgbClr val="ED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3" name="Google Shape;6053;p82"/>
                  <p:cNvSpPr/>
                  <p:nvPr/>
                </p:nvSpPr>
                <p:spPr>
                  <a:xfrm>
                    <a:off x="6984514" y="2448953"/>
                    <a:ext cx="101008" cy="140963"/>
                  </a:xfrm>
                  <a:custGeom>
                    <a:avLst/>
                    <a:gdLst/>
                    <a:ahLst/>
                    <a:cxnLst/>
                    <a:rect l="l" t="t" r="r" b="b"/>
                    <a:pathLst>
                      <a:path w="17120" h="23892" extrusionOk="0">
                        <a:moveTo>
                          <a:pt x="1" y="0"/>
                        </a:moveTo>
                        <a:lnTo>
                          <a:pt x="4218" y="23891"/>
                        </a:lnTo>
                        <a:lnTo>
                          <a:pt x="12902" y="23891"/>
                        </a:lnTo>
                        <a:lnTo>
                          <a:pt x="1712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4" name="Google Shape;6054;p82"/>
                  <p:cNvSpPr/>
                  <p:nvPr/>
                </p:nvSpPr>
                <p:spPr>
                  <a:xfrm>
                    <a:off x="7012451" y="2607162"/>
                    <a:ext cx="45141" cy="6201"/>
                  </a:xfrm>
                  <a:custGeom>
                    <a:avLst/>
                    <a:gdLst/>
                    <a:ahLst/>
                    <a:cxnLst/>
                    <a:rect l="l" t="t" r="r" b="b"/>
                    <a:pathLst>
                      <a:path w="7651" h="1051" extrusionOk="0">
                        <a:moveTo>
                          <a:pt x="0" y="1"/>
                        </a:moveTo>
                        <a:lnTo>
                          <a:pt x="185" y="1051"/>
                        </a:lnTo>
                        <a:lnTo>
                          <a:pt x="7465" y="1051"/>
                        </a:lnTo>
                        <a:lnTo>
                          <a:pt x="76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5" name="Google Shape;6055;p82"/>
                  <p:cNvSpPr/>
                  <p:nvPr/>
                </p:nvSpPr>
                <p:spPr>
                  <a:xfrm>
                    <a:off x="6968649" y="2664244"/>
                    <a:ext cx="132738" cy="25199"/>
                  </a:xfrm>
                  <a:custGeom>
                    <a:avLst/>
                    <a:gdLst/>
                    <a:ahLst/>
                    <a:cxnLst/>
                    <a:rect l="l" t="t" r="r" b="b"/>
                    <a:pathLst>
                      <a:path w="22498" h="4271" extrusionOk="0">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6" name="Google Shape;6056;p82"/>
                  <p:cNvSpPr/>
                  <p:nvPr/>
                </p:nvSpPr>
                <p:spPr>
                  <a:xfrm>
                    <a:off x="6968649" y="2667389"/>
                    <a:ext cx="132738" cy="11776"/>
                  </a:xfrm>
                  <a:custGeom>
                    <a:avLst/>
                    <a:gdLst/>
                    <a:ahLst/>
                    <a:cxnLst/>
                    <a:rect l="l" t="t" r="r" b="b"/>
                    <a:pathLst>
                      <a:path w="22498" h="1996" extrusionOk="0">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7" name="Google Shape;6057;p82"/>
                  <p:cNvSpPr/>
                  <p:nvPr/>
                </p:nvSpPr>
                <p:spPr>
                  <a:xfrm>
                    <a:off x="6963510" y="2683549"/>
                    <a:ext cx="143022" cy="11776"/>
                  </a:xfrm>
                  <a:custGeom>
                    <a:avLst/>
                    <a:gdLst/>
                    <a:ahLst/>
                    <a:cxnLst/>
                    <a:rect l="l" t="t" r="r" b="b"/>
                    <a:pathLst>
                      <a:path w="24241" h="1996" extrusionOk="0">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8" name="Google Shape;6058;p82"/>
                  <p:cNvSpPr/>
                  <p:nvPr/>
                </p:nvSpPr>
                <p:spPr>
                  <a:xfrm>
                    <a:off x="6968649" y="2642639"/>
                    <a:ext cx="132738" cy="25199"/>
                  </a:xfrm>
                  <a:custGeom>
                    <a:avLst/>
                    <a:gdLst/>
                    <a:ahLst/>
                    <a:cxnLst/>
                    <a:rect l="l" t="t" r="r" b="b"/>
                    <a:pathLst>
                      <a:path w="22498" h="4271" extrusionOk="0">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9" name="Google Shape;6059;p82"/>
                  <p:cNvSpPr/>
                  <p:nvPr/>
                </p:nvSpPr>
                <p:spPr>
                  <a:xfrm>
                    <a:off x="6968649" y="2643990"/>
                    <a:ext cx="132738" cy="11776"/>
                  </a:xfrm>
                  <a:custGeom>
                    <a:avLst/>
                    <a:gdLst/>
                    <a:ahLst/>
                    <a:cxnLst/>
                    <a:rect l="l" t="t" r="r" b="b"/>
                    <a:pathLst>
                      <a:path w="22498" h="1996" extrusionOk="0">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0" name="Google Shape;6060;p82"/>
                  <p:cNvSpPr/>
                  <p:nvPr/>
                </p:nvSpPr>
                <p:spPr>
                  <a:xfrm>
                    <a:off x="6963510" y="2660156"/>
                    <a:ext cx="143022" cy="11776"/>
                  </a:xfrm>
                  <a:custGeom>
                    <a:avLst/>
                    <a:gdLst/>
                    <a:ahLst/>
                    <a:cxnLst/>
                    <a:rect l="l" t="t" r="r" b="b"/>
                    <a:pathLst>
                      <a:path w="24241" h="1996" extrusionOk="0">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1" name="Google Shape;6061;p82"/>
                  <p:cNvSpPr/>
                  <p:nvPr/>
                </p:nvSpPr>
                <p:spPr>
                  <a:xfrm>
                    <a:off x="6968649" y="2617451"/>
                    <a:ext cx="132738" cy="25193"/>
                  </a:xfrm>
                  <a:custGeom>
                    <a:avLst/>
                    <a:gdLst/>
                    <a:ahLst/>
                    <a:cxnLst/>
                    <a:rect l="l" t="t" r="r" b="b"/>
                    <a:pathLst>
                      <a:path w="22498" h="4270" extrusionOk="0">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2" name="Google Shape;6062;p82"/>
                  <p:cNvSpPr/>
                  <p:nvPr/>
                </p:nvSpPr>
                <p:spPr>
                  <a:xfrm>
                    <a:off x="6968649" y="2620590"/>
                    <a:ext cx="132738" cy="11782"/>
                  </a:xfrm>
                  <a:custGeom>
                    <a:avLst/>
                    <a:gdLst/>
                    <a:ahLst/>
                    <a:cxnLst/>
                    <a:rect l="l" t="t" r="r" b="b"/>
                    <a:pathLst>
                      <a:path w="22498" h="1997" extrusionOk="0">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3" name="Google Shape;6063;p82"/>
                  <p:cNvSpPr/>
                  <p:nvPr/>
                </p:nvSpPr>
                <p:spPr>
                  <a:xfrm>
                    <a:off x="6963510" y="2613357"/>
                    <a:ext cx="143022" cy="11765"/>
                  </a:xfrm>
                  <a:custGeom>
                    <a:avLst/>
                    <a:gdLst/>
                    <a:ahLst/>
                    <a:cxnLst/>
                    <a:rect l="l" t="t" r="r" b="b"/>
                    <a:pathLst>
                      <a:path w="24241" h="1994" extrusionOk="0">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4" name="Google Shape;6064;p82"/>
                  <p:cNvSpPr/>
                  <p:nvPr/>
                </p:nvSpPr>
                <p:spPr>
                  <a:xfrm>
                    <a:off x="6850372" y="2107302"/>
                    <a:ext cx="369293" cy="477399"/>
                  </a:xfrm>
                  <a:custGeom>
                    <a:avLst/>
                    <a:gdLst/>
                    <a:ahLst/>
                    <a:cxnLst/>
                    <a:rect l="l" t="t" r="r" b="b"/>
                    <a:pathLst>
                      <a:path w="62592" h="80915" extrusionOk="0">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5" name="Google Shape;6065;p82"/>
                  <p:cNvSpPr/>
                  <p:nvPr/>
                </p:nvSpPr>
                <p:spPr>
                  <a:xfrm>
                    <a:off x="6963510" y="2636756"/>
                    <a:ext cx="143022" cy="11776"/>
                  </a:xfrm>
                  <a:custGeom>
                    <a:avLst/>
                    <a:gdLst/>
                    <a:ahLst/>
                    <a:cxnLst/>
                    <a:rect l="l" t="t" r="r" b="b"/>
                    <a:pathLst>
                      <a:path w="24241" h="1996" extrusionOk="0">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66" name="Google Shape;6066;p82"/>
                <p:cNvSpPr/>
                <p:nvPr/>
              </p:nvSpPr>
              <p:spPr>
                <a:xfrm>
                  <a:off x="7046588" y="2275942"/>
                  <a:ext cx="173076" cy="113894"/>
                </a:xfrm>
                <a:custGeom>
                  <a:avLst/>
                  <a:gdLst/>
                  <a:ahLst/>
                  <a:cxnLst/>
                  <a:rect l="l" t="t" r="r" b="b"/>
                  <a:pathLst>
                    <a:path w="29335" h="19304" extrusionOk="0">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7" name="Google Shape;6067;p82"/>
                <p:cNvSpPr/>
                <p:nvPr/>
              </p:nvSpPr>
              <p:spPr>
                <a:xfrm>
                  <a:off x="7046588" y="2107680"/>
                  <a:ext cx="168811" cy="145128"/>
                </a:xfrm>
                <a:custGeom>
                  <a:avLst/>
                  <a:gdLst/>
                  <a:ahLst/>
                  <a:cxnLst/>
                  <a:rect l="l" t="t" r="r" b="b"/>
                  <a:pathLst>
                    <a:path w="28612" h="24598" extrusionOk="0">
                      <a:moveTo>
                        <a:pt x="0" y="1"/>
                      </a:moveTo>
                      <a:lnTo>
                        <a:pt x="0" y="24597"/>
                      </a:lnTo>
                      <a:lnTo>
                        <a:pt x="28612" y="24597"/>
                      </a:lnTo>
                      <a:cubicBezTo>
                        <a:pt x="25701" y="11138"/>
                        <a:pt x="14102" y="876"/>
                        <a:pt x="0" y="1"/>
                      </a:cubicBez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8" name="Google Shape;6068;p82"/>
                <p:cNvSpPr/>
                <p:nvPr/>
              </p:nvSpPr>
              <p:spPr>
                <a:xfrm>
                  <a:off x="6850372" y="2275942"/>
                  <a:ext cx="173082" cy="113894"/>
                </a:xfrm>
                <a:custGeom>
                  <a:avLst/>
                  <a:gdLst/>
                  <a:ahLst/>
                  <a:cxnLst/>
                  <a:rect l="l" t="t" r="r" b="b"/>
                  <a:pathLst>
                    <a:path w="29336" h="19304" extrusionOk="0">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9" name="Google Shape;6069;p82"/>
                <p:cNvSpPr/>
                <p:nvPr/>
              </p:nvSpPr>
              <p:spPr>
                <a:xfrm>
                  <a:off x="6882243" y="2412957"/>
                  <a:ext cx="141211" cy="171743"/>
                </a:xfrm>
                <a:custGeom>
                  <a:avLst/>
                  <a:gdLst/>
                  <a:ahLst/>
                  <a:cxnLst/>
                  <a:rect l="l" t="t" r="r" b="b"/>
                  <a:pathLst>
                    <a:path w="23934" h="29109" extrusionOk="0">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0" name="Google Shape;6070;p82"/>
                <p:cNvSpPr/>
                <p:nvPr/>
              </p:nvSpPr>
              <p:spPr>
                <a:xfrm>
                  <a:off x="6854637" y="2107680"/>
                  <a:ext cx="168817" cy="145128"/>
                </a:xfrm>
                <a:custGeom>
                  <a:avLst/>
                  <a:gdLst/>
                  <a:ahLst/>
                  <a:cxnLst/>
                  <a:rect l="l" t="t" r="r" b="b"/>
                  <a:pathLst>
                    <a:path w="28613" h="24598" extrusionOk="0">
                      <a:moveTo>
                        <a:pt x="28612" y="1"/>
                      </a:moveTo>
                      <a:cubicBezTo>
                        <a:pt x="14512" y="876"/>
                        <a:pt x="2911" y="11138"/>
                        <a:pt x="1" y="24597"/>
                      </a:cubicBezTo>
                      <a:lnTo>
                        <a:pt x="28612" y="24597"/>
                      </a:lnTo>
                      <a:lnTo>
                        <a:pt x="28612" y="1"/>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1" name="Google Shape;6071;p82"/>
                <p:cNvSpPr/>
                <p:nvPr/>
              </p:nvSpPr>
              <p:spPr>
                <a:xfrm>
                  <a:off x="7046588" y="2412957"/>
                  <a:ext cx="141205" cy="171743"/>
                </a:xfrm>
                <a:custGeom>
                  <a:avLst/>
                  <a:gdLst/>
                  <a:ahLst/>
                  <a:cxnLst/>
                  <a:rect l="l" t="t" r="r" b="b"/>
                  <a:pathLst>
                    <a:path w="23933" h="29109" extrusionOk="0">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6072" name="Google Shape;6072;p82"/>
          <p:cNvGrpSpPr/>
          <p:nvPr/>
        </p:nvGrpSpPr>
        <p:grpSpPr>
          <a:xfrm>
            <a:off x="5780173" y="1862968"/>
            <a:ext cx="671358" cy="671358"/>
            <a:chOff x="6535625" y="760425"/>
            <a:chExt cx="1665900" cy="1665900"/>
          </a:xfrm>
        </p:grpSpPr>
        <p:sp>
          <p:nvSpPr>
            <p:cNvPr id="6073" name="Google Shape;6073;p82"/>
            <p:cNvSpPr/>
            <p:nvPr/>
          </p:nvSpPr>
          <p:spPr>
            <a:xfrm>
              <a:off x="6535625" y="760425"/>
              <a:ext cx="1665900" cy="16659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4" name="Google Shape;6074;p82"/>
            <p:cNvSpPr/>
            <p:nvPr/>
          </p:nvSpPr>
          <p:spPr>
            <a:xfrm>
              <a:off x="6713675" y="1116525"/>
              <a:ext cx="1309800" cy="13098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5" name="Google Shape;6075;p82"/>
            <p:cNvSpPr/>
            <p:nvPr/>
          </p:nvSpPr>
          <p:spPr>
            <a:xfrm>
              <a:off x="6831275" y="1351725"/>
              <a:ext cx="1074600" cy="1074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6" name="Google Shape;6076;p82"/>
            <p:cNvSpPr/>
            <p:nvPr/>
          </p:nvSpPr>
          <p:spPr>
            <a:xfrm>
              <a:off x="6942425" y="1574025"/>
              <a:ext cx="852300" cy="852300"/>
            </a:xfrm>
            <a:prstGeom prst="ellipse">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77" name="Google Shape;6077;p82"/>
          <p:cNvGrpSpPr/>
          <p:nvPr/>
        </p:nvGrpSpPr>
        <p:grpSpPr>
          <a:xfrm>
            <a:off x="716989" y="3531368"/>
            <a:ext cx="1340789" cy="640830"/>
            <a:chOff x="238125" y="1151100"/>
            <a:chExt cx="7139450" cy="3412300"/>
          </a:xfrm>
        </p:grpSpPr>
        <p:sp>
          <p:nvSpPr>
            <p:cNvPr id="6078" name="Google Shape;6078;p82"/>
            <p:cNvSpPr/>
            <p:nvPr/>
          </p:nvSpPr>
          <p:spPr>
            <a:xfrm>
              <a:off x="3468350" y="4223875"/>
              <a:ext cx="679000" cy="33952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9" name="Google Shape;6079;p82"/>
            <p:cNvSpPr/>
            <p:nvPr/>
          </p:nvSpPr>
          <p:spPr>
            <a:xfrm>
              <a:off x="3730250" y="3276125"/>
              <a:ext cx="147275" cy="956575"/>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0" name="Google Shape;6080;p82"/>
            <p:cNvSpPr/>
            <p:nvPr/>
          </p:nvSpPr>
          <p:spPr>
            <a:xfrm>
              <a:off x="3796275" y="3875600"/>
              <a:ext cx="839350" cy="630550"/>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1" name="Google Shape;6081;p82"/>
            <p:cNvSpPr/>
            <p:nvPr/>
          </p:nvSpPr>
          <p:spPr>
            <a:xfrm>
              <a:off x="6240475" y="3130600"/>
              <a:ext cx="1137100" cy="1432800"/>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2" name="Google Shape;6082;p82"/>
            <p:cNvSpPr/>
            <p:nvPr/>
          </p:nvSpPr>
          <p:spPr>
            <a:xfrm>
              <a:off x="5243900" y="1696775"/>
              <a:ext cx="1764175" cy="1777475"/>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3" name="Google Shape;6083;p82"/>
            <p:cNvSpPr/>
            <p:nvPr/>
          </p:nvSpPr>
          <p:spPr>
            <a:xfrm>
              <a:off x="3812150" y="1151100"/>
              <a:ext cx="1896075" cy="1245900"/>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4" name="Google Shape;6084;p82"/>
            <p:cNvSpPr/>
            <p:nvPr/>
          </p:nvSpPr>
          <p:spPr>
            <a:xfrm>
              <a:off x="1910550" y="1151100"/>
              <a:ext cx="1901625" cy="1244175"/>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5" name="Google Shape;6085;p82"/>
            <p:cNvSpPr/>
            <p:nvPr/>
          </p:nvSpPr>
          <p:spPr>
            <a:xfrm>
              <a:off x="608475" y="1694725"/>
              <a:ext cx="1766425" cy="1778150"/>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6" name="Google Shape;6086;p82"/>
            <p:cNvSpPr/>
            <p:nvPr/>
          </p:nvSpPr>
          <p:spPr>
            <a:xfrm>
              <a:off x="238125" y="3129050"/>
              <a:ext cx="1137975" cy="1434175"/>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7" name="Google Shape;6087;p82"/>
            <p:cNvSpPr/>
            <p:nvPr/>
          </p:nvSpPr>
          <p:spPr>
            <a:xfrm>
              <a:off x="1924656" y="1941325"/>
              <a:ext cx="3773110" cy="1646329"/>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8" name="Google Shape;6088;p82"/>
            <p:cNvSpPr/>
            <p:nvPr/>
          </p:nvSpPr>
          <p:spPr>
            <a:xfrm>
              <a:off x="1028863" y="2678027"/>
              <a:ext cx="1805597" cy="188532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9" name="Google Shape;6089;p82"/>
            <p:cNvSpPr/>
            <p:nvPr/>
          </p:nvSpPr>
          <p:spPr>
            <a:xfrm>
              <a:off x="4792190" y="2679937"/>
              <a:ext cx="1798951" cy="1883410"/>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90" name="Google Shape;6090;p82"/>
          <p:cNvGrpSpPr/>
          <p:nvPr/>
        </p:nvGrpSpPr>
        <p:grpSpPr>
          <a:xfrm>
            <a:off x="5584212" y="2734649"/>
            <a:ext cx="985357" cy="585764"/>
            <a:chOff x="5145061" y="2881789"/>
            <a:chExt cx="1107641" cy="658458"/>
          </a:xfrm>
        </p:grpSpPr>
        <p:grpSp>
          <p:nvGrpSpPr>
            <p:cNvPr id="6091" name="Google Shape;6091;p82"/>
            <p:cNvGrpSpPr/>
            <p:nvPr/>
          </p:nvGrpSpPr>
          <p:grpSpPr>
            <a:xfrm>
              <a:off x="5722989" y="3244587"/>
              <a:ext cx="529713" cy="295659"/>
              <a:chOff x="5722989" y="3244587"/>
              <a:chExt cx="529713" cy="295659"/>
            </a:xfrm>
          </p:grpSpPr>
          <p:sp>
            <p:nvSpPr>
              <p:cNvPr id="6092" name="Google Shape;6092;p82"/>
              <p:cNvSpPr/>
              <p:nvPr/>
            </p:nvSpPr>
            <p:spPr>
              <a:xfrm>
                <a:off x="5722989" y="3244587"/>
                <a:ext cx="341346" cy="295659"/>
              </a:xfrm>
              <a:custGeom>
                <a:avLst/>
                <a:gdLst/>
                <a:ahLst/>
                <a:cxnLst/>
                <a:rect l="l" t="t" r="r" b="b"/>
                <a:pathLst>
                  <a:path w="2576195" h="2231390" extrusionOk="0">
                    <a:moveTo>
                      <a:pt x="1288021" y="0"/>
                    </a:moveTo>
                    <a:lnTo>
                      <a:pt x="0" y="2230932"/>
                    </a:lnTo>
                    <a:lnTo>
                      <a:pt x="2576042" y="2230932"/>
                    </a:lnTo>
                    <a:lnTo>
                      <a:pt x="1288021" y="0"/>
                    </a:lnTo>
                    <a:close/>
                  </a:path>
                </a:pathLst>
              </a:custGeom>
              <a:solidFill>
                <a:srgbClr val="869F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6093" name="Google Shape;6093;p82"/>
              <p:cNvSpPr/>
              <p:nvPr/>
            </p:nvSpPr>
            <p:spPr>
              <a:xfrm>
                <a:off x="6035543" y="3298113"/>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6094" name="Google Shape;6094;p82"/>
            <p:cNvGrpSpPr/>
            <p:nvPr/>
          </p:nvGrpSpPr>
          <p:grpSpPr>
            <a:xfrm>
              <a:off x="5145061" y="3244587"/>
              <a:ext cx="536807" cy="295659"/>
              <a:chOff x="5145061" y="3244587"/>
              <a:chExt cx="536807" cy="295659"/>
            </a:xfrm>
          </p:grpSpPr>
          <p:sp>
            <p:nvSpPr>
              <p:cNvPr id="6095" name="Google Shape;6095;p82"/>
              <p:cNvSpPr/>
              <p:nvPr/>
            </p:nvSpPr>
            <p:spPr>
              <a:xfrm>
                <a:off x="5340522" y="3244587"/>
                <a:ext cx="341346" cy="295659"/>
              </a:xfrm>
              <a:custGeom>
                <a:avLst/>
                <a:gdLst/>
                <a:ahLst/>
                <a:cxnLst/>
                <a:rect l="l" t="t" r="r" b="b"/>
                <a:pathLst>
                  <a:path w="2576195" h="2231390" extrusionOk="0">
                    <a:moveTo>
                      <a:pt x="1288034" y="0"/>
                    </a:moveTo>
                    <a:lnTo>
                      <a:pt x="0" y="2230920"/>
                    </a:lnTo>
                    <a:lnTo>
                      <a:pt x="2576055" y="2230920"/>
                    </a:lnTo>
                    <a:lnTo>
                      <a:pt x="1288034" y="0"/>
                    </a:lnTo>
                    <a:close/>
                  </a:path>
                </a:pathLst>
              </a:custGeom>
              <a:solidFill>
                <a:srgbClr val="5F7D9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6096" name="Google Shape;6096;p82"/>
              <p:cNvSpPr/>
              <p:nvPr/>
            </p:nvSpPr>
            <p:spPr>
              <a:xfrm flipH="1">
                <a:off x="5145061" y="3298599"/>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6097" name="Google Shape;6097;p82"/>
            <p:cNvGrpSpPr/>
            <p:nvPr/>
          </p:nvGrpSpPr>
          <p:grpSpPr>
            <a:xfrm>
              <a:off x="5341327" y="2898245"/>
              <a:ext cx="532309" cy="614891"/>
              <a:chOff x="5341327" y="2898245"/>
              <a:chExt cx="532309" cy="614891"/>
            </a:xfrm>
          </p:grpSpPr>
          <p:sp>
            <p:nvSpPr>
              <p:cNvPr id="6098" name="Google Shape;6098;p82"/>
              <p:cNvSpPr/>
              <p:nvPr/>
            </p:nvSpPr>
            <p:spPr>
              <a:xfrm>
                <a:off x="5532290" y="3217476"/>
                <a:ext cx="341346" cy="295659"/>
              </a:xfrm>
              <a:custGeom>
                <a:avLst/>
                <a:gdLst/>
                <a:ahLst/>
                <a:cxnLst/>
                <a:rect l="l" t="t" r="r" b="b"/>
                <a:pathLst>
                  <a:path w="2576195" h="2231390" extrusionOk="0">
                    <a:moveTo>
                      <a:pt x="2576042" y="0"/>
                    </a:moveTo>
                    <a:lnTo>
                      <a:pt x="0" y="0"/>
                    </a:lnTo>
                    <a:lnTo>
                      <a:pt x="1288021" y="2230920"/>
                    </a:lnTo>
                    <a:lnTo>
                      <a:pt x="2576042" y="0"/>
                    </a:lnTo>
                    <a:close/>
                  </a:path>
                </a:pathLst>
              </a:custGeom>
              <a:solidFill>
                <a:srgbClr val="E3E9E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6099" name="Google Shape;6099;p82"/>
              <p:cNvSpPr/>
              <p:nvPr/>
            </p:nvSpPr>
            <p:spPr>
              <a:xfrm flipH="1">
                <a:off x="5341327" y="2898245"/>
                <a:ext cx="217159" cy="33450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6100" name="Google Shape;6100;p82"/>
            <p:cNvGrpSpPr/>
            <p:nvPr/>
          </p:nvGrpSpPr>
          <p:grpSpPr>
            <a:xfrm>
              <a:off x="5532290" y="2881789"/>
              <a:ext cx="620516" cy="305456"/>
              <a:chOff x="5532290" y="2881789"/>
              <a:chExt cx="620516" cy="305456"/>
            </a:xfrm>
          </p:grpSpPr>
          <p:sp>
            <p:nvSpPr>
              <p:cNvPr id="6101" name="Google Shape;6101;p82"/>
              <p:cNvSpPr/>
              <p:nvPr/>
            </p:nvSpPr>
            <p:spPr>
              <a:xfrm>
                <a:off x="5532290" y="2891586"/>
                <a:ext cx="341346" cy="295659"/>
              </a:xfrm>
              <a:custGeom>
                <a:avLst/>
                <a:gdLst/>
                <a:ahLst/>
                <a:cxnLst/>
                <a:rect l="l" t="t" r="r" b="b"/>
                <a:pathLst>
                  <a:path w="2576195" h="2231390" extrusionOk="0">
                    <a:moveTo>
                      <a:pt x="1288021" y="0"/>
                    </a:moveTo>
                    <a:lnTo>
                      <a:pt x="0" y="2230920"/>
                    </a:lnTo>
                    <a:lnTo>
                      <a:pt x="2576042" y="2230920"/>
                    </a:lnTo>
                    <a:lnTo>
                      <a:pt x="1288021" y="0"/>
                    </a:lnTo>
                    <a:close/>
                  </a:path>
                </a:pathLst>
              </a:custGeom>
              <a:solidFill>
                <a:srgbClr val="435D7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6102" name="Google Shape;6102;p82"/>
              <p:cNvSpPr/>
              <p:nvPr/>
            </p:nvSpPr>
            <p:spPr>
              <a:xfrm>
                <a:off x="5837311" y="2881789"/>
                <a:ext cx="315495" cy="288369"/>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grpSp>
        <p:nvGrpSpPr>
          <p:cNvPr id="6103" name="Google Shape;6103;p82"/>
          <p:cNvGrpSpPr/>
          <p:nvPr/>
        </p:nvGrpSpPr>
        <p:grpSpPr>
          <a:xfrm>
            <a:off x="8163135" y="3526707"/>
            <a:ext cx="269068" cy="645491"/>
            <a:chOff x="7026852" y="3311869"/>
            <a:chExt cx="434331" cy="1041954"/>
          </a:xfrm>
        </p:grpSpPr>
        <p:sp>
          <p:nvSpPr>
            <p:cNvPr id="6104" name="Google Shape;6104;p82"/>
            <p:cNvSpPr/>
            <p:nvPr/>
          </p:nvSpPr>
          <p:spPr>
            <a:xfrm>
              <a:off x="7026852" y="3311869"/>
              <a:ext cx="434331" cy="847405"/>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5" name="Google Shape;6105;p82"/>
            <p:cNvSpPr/>
            <p:nvPr/>
          </p:nvSpPr>
          <p:spPr>
            <a:xfrm>
              <a:off x="7082395" y="3359392"/>
              <a:ext cx="323321" cy="32332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6" name="Google Shape;6106;p82"/>
            <p:cNvSpPr/>
            <p:nvPr/>
          </p:nvSpPr>
          <p:spPr>
            <a:xfrm>
              <a:off x="7026852" y="4159239"/>
              <a:ext cx="434331" cy="194585"/>
            </a:xfrm>
            <a:custGeom>
              <a:avLst/>
              <a:gdLst/>
              <a:ahLst/>
              <a:cxnLst/>
              <a:rect l="l" t="t" r="r" b="b"/>
              <a:pathLst>
                <a:path w="16734" h="7497" extrusionOk="0">
                  <a:moveTo>
                    <a:pt x="1" y="1"/>
                  </a:moveTo>
                  <a:lnTo>
                    <a:pt x="8369" y="7496"/>
                  </a:lnTo>
                  <a:lnTo>
                    <a:pt x="1673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07" name="Google Shape;6107;p82"/>
          <p:cNvGrpSpPr/>
          <p:nvPr/>
        </p:nvGrpSpPr>
        <p:grpSpPr>
          <a:xfrm>
            <a:off x="6179716" y="3565945"/>
            <a:ext cx="293882" cy="293836"/>
            <a:chOff x="4873519" y="3311869"/>
            <a:chExt cx="499374" cy="499296"/>
          </a:xfrm>
        </p:grpSpPr>
        <p:sp>
          <p:nvSpPr>
            <p:cNvPr id="6108" name="Google Shape;6108;p82"/>
            <p:cNvSpPr/>
            <p:nvPr/>
          </p:nvSpPr>
          <p:spPr>
            <a:xfrm>
              <a:off x="4873519" y="3311869"/>
              <a:ext cx="499374" cy="499296"/>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9" name="Google Shape;6109;p82"/>
            <p:cNvSpPr/>
            <p:nvPr/>
          </p:nvSpPr>
          <p:spPr>
            <a:xfrm>
              <a:off x="4894620" y="3329830"/>
              <a:ext cx="202112" cy="182386"/>
            </a:xfrm>
            <a:custGeom>
              <a:avLst/>
              <a:gdLst/>
              <a:ahLst/>
              <a:cxnLst/>
              <a:rect l="l" t="t" r="r" b="b"/>
              <a:pathLst>
                <a:path w="7787" h="7027" extrusionOk="0">
                  <a:moveTo>
                    <a:pt x="0" y="1"/>
                  </a:moveTo>
                  <a:lnTo>
                    <a:pt x="0" y="7026"/>
                  </a:lnTo>
                  <a:lnTo>
                    <a:pt x="7787"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10" name="Google Shape;6110;p82"/>
          <p:cNvGrpSpPr/>
          <p:nvPr/>
        </p:nvGrpSpPr>
        <p:grpSpPr>
          <a:xfrm>
            <a:off x="6179716" y="3878316"/>
            <a:ext cx="293882" cy="293882"/>
            <a:chOff x="4873519" y="3875839"/>
            <a:chExt cx="499374" cy="499374"/>
          </a:xfrm>
        </p:grpSpPr>
        <p:sp>
          <p:nvSpPr>
            <p:cNvPr id="6111" name="Google Shape;6111;p82"/>
            <p:cNvSpPr/>
            <p:nvPr/>
          </p:nvSpPr>
          <p:spPr>
            <a:xfrm>
              <a:off x="4873519" y="3875839"/>
              <a:ext cx="499374" cy="499374"/>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2" name="Google Shape;6112;p82"/>
            <p:cNvSpPr/>
            <p:nvPr/>
          </p:nvSpPr>
          <p:spPr>
            <a:xfrm>
              <a:off x="4894620" y="3893826"/>
              <a:ext cx="202112" cy="182360"/>
            </a:xfrm>
            <a:custGeom>
              <a:avLst/>
              <a:gdLst/>
              <a:ahLst/>
              <a:cxnLst/>
              <a:rect l="l" t="t" r="r" b="b"/>
              <a:pathLst>
                <a:path w="7787" h="7026" extrusionOk="0">
                  <a:moveTo>
                    <a:pt x="0" y="0"/>
                  </a:moveTo>
                  <a:lnTo>
                    <a:pt x="0" y="7026"/>
                  </a:lnTo>
                  <a:lnTo>
                    <a:pt x="7787"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13" name="Google Shape;6113;p82"/>
          <p:cNvGrpSpPr/>
          <p:nvPr/>
        </p:nvGrpSpPr>
        <p:grpSpPr>
          <a:xfrm>
            <a:off x="2410244" y="1850269"/>
            <a:ext cx="698104" cy="698208"/>
            <a:chOff x="2565073" y="2075876"/>
            <a:chExt cx="672482" cy="672518"/>
          </a:xfrm>
        </p:grpSpPr>
        <p:sp>
          <p:nvSpPr>
            <p:cNvPr id="6114" name="Google Shape;6114;p82"/>
            <p:cNvSpPr/>
            <p:nvPr/>
          </p:nvSpPr>
          <p:spPr>
            <a:xfrm>
              <a:off x="2642193" y="2530650"/>
              <a:ext cx="419588" cy="217743"/>
            </a:xfrm>
            <a:custGeom>
              <a:avLst/>
              <a:gdLst/>
              <a:ahLst/>
              <a:cxnLst/>
              <a:rect l="l" t="t" r="r" b="b"/>
              <a:pathLst>
                <a:path w="130611" h="67780" extrusionOk="0">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5" name="Google Shape;6115;p82"/>
            <p:cNvSpPr/>
            <p:nvPr/>
          </p:nvSpPr>
          <p:spPr>
            <a:xfrm>
              <a:off x="2910083" y="2420918"/>
              <a:ext cx="327379" cy="312727"/>
            </a:xfrm>
            <a:custGeom>
              <a:avLst/>
              <a:gdLst/>
              <a:ahLst/>
              <a:cxnLst/>
              <a:rect l="l" t="t" r="r" b="b"/>
              <a:pathLst>
                <a:path w="101908" h="97347" extrusionOk="0">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6" name="Google Shape;6116;p82"/>
            <p:cNvSpPr/>
            <p:nvPr/>
          </p:nvSpPr>
          <p:spPr>
            <a:xfrm>
              <a:off x="2999034" y="2125384"/>
              <a:ext cx="238522" cy="411351"/>
            </a:xfrm>
            <a:custGeom>
              <a:avLst/>
              <a:gdLst/>
              <a:ahLst/>
              <a:cxnLst/>
              <a:rect l="l" t="t" r="r" b="b"/>
              <a:pathLst>
                <a:path w="74248" h="128047" extrusionOk="0">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7" name="Google Shape;6117;p82"/>
            <p:cNvSpPr/>
            <p:nvPr/>
          </p:nvSpPr>
          <p:spPr>
            <a:xfrm>
              <a:off x="2740849" y="2075876"/>
              <a:ext cx="419604" cy="217734"/>
            </a:xfrm>
            <a:custGeom>
              <a:avLst/>
              <a:gdLst/>
              <a:ahLst/>
              <a:cxnLst/>
              <a:rect l="l" t="t" r="r" b="b"/>
              <a:pathLst>
                <a:path w="130616" h="67777" extrusionOk="0">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8" name="Google Shape;6118;p82"/>
            <p:cNvSpPr/>
            <p:nvPr/>
          </p:nvSpPr>
          <p:spPr>
            <a:xfrm>
              <a:off x="2565167" y="2090625"/>
              <a:ext cx="327379" cy="312740"/>
            </a:xfrm>
            <a:custGeom>
              <a:avLst/>
              <a:gdLst/>
              <a:ahLst/>
              <a:cxnLst/>
              <a:rect l="l" t="t" r="r" b="b"/>
              <a:pathLst>
                <a:path w="101908" h="97351" extrusionOk="0">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9" name="Google Shape;6119;p82"/>
            <p:cNvSpPr/>
            <p:nvPr/>
          </p:nvSpPr>
          <p:spPr>
            <a:xfrm>
              <a:off x="2565073" y="2287538"/>
              <a:ext cx="218572" cy="409555"/>
            </a:xfrm>
            <a:custGeom>
              <a:avLst/>
              <a:gdLst/>
              <a:ahLst/>
              <a:cxnLst/>
              <a:rect l="l" t="t" r="r" b="b"/>
              <a:pathLst>
                <a:path w="68038" h="127488" extrusionOk="0">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20" name="Google Shape;6120;p82"/>
          <p:cNvGrpSpPr/>
          <p:nvPr/>
        </p:nvGrpSpPr>
        <p:grpSpPr>
          <a:xfrm>
            <a:off x="5633655" y="3534869"/>
            <a:ext cx="438354" cy="637329"/>
            <a:chOff x="1697726" y="3244179"/>
            <a:chExt cx="788124" cy="1146069"/>
          </a:xfrm>
        </p:grpSpPr>
        <p:sp>
          <p:nvSpPr>
            <p:cNvPr id="6121" name="Google Shape;6121;p82"/>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2" name="Google Shape;6122;p82"/>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23" name="Google Shape;6123;p82"/>
          <p:cNvSpPr/>
          <p:nvPr/>
        </p:nvSpPr>
        <p:spPr>
          <a:xfrm>
            <a:off x="8130914" y="3422653"/>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24" name="Google Shape;6124;p82"/>
          <p:cNvGrpSpPr/>
          <p:nvPr/>
        </p:nvGrpSpPr>
        <p:grpSpPr>
          <a:xfrm>
            <a:off x="7634869" y="1863232"/>
            <a:ext cx="799565" cy="670282"/>
            <a:chOff x="7617850" y="2063282"/>
            <a:chExt cx="799565" cy="670282"/>
          </a:xfrm>
        </p:grpSpPr>
        <p:cxnSp>
          <p:nvCxnSpPr>
            <p:cNvPr id="6125" name="Google Shape;6125;p82"/>
            <p:cNvCxnSpPr/>
            <p:nvPr/>
          </p:nvCxnSpPr>
          <p:spPr>
            <a:xfrm rot="5400000" flipH="1">
              <a:off x="7629118"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6126" name="Google Shape;6126;p82"/>
            <p:cNvCxnSpPr/>
            <p:nvPr/>
          </p:nvCxnSpPr>
          <p:spPr>
            <a:xfrm rot="-5400000">
              <a:off x="8276270"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6127" name="Google Shape;6127;p82"/>
            <p:cNvCxnSpPr/>
            <p:nvPr/>
          </p:nvCxnSpPr>
          <p:spPr>
            <a:xfrm rot="5400000">
              <a:off x="7629118"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6128" name="Google Shape;6128;p82"/>
            <p:cNvCxnSpPr/>
            <p:nvPr/>
          </p:nvCxnSpPr>
          <p:spPr>
            <a:xfrm rot="-5400000" flipH="1">
              <a:off x="8276270"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6129" name="Google Shape;6129;p82"/>
            <p:cNvCxnSpPr/>
            <p:nvPr/>
          </p:nvCxnSpPr>
          <p:spPr>
            <a:xfrm rot="10800000">
              <a:off x="7617850" y="2393356"/>
              <a:ext cx="83400" cy="0"/>
            </a:xfrm>
            <a:prstGeom prst="straightConnector1">
              <a:avLst/>
            </a:prstGeom>
            <a:noFill/>
            <a:ln w="9525" cap="flat" cmpd="sng">
              <a:solidFill>
                <a:srgbClr val="667E92"/>
              </a:solidFill>
              <a:prstDash val="solid"/>
              <a:round/>
              <a:headEnd type="none" w="med" len="med"/>
              <a:tailEnd type="none" w="med" len="med"/>
            </a:ln>
          </p:spPr>
        </p:cxnSp>
        <p:cxnSp>
          <p:nvCxnSpPr>
            <p:cNvPr id="6130" name="Google Shape;6130;p82"/>
            <p:cNvCxnSpPr/>
            <p:nvPr/>
          </p:nvCxnSpPr>
          <p:spPr>
            <a:xfrm rot="10800000">
              <a:off x="8334015" y="2393356"/>
              <a:ext cx="83400" cy="0"/>
            </a:xfrm>
            <a:prstGeom prst="straightConnector1">
              <a:avLst/>
            </a:prstGeom>
            <a:noFill/>
            <a:ln w="9525" cap="flat" cmpd="sng">
              <a:solidFill>
                <a:srgbClr val="667E92"/>
              </a:solidFill>
              <a:prstDash val="solid"/>
              <a:round/>
              <a:headEnd type="none" w="med" len="med"/>
              <a:tailEnd type="none" w="med" len="med"/>
            </a:ln>
          </p:spPr>
        </p:cxnSp>
        <p:grpSp>
          <p:nvGrpSpPr>
            <p:cNvPr id="6131" name="Google Shape;6131;p82"/>
            <p:cNvGrpSpPr/>
            <p:nvPr/>
          </p:nvGrpSpPr>
          <p:grpSpPr>
            <a:xfrm>
              <a:off x="7734309" y="2063282"/>
              <a:ext cx="570957" cy="620095"/>
              <a:chOff x="7734309" y="2063282"/>
              <a:chExt cx="570957" cy="620095"/>
            </a:xfrm>
          </p:grpSpPr>
          <p:grpSp>
            <p:nvGrpSpPr>
              <p:cNvPr id="6132" name="Google Shape;6132;p82"/>
              <p:cNvGrpSpPr/>
              <p:nvPr/>
            </p:nvGrpSpPr>
            <p:grpSpPr>
              <a:xfrm>
                <a:off x="8031573" y="2063282"/>
                <a:ext cx="273693" cy="620095"/>
                <a:chOff x="8031573" y="2063282"/>
                <a:chExt cx="273693" cy="620095"/>
              </a:xfrm>
            </p:grpSpPr>
            <p:sp>
              <p:nvSpPr>
                <p:cNvPr id="6133" name="Google Shape;6133;p82"/>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4" name="Google Shape;6134;p82"/>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5" name="Google Shape;6135;p82"/>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6" name="Google Shape;6136;p82"/>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7" name="Google Shape;6137;p82"/>
              <p:cNvGrpSpPr/>
              <p:nvPr/>
            </p:nvGrpSpPr>
            <p:grpSpPr>
              <a:xfrm flipH="1">
                <a:off x="7734309" y="2063282"/>
                <a:ext cx="273693" cy="620095"/>
                <a:chOff x="8031573" y="2063282"/>
                <a:chExt cx="273693" cy="620095"/>
              </a:xfrm>
            </p:grpSpPr>
            <p:sp>
              <p:nvSpPr>
                <p:cNvPr id="6138" name="Google Shape;6138;p82"/>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9" name="Google Shape;6139;p82"/>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0" name="Google Shape;6140;p82"/>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1" name="Google Shape;6141;p82"/>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6142" name="Google Shape;6142;p82"/>
          <p:cNvSpPr/>
          <p:nvPr/>
        </p:nvSpPr>
        <p:spPr>
          <a:xfrm>
            <a:off x="7095123" y="3555322"/>
            <a:ext cx="558742" cy="616877"/>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3" name="Google Shape;6143;p82"/>
          <p:cNvSpPr/>
          <p:nvPr/>
        </p:nvSpPr>
        <p:spPr>
          <a:xfrm rot="10800000">
            <a:off x="6581305" y="355273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44" name="Google Shape;6144;p82"/>
          <p:cNvGrpSpPr/>
          <p:nvPr/>
        </p:nvGrpSpPr>
        <p:grpSpPr>
          <a:xfrm>
            <a:off x="7821475" y="2716715"/>
            <a:ext cx="602567" cy="601884"/>
            <a:chOff x="1186975" y="238125"/>
            <a:chExt cx="5244275" cy="5238325"/>
          </a:xfrm>
        </p:grpSpPr>
        <p:sp>
          <p:nvSpPr>
            <p:cNvPr id="6145" name="Google Shape;6145;p82"/>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6" name="Google Shape;6146;p82"/>
            <p:cNvSpPr/>
            <p:nvPr/>
          </p:nvSpPr>
          <p:spPr>
            <a:xfrm>
              <a:off x="1186975" y="2279750"/>
              <a:ext cx="2628625"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7" name="Google Shape;6147;p82"/>
            <p:cNvSpPr/>
            <p:nvPr/>
          </p:nvSpPr>
          <p:spPr>
            <a:xfrm>
              <a:off x="3802600" y="239450"/>
              <a:ext cx="2628650" cy="3196825"/>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8" name="Google Shape;6148;p82"/>
            <p:cNvSpPr/>
            <p:nvPr/>
          </p:nvSpPr>
          <p:spPr>
            <a:xfrm>
              <a:off x="3232500"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9" name="Google Shape;6149;p82"/>
          <p:cNvGrpSpPr/>
          <p:nvPr/>
        </p:nvGrpSpPr>
        <p:grpSpPr>
          <a:xfrm>
            <a:off x="3264213" y="1856199"/>
            <a:ext cx="651848" cy="687338"/>
            <a:chOff x="3400515" y="2056248"/>
            <a:chExt cx="698134" cy="735987"/>
          </a:xfrm>
        </p:grpSpPr>
        <p:grpSp>
          <p:nvGrpSpPr>
            <p:cNvPr id="6150" name="Google Shape;6150;p82"/>
            <p:cNvGrpSpPr/>
            <p:nvPr/>
          </p:nvGrpSpPr>
          <p:grpSpPr>
            <a:xfrm>
              <a:off x="3400515" y="2283913"/>
              <a:ext cx="312919" cy="219900"/>
              <a:chOff x="3400515" y="2283913"/>
              <a:chExt cx="312919" cy="219900"/>
            </a:xfrm>
          </p:grpSpPr>
          <p:sp>
            <p:nvSpPr>
              <p:cNvPr id="6151" name="Google Shape;6151;p82"/>
              <p:cNvSpPr/>
              <p:nvPr/>
            </p:nvSpPr>
            <p:spPr>
              <a:xfrm>
                <a:off x="3493534" y="2283913"/>
                <a:ext cx="219900" cy="219900"/>
              </a:xfrm>
              <a:prstGeom prst="ellipse">
                <a:avLst/>
              </a:prstGeom>
              <a:solidFill>
                <a:srgbClr val="435D7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6152" name="Google Shape;6152;p82"/>
              <p:cNvCxnSpPr/>
              <p:nvPr/>
            </p:nvCxnSpPr>
            <p:spPr>
              <a:xfrm rot="10800000">
                <a:off x="3400515" y="2393804"/>
                <a:ext cx="95400" cy="0"/>
              </a:xfrm>
              <a:prstGeom prst="straightConnector1">
                <a:avLst/>
              </a:prstGeom>
              <a:noFill/>
              <a:ln w="28575" cap="flat" cmpd="sng">
                <a:solidFill>
                  <a:srgbClr val="435D74"/>
                </a:solidFill>
                <a:prstDash val="solid"/>
                <a:round/>
                <a:headEnd type="none" w="med" len="med"/>
                <a:tailEnd type="none" w="med" len="med"/>
              </a:ln>
            </p:spPr>
          </p:cxnSp>
        </p:grpSp>
        <p:grpSp>
          <p:nvGrpSpPr>
            <p:cNvPr id="6153" name="Google Shape;6153;p82"/>
            <p:cNvGrpSpPr/>
            <p:nvPr/>
          </p:nvGrpSpPr>
          <p:grpSpPr>
            <a:xfrm>
              <a:off x="3547823" y="2461089"/>
              <a:ext cx="219900" cy="331146"/>
              <a:chOff x="3547823" y="2461089"/>
              <a:chExt cx="219900" cy="331146"/>
            </a:xfrm>
          </p:grpSpPr>
          <p:sp>
            <p:nvSpPr>
              <p:cNvPr id="6154" name="Google Shape;6154;p82"/>
              <p:cNvSpPr/>
              <p:nvPr/>
            </p:nvSpPr>
            <p:spPr>
              <a:xfrm>
                <a:off x="3547823" y="2461089"/>
                <a:ext cx="219900" cy="219900"/>
              </a:xfrm>
              <a:prstGeom prst="ellipse">
                <a:avLst/>
              </a:prstGeom>
              <a:solidFill>
                <a:srgbClr val="5F7D9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6155" name="Google Shape;6155;p82"/>
              <p:cNvCxnSpPr/>
              <p:nvPr/>
            </p:nvCxnSpPr>
            <p:spPr>
              <a:xfrm rot="10800000">
                <a:off x="3657701" y="2678535"/>
                <a:ext cx="0" cy="113700"/>
              </a:xfrm>
              <a:prstGeom prst="straightConnector1">
                <a:avLst/>
              </a:prstGeom>
              <a:noFill/>
              <a:ln w="28575" cap="flat" cmpd="sng">
                <a:solidFill>
                  <a:srgbClr val="5F7D95"/>
                </a:solidFill>
                <a:prstDash val="solid"/>
                <a:round/>
                <a:headEnd type="none" w="med" len="med"/>
                <a:tailEnd type="none" w="med" len="med"/>
              </a:ln>
            </p:spPr>
          </p:cxnSp>
        </p:grpSp>
        <p:grpSp>
          <p:nvGrpSpPr>
            <p:cNvPr id="6156" name="Google Shape;6156;p82"/>
            <p:cNvGrpSpPr/>
            <p:nvPr/>
          </p:nvGrpSpPr>
          <p:grpSpPr>
            <a:xfrm>
              <a:off x="3734138" y="2461089"/>
              <a:ext cx="219900" cy="331146"/>
              <a:chOff x="3734138" y="2461089"/>
              <a:chExt cx="219900" cy="331146"/>
            </a:xfrm>
          </p:grpSpPr>
          <p:sp>
            <p:nvSpPr>
              <p:cNvPr id="6157" name="Google Shape;6157;p82"/>
              <p:cNvSpPr/>
              <p:nvPr/>
            </p:nvSpPr>
            <p:spPr>
              <a:xfrm>
                <a:off x="3734138" y="2461089"/>
                <a:ext cx="219900" cy="219900"/>
              </a:xfrm>
              <a:prstGeom prst="ellipse">
                <a:avLst/>
              </a:prstGeom>
              <a:solidFill>
                <a:srgbClr val="869FB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6158" name="Google Shape;6158;p82"/>
              <p:cNvCxnSpPr/>
              <p:nvPr/>
            </p:nvCxnSpPr>
            <p:spPr>
              <a:xfrm rot="10800000">
                <a:off x="3844020" y="2678535"/>
                <a:ext cx="0" cy="113700"/>
              </a:xfrm>
              <a:prstGeom prst="straightConnector1">
                <a:avLst/>
              </a:prstGeom>
              <a:noFill/>
              <a:ln w="28575" cap="flat" cmpd="sng">
                <a:solidFill>
                  <a:srgbClr val="869FB2"/>
                </a:solidFill>
                <a:prstDash val="solid"/>
                <a:round/>
                <a:headEnd type="none" w="med" len="med"/>
                <a:tailEnd type="none" w="med" len="med"/>
              </a:ln>
            </p:spPr>
          </p:cxnSp>
        </p:grpSp>
        <p:grpSp>
          <p:nvGrpSpPr>
            <p:cNvPr id="6159" name="Google Shape;6159;p82"/>
            <p:cNvGrpSpPr/>
            <p:nvPr/>
          </p:nvGrpSpPr>
          <p:grpSpPr>
            <a:xfrm>
              <a:off x="3787560" y="2281742"/>
              <a:ext cx="311089" cy="219900"/>
              <a:chOff x="3787560" y="2281742"/>
              <a:chExt cx="311089" cy="219900"/>
            </a:xfrm>
          </p:grpSpPr>
          <p:sp>
            <p:nvSpPr>
              <p:cNvPr id="6160" name="Google Shape;6160;p82"/>
              <p:cNvSpPr/>
              <p:nvPr/>
            </p:nvSpPr>
            <p:spPr>
              <a:xfrm>
                <a:off x="3787560" y="2281742"/>
                <a:ext cx="219900" cy="219900"/>
              </a:xfrm>
              <a:prstGeom prst="ellipse">
                <a:avLst/>
              </a:prstGeom>
              <a:solidFill>
                <a:srgbClr val="A5B7C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6161" name="Google Shape;6161;p82"/>
              <p:cNvCxnSpPr/>
              <p:nvPr/>
            </p:nvCxnSpPr>
            <p:spPr>
              <a:xfrm rot="10800000">
                <a:off x="4003849" y="2393795"/>
                <a:ext cx="94800" cy="0"/>
              </a:xfrm>
              <a:prstGeom prst="straightConnector1">
                <a:avLst/>
              </a:prstGeom>
              <a:noFill/>
              <a:ln w="28575" cap="flat" cmpd="sng">
                <a:solidFill>
                  <a:srgbClr val="A5B7C6"/>
                </a:solidFill>
                <a:prstDash val="solid"/>
                <a:round/>
                <a:headEnd type="none" w="med" len="med"/>
                <a:tailEnd type="none" w="med" len="med"/>
              </a:ln>
            </p:spPr>
          </p:cxnSp>
        </p:grpSp>
        <p:grpSp>
          <p:nvGrpSpPr>
            <p:cNvPr id="6162" name="Google Shape;6162;p82"/>
            <p:cNvGrpSpPr/>
            <p:nvPr/>
          </p:nvGrpSpPr>
          <p:grpSpPr>
            <a:xfrm>
              <a:off x="3637290" y="2056248"/>
              <a:ext cx="219900" cy="330736"/>
              <a:chOff x="3637290" y="2056248"/>
              <a:chExt cx="219900" cy="330736"/>
            </a:xfrm>
          </p:grpSpPr>
          <p:sp>
            <p:nvSpPr>
              <p:cNvPr id="6163" name="Google Shape;6163;p82"/>
              <p:cNvSpPr/>
              <p:nvPr/>
            </p:nvSpPr>
            <p:spPr>
              <a:xfrm>
                <a:off x="3637290" y="2167085"/>
                <a:ext cx="219900" cy="219900"/>
              </a:xfrm>
              <a:prstGeom prst="ellipse">
                <a:avLst/>
              </a:prstGeom>
              <a:solidFill>
                <a:srgbClr val="BAC8D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cxnSp>
            <p:nvCxnSpPr>
              <p:cNvPr id="6164" name="Google Shape;6164;p82"/>
              <p:cNvCxnSpPr/>
              <p:nvPr/>
            </p:nvCxnSpPr>
            <p:spPr>
              <a:xfrm rot="10800000">
                <a:off x="3747169" y="2056248"/>
                <a:ext cx="0" cy="113700"/>
              </a:xfrm>
              <a:prstGeom prst="straightConnector1">
                <a:avLst/>
              </a:prstGeom>
              <a:noFill/>
              <a:ln w="28575" cap="flat" cmpd="sng">
                <a:solidFill>
                  <a:srgbClr val="BAC8D3"/>
                </a:solidFill>
                <a:prstDash val="solid"/>
                <a:round/>
                <a:headEnd type="none" w="med" len="med"/>
                <a:tailEnd type="none" w="med" len="med"/>
              </a:ln>
            </p:spPr>
          </p:cxnSp>
        </p:grpSp>
      </p:grpSp>
      <p:grpSp>
        <p:nvGrpSpPr>
          <p:cNvPr id="6165" name="Google Shape;6165;p82"/>
          <p:cNvGrpSpPr/>
          <p:nvPr/>
        </p:nvGrpSpPr>
        <p:grpSpPr>
          <a:xfrm>
            <a:off x="2555919" y="2726205"/>
            <a:ext cx="1268144" cy="592394"/>
            <a:chOff x="238125" y="1188750"/>
            <a:chExt cx="7140450" cy="3335550"/>
          </a:xfrm>
        </p:grpSpPr>
        <p:sp>
          <p:nvSpPr>
            <p:cNvPr id="6166" name="Google Shape;6166;p82"/>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7" name="Google Shape;6167;p82"/>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8" name="Google Shape;6168;p82"/>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9" name="Google Shape;6169;p82"/>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0" name="Google Shape;6170;p82"/>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71" name="Google Shape;6171;p82"/>
          <p:cNvGrpSpPr/>
          <p:nvPr/>
        </p:nvGrpSpPr>
        <p:grpSpPr>
          <a:xfrm>
            <a:off x="6663819" y="2728360"/>
            <a:ext cx="1053944" cy="590147"/>
            <a:chOff x="238125" y="1335475"/>
            <a:chExt cx="5418735" cy="3034175"/>
          </a:xfrm>
        </p:grpSpPr>
        <p:sp>
          <p:nvSpPr>
            <p:cNvPr id="6172" name="Google Shape;6172;p82"/>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3" name="Google Shape;6173;p82"/>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4" name="Google Shape;6174;p82"/>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75" name="Google Shape;6175;p82"/>
          <p:cNvGrpSpPr/>
          <p:nvPr/>
        </p:nvGrpSpPr>
        <p:grpSpPr>
          <a:xfrm>
            <a:off x="4094628" y="3533259"/>
            <a:ext cx="1268207" cy="638939"/>
            <a:chOff x="3967651" y="3645904"/>
            <a:chExt cx="1479304" cy="745292"/>
          </a:xfrm>
        </p:grpSpPr>
        <p:grpSp>
          <p:nvGrpSpPr>
            <p:cNvPr id="6176" name="Google Shape;6176;p82"/>
            <p:cNvGrpSpPr/>
            <p:nvPr/>
          </p:nvGrpSpPr>
          <p:grpSpPr>
            <a:xfrm>
              <a:off x="3967651" y="4009026"/>
              <a:ext cx="1479304" cy="382170"/>
              <a:chOff x="3967651" y="4009026"/>
              <a:chExt cx="1479304" cy="382170"/>
            </a:xfrm>
          </p:grpSpPr>
          <p:grpSp>
            <p:nvGrpSpPr>
              <p:cNvPr id="6177" name="Google Shape;6177;p82"/>
              <p:cNvGrpSpPr/>
              <p:nvPr/>
            </p:nvGrpSpPr>
            <p:grpSpPr>
              <a:xfrm>
                <a:off x="4892216" y="4195630"/>
                <a:ext cx="554739" cy="195566"/>
                <a:chOff x="3604375" y="4892160"/>
                <a:chExt cx="1651500" cy="582215"/>
              </a:xfrm>
            </p:grpSpPr>
            <p:sp>
              <p:nvSpPr>
                <p:cNvPr id="6178" name="Google Shape;6178;p82"/>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9" name="Google Shape;6179;p82"/>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80" name="Google Shape;6180;p82"/>
              <p:cNvGrpSpPr/>
              <p:nvPr/>
            </p:nvGrpSpPr>
            <p:grpSpPr>
              <a:xfrm>
                <a:off x="3967651" y="4146303"/>
                <a:ext cx="579402" cy="244893"/>
                <a:chOff x="851875" y="4745310"/>
                <a:chExt cx="1724925" cy="729065"/>
              </a:xfrm>
            </p:grpSpPr>
            <p:sp>
              <p:nvSpPr>
                <p:cNvPr id="6181" name="Google Shape;6181;p82"/>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2" name="Google Shape;6182;p82"/>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83" name="Google Shape;6183;p82"/>
              <p:cNvGrpSpPr/>
              <p:nvPr/>
            </p:nvGrpSpPr>
            <p:grpSpPr>
              <a:xfrm>
                <a:off x="4460753" y="4009026"/>
                <a:ext cx="493110" cy="382170"/>
                <a:chOff x="2319875" y="4336625"/>
                <a:chExt cx="1468025" cy="1137750"/>
              </a:xfrm>
            </p:grpSpPr>
            <p:sp>
              <p:nvSpPr>
                <p:cNvPr id="6184" name="Google Shape;6184;p82"/>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5" name="Google Shape;6185;p82"/>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186" name="Google Shape;6186;p82"/>
            <p:cNvGrpSpPr/>
            <p:nvPr/>
          </p:nvGrpSpPr>
          <p:grpSpPr>
            <a:xfrm>
              <a:off x="4479443" y="3645904"/>
              <a:ext cx="455965" cy="388789"/>
              <a:chOff x="2957425" y="238100"/>
              <a:chExt cx="1910200" cy="1628775"/>
            </a:xfrm>
          </p:grpSpPr>
          <p:sp>
            <p:nvSpPr>
              <p:cNvPr id="6187" name="Google Shape;6187;p82"/>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8" name="Google Shape;6188;p82"/>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9" name="Google Shape;6189;p82"/>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0" name="Google Shape;6190;p82"/>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1" name="Google Shape;6191;p82"/>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2" name="Google Shape;6192;p82"/>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3" name="Google Shape;6193;p82"/>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4" name="Google Shape;6194;p82"/>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5" name="Google Shape;6195;p82"/>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6" name="Google Shape;6196;p82"/>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197" name="Google Shape;6197;p82"/>
          <p:cNvGrpSpPr/>
          <p:nvPr/>
        </p:nvGrpSpPr>
        <p:grpSpPr>
          <a:xfrm>
            <a:off x="2480742" y="3534460"/>
            <a:ext cx="1243128" cy="637739"/>
            <a:chOff x="2496310" y="3693351"/>
            <a:chExt cx="1342906" cy="688926"/>
          </a:xfrm>
        </p:grpSpPr>
        <p:grpSp>
          <p:nvGrpSpPr>
            <p:cNvPr id="6198" name="Google Shape;6198;p82"/>
            <p:cNvGrpSpPr/>
            <p:nvPr/>
          </p:nvGrpSpPr>
          <p:grpSpPr>
            <a:xfrm>
              <a:off x="2496310" y="3693351"/>
              <a:ext cx="1342906" cy="688875"/>
              <a:chOff x="2496310" y="3693351"/>
              <a:chExt cx="1342906" cy="688875"/>
            </a:xfrm>
          </p:grpSpPr>
          <p:sp>
            <p:nvSpPr>
              <p:cNvPr id="6199" name="Google Shape;6199;p82"/>
              <p:cNvSpPr/>
              <p:nvPr/>
            </p:nvSpPr>
            <p:spPr>
              <a:xfrm>
                <a:off x="2567815" y="3809577"/>
                <a:ext cx="1200140" cy="572649"/>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0" name="Google Shape;6200;p82"/>
              <p:cNvSpPr/>
              <p:nvPr/>
            </p:nvSpPr>
            <p:spPr>
              <a:xfrm>
                <a:off x="342068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1" name="Google Shape;6201;p82"/>
              <p:cNvSpPr/>
              <p:nvPr/>
            </p:nvSpPr>
            <p:spPr>
              <a:xfrm>
                <a:off x="3135700" y="3791751"/>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2" name="Google Shape;6202;p82"/>
              <p:cNvSpPr/>
              <p:nvPr/>
            </p:nvSpPr>
            <p:spPr>
              <a:xfrm>
                <a:off x="3620515"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3" name="Google Shape;6203;p82"/>
              <p:cNvSpPr/>
              <p:nvPr/>
            </p:nvSpPr>
            <p:spPr>
              <a:xfrm>
                <a:off x="284380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4" name="Google Shape;6204;p82"/>
              <p:cNvSpPr/>
              <p:nvPr/>
            </p:nvSpPr>
            <p:spPr>
              <a:xfrm>
                <a:off x="2652010"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205" name="Google Shape;6205;p82"/>
              <p:cNvCxnSpPr>
                <a:stCxn id="6203" idx="0"/>
              </p:cNvCxnSpPr>
              <p:nvPr/>
            </p:nvCxnSpPr>
            <p:spPr>
              <a:xfrm rot="5400000" flipH="1">
                <a:off x="2741958" y="3724116"/>
                <a:ext cx="68700" cy="200100"/>
              </a:xfrm>
              <a:prstGeom prst="bentConnector2">
                <a:avLst/>
              </a:prstGeom>
              <a:noFill/>
              <a:ln w="19050" cap="flat" cmpd="sng">
                <a:solidFill>
                  <a:srgbClr val="869FB2"/>
                </a:solidFill>
                <a:prstDash val="solid"/>
                <a:round/>
                <a:headEnd type="none" w="med" len="med"/>
                <a:tailEnd type="none" w="med" len="med"/>
              </a:ln>
            </p:spPr>
          </p:cxnSp>
          <p:cxnSp>
            <p:nvCxnSpPr>
              <p:cNvPr id="6206" name="Google Shape;6206;p82"/>
              <p:cNvCxnSpPr>
                <a:stCxn id="6200" idx="0"/>
              </p:cNvCxnSpPr>
              <p:nvPr/>
            </p:nvCxnSpPr>
            <p:spPr>
              <a:xfrm rot="-5400000">
                <a:off x="3512338" y="3723516"/>
                <a:ext cx="75900" cy="194100"/>
              </a:xfrm>
              <a:prstGeom prst="bentConnector2">
                <a:avLst/>
              </a:prstGeom>
              <a:noFill/>
              <a:ln w="19050" cap="flat" cmpd="sng">
                <a:solidFill>
                  <a:srgbClr val="869FB2"/>
                </a:solidFill>
                <a:prstDash val="solid"/>
                <a:round/>
                <a:headEnd type="none" w="med" len="med"/>
                <a:tailEnd type="none" w="med" len="med"/>
              </a:ln>
            </p:spPr>
          </p:cxnSp>
          <p:cxnSp>
            <p:nvCxnSpPr>
              <p:cNvPr id="6207" name="Google Shape;6207;p82"/>
              <p:cNvCxnSpPr>
                <a:stCxn id="6201" idx="0"/>
              </p:cNvCxnSpPr>
              <p:nvPr/>
            </p:nvCxnSpPr>
            <p:spPr>
              <a:xfrm rot="-5400000">
                <a:off x="3119350" y="3742251"/>
                <a:ext cx="984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6208" name="Google Shape;6208;p82"/>
              <p:cNvCxnSpPr>
                <a:stCxn id="6204" idx="2"/>
              </p:cNvCxnSpPr>
              <p:nvPr/>
            </p:nvCxnSpPr>
            <p:spPr>
              <a:xfrm flipH="1">
                <a:off x="2496310" y="4065467"/>
                <a:ext cx="1557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6209" name="Google Shape;6209;p82"/>
              <p:cNvCxnSpPr>
                <a:stCxn id="6202" idx="6"/>
              </p:cNvCxnSpPr>
              <p:nvPr/>
            </p:nvCxnSpPr>
            <p:spPr>
              <a:xfrm>
                <a:off x="3685615" y="4065467"/>
                <a:ext cx="153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6210" name="Google Shape;6210;p82"/>
            <p:cNvGrpSpPr/>
            <p:nvPr/>
          </p:nvGrpSpPr>
          <p:grpSpPr>
            <a:xfrm>
              <a:off x="2675275" y="3930557"/>
              <a:ext cx="1003306" cy="451719"/>
              <a:chOff x="2675275" y="4174282"/>
              <a:chExt cx="1003306" cy="451719"/>
            </a:xfrm>
          </p:grpSpPr>
          <p:sp>
            <p:nvSpPr>
              <p:cNvPr id="6211" name="Google Shape;6211;p82"/>
              <p:cNvSpPr/>
              <p:nvPr/>
            </p:nvSpPr>
            <p:spPr>
              <a:xfrm>
                <a:off x="2675275" y="4174282"/>
                <a:ext cx="1003306" cy="451719"/>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2" name="Google Shape;6212;p82"/>
              <p:cNvSpPr/>
              <p:nvPr/>
            </p:nvSpPr>
            <p:spPr>
              <a:xfrm>
                <a:off x="2716046" y="4210984"/>
                <a:ext cx="921789" cy="415018"/>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3" name="Google Shape;6213;p82"/>
              <p:cNvSpPr/>
              <p:nvPr/>
            </p:nvSpPr>
            <p:spPr>
              <a:xfrm>
                <a:off x="2762606" y="4252906"/>
                <a:ext cx="828676" cy="373095"/>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214" name="Google Shape;6214;p82"/>
          <p:cNvGrpSpPr/>
          <p:nvPr/>
        </p:nvGrpSpPr>
        <p:grpSpPr>
          <a:xfrm>
            <a:off x="1654412" y="971306"/>
            <a:ext cx="574511" cy="874709"/>
            <a:chOff x="1715404" y="1112080"/>
            <a:chExt cx="642270" cy="977984"/>
          </a:xfrm>
        </p:grpSpPr>
        <p:grpSp>
          <p:nvGrpSpPr>
            <p:cNvPr id="6215" name="Google Shape;6215;p82"/>
            <p:cNvGrpSpPr/>
            <p:nvPr/>
          </p:nvGrpSpPr>
          <p:grpSpPr>
            <a:xfrm>
              <a:off x="1715404" y="1112080"/>
              <a:ext cx="642270" cy="977984"/>
              <a:chOff x="1715404" y="1112080"/>
              <a:chExt cx="642270" cy="977984"/>
            </a:xfrm>
          </p:grpSpPr>
          <p:sp>
            <p:nvSpPr>
              <p:cNvPr id="6216" name="Google Shape;6216;p82"/>
              <p:cNvSpPr/>
              <p:nvPr/>
            </p:nvSpPr>
            <p:spPr>
              <a:xfrm>
                <a:off x="1715404" y="1112080"/>
                <a:ext cx="642270" cy="642270"/>
              </a:xfrm>
              <a:custGeom>
                <a:avLst/>
                <a:gdLst/>
                <a:ahLst/>
                <a:cxnLst/>
                <a:rect l="l" t="t" r="r" b="b"/>
                <a:pathLst>
                  <a:path w="41544" h="41544" extrusionOk="0">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7" name="Google Shape;6217;p82"/>
              <p:cNvSpPr/>
              <p:nvPr/>
            </p:nvSpPr>
            <p:spPr>
              <a:xfrm>
                <a:off x="1956781" y="1714402"/>
                <a:ext cx="9121" cy="375663"/>
              </a:xfrm>
              <a:custGeom>
                <a:avLst/>
                <a:gdLst/>
                <a:ahLst/>
                <a:cxnLst/>
                <a:rect l="l" t="t" r="r" b="b"/>
                <a:pathLst>
                  <a:path w="590" h="24299" extrusionOk="0">
                    <a:moveTo>
                      <a:pt x="0" y="0"/>
                    </a:moveTo>
                    <a:lnTo>
                      <a:pt x="0" y="24299"/>
                    </a:lnTo>
                    <a:lnTo>
                      <a:pt x="589" y="24299"/>
                    </a:lnTo>
                    <a:lnTo>
                      <a:pt x="589"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8" name="Google Shape;6218;p82"/>
            <p:cNvGrpSpPr/>
            <p:nvPr/>
          </p:nvGrpSpPr>
          <p:grpSpPr>
            <a:xfrm>
              <a:off x="1768927" y="1165603"/>
              <a:ext cx="535225" cy="851367"/>
              <a:chOff x="1768927" y="1165603"/>
              <a:chExt cx="535225" cy="851367"/>
            </a:xfrm>
          </p:grpSpPr>
          <p:sp>
            <p:nvSpPr>
              <p:cNvPr id="6219" name="Google Shape;6219;p82"/>
              <p:cNvSpPr/>
              <p:nvPr/>
            </p:nvSpPr>
            <p:spPr>
              <a:xfrm>
                <a:off x="1768927" y="1165603"/>
                <a:ext cx="535225" cy="535225"/>
              </a:xfrm>
              <a:custGeom>
                <a:avLst/>
                <a:gdLst/>
                <a:ahLst/>
                <a:cxnLst/>
                <a:rect l="l" t="t" r="r" b="b"/>
                <a:pathLst>
                  <a:path w="34620" h="34620" extrusionOk="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0" name="Google Shape;6220;p82"/>
              <p:cNvSpPr/>
              <p:nvPr/>
            </p:nvSpPr>
            <p:spPr>
              <a:xfrm>
                <a:off x="2006902" y="1668949"/>
                <a:ext cx="9137" cy="348020"/>
              </a:xfrm>
              <a:custGeom>
                <a:avLst/>
                <a:gdLst/>
                <a:ahLst/>
                <a:cxnLst/>
                <a:rect l="l" t="t" r="r" b="b"/>
                <a:pathLst>
                  <a:path w="591" h="22511" extrusionOk="0">
                    <a:moveTo>
                      <a:pt x="1" y="0"/>
                    </a:moveTo>
                    <a:lnTo>
                      <a:pt x="1" y="22510"/>
                    </a:lnTo>
                    <a:lnTo>
                      <a:pt x="590" y="22510"/>
                    </a:lnTo>
                    <a:lnTo>
                      <a:pt x="590"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1" name="Google Shape;6221;p82"/>
            <p:cNvGrpSpPr/>
            <p:nvPr/>
          </p:nvGrpSpPr>
          <p:grpSpPr>
            <a:xfrm>
              <a:off x="1822449" y="1219125"/>
              <a:ext cx="428180" cy="718859"/>
              <a:chOff x="1822449" y="1219125"/>
              <a:chExt cx="428180" cy="718859"/>
            </a:xfrm>
          </p:grpSpPr>
          <p:sp>
            <p:nvSpPr>
              <p:cNvPr id="6222" name="Google Shape;6222;p82"/>
              <p:cNvSpPr/>
              <p:nvPr/>
            </p:nvSpPr>
            <p:spPr>
              <a:xfrm>
                <a:off x="1822449" y="1219125"/>
                <a:ext cx="428180" cy="428180"/>
              </a:xfrm>
              <a:custGeom>
                <a:avLst/>
                <a:gdLst/>
                <a:ahLst/>
                <a:cxnLst/>
                <a:rect l="l" t="t" r="r" b="b"/>
                <a:pathLst>
                  <a:path w="27696" h="27696" extrusionOk="0">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3" name="Google Shape;6223;p82"/>
              <p:cNvSpPr/>
              <p:nvPr/>
            </p:nvSpPr>
            <p:spPr>
              <a:xfrm>
                <a:off x="2057039" y="1605996"/>
                <a:ext cx="9121" cy="331988"/>
              </a:xfrm>
              <a:custGeom>
                <a:avLst/>
                <a:gdLst/>
                <a:ahLst/>
                <a:cxnLst/>
                <a:rect l="l" t="t" r="r" b="b"/>
                <a:pathLst>
                  <a:path w="590" h="21474" extrusionOk="0">
                    <a:moveTo>
                      <a:pt x="0" y="0"/>
                    </a:moveTo>
                    <a:lnTo>
                      <a:pt x="0" y="21474"/>
                    </a:lnTo>
                    <a:lnTo>
                      <a:pt x="590" y="21474"/>
                    </a:lnTo>
                    <a:lnTo>
                      <a:pt x="59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4" name="Google Shape;6224;p82"/>
            <p:cNvGrpSpPr/>
            <p:nvPr/>
          </p:nvGrpSpPr>
          <p:grpSpPr>
            <a:xfrm>
              <a:off x="1875972" y="1272648"/>
              <a:ext cx="321135" cy="586939"/>
              <a:chOff x="1875972" y="1272648"/>
              <a:chExt cx="321135" cy="586939"/>
            </a:xfrm>
          </p:grpSpPr>
          <p:sp>
            <p:nvSpPr>
              <p:cNvPr id="6225" name="Google Shape;6225;p82"/>
              <p:cNvSpPr/>
              <p:nvPr/>
            </p:nvSpPr>
            <p:spPr>
              <a:xfrm>
                <a:off x="1875972" y="1272648"/>
                <a:ext cx="321135" cy="321120"/>
              </a:xfrm>
              <a:custGeom>
                <a:avLst/>
                <a:gdLst/>
                <a:ahLst/>
                <a:cxnLst/>
                <a:rect l="l" t="t" r="r" b="b"/>
                <a:pathLst>
                  <a:path w="20772" h="20771" extrusionOk="0">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6" name="Google Shape;6226;p82"/>
              <p:cNvSpPr/>
              <p:nvPr/>
            </p:nvSpPr>
            <p:spPr>
              <a:xfrm>
                <a:off x="2107176" y="1533705"/>
                <a:ext cx="9121" cy="325881"/>
              </a:xfrm>
              <a:custGeom>
                <a:avLst/>
                <a:gdLst/>
                <a:ahLst/>
                <a:cxnLst/>
                <a:rect l="l" t="t" r="r" b="b"/>
                <a:pathLst>
                  <a:path w="590" h="21079" extrusionOk="0">
                    <a:moveTo>
                      <a:pt x="0" y="0"/>
                    </a:moveTo>
                    <a:lnTo>
                      <a:pt x="0" y="21078"/>
                    </a:lnTo>
                    <a:lnTo>
                      <a:pt x="589" y="21078"/>
                    </a:lnTo>
                    <a:lnTo>
                      <a:pt x="58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227" name="Google Shape;6227;p82"/>
          <p:cNvGrpSpPr/>
          <p:nvPr/>
        </p:nvGrpSpPr>
        <p:grpSpPr>
          <a:xfrm>
            <a:off x="7761573" y="3528028"/>
            <a:ext cx="293855" cy="644170"/>
            <a:chOff x="241025" y="3151575"/>
            <a:chExt cx="293855" cy="644170"/>
          </a:xfrm>
        </p:grpSpPr>
        <p:sp>
          <p:nvSpPr>
            <p:cNvPr id="6228" name="Google Shape;6228;p82"/>
            <p:cNvSpPr/>
            <p:nvPr/>
          </p:nvSpPr>
          <p:spPr>
            <a:xfrm>
              <a:off x="241025" y="3151575"/>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9" name="Google Shape;6229;p82"/>
            <p:cNvSpPr/>
            <p:nvPr/>
          </p:nvSpPr>
          <p:spPr>
            <a:xfrm>
              <a:off x="241347" y="3252796"/>
              <a:ext cx="293533" cy="164134"/>
            </a:xfrm>
            <a:custGeom>
              <a:avLst/>
              <a:gdLst/>
              <a:ahLst/>
              <a:cxnLst/>
              <a:rect l="l" t="t" r="r" b="b"/>
              <a:pathLst>
                <a:path w="19132" h="10698" extrusionOk="0">
                  <a:moveTo>
                    <a:pt x="1" y="1"/>
                  </a:moveTo>
                  <a:lnTo>
                    <a:pt x="1" y="10698"/>
                  </a:lnTo>
                  <a:lnTo>
                    <a:pt x="19132" y="10698"/>
                  </a:lnTo>
                  <a:lnTo>
                    <a:pt x="1913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0" name="Google Shape;6230;p82"/>
          <p:cNvGrpSpPr/>
          <p:nvPr/>
        </p:nvGrpSpPr>
        <p:grpSpPr>
          <a:xfrm>
            <a:off x="709557" y="2728028"/>
            <a:ext cx="1779649" cy="591620"/>
            <a:chOff x="246070" y="1983375"/>
            <a:chExt cx="1855347" cy="616849"/>
          </a:xfrm>
        </p:grpSpPr>
        <p:sp>
          <p:nvSpPr>
            <p:cNvPr id="6231" name="Google Shape;6231;p82"/>
            <p:cNvSpPr/>
            <p:nvPr/>
          </p:nvSpPr>
          <p:spPr>
            <a:xfrm>
              <a:off x="1072131" y="1983872"/>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2" name="Google Shape;6232;p82"/>
            <p:cNvSpPr/>
            <p:nvPr/>
          </p:nvSpPr>
          <p:spPr>
            <a:xfrm>
              <a:off x="1430530" y="2193486"/>
              <a:ext cx="46960" cy="46948"/>
            </a:xfrm>
            <a:custGeom>
              <a:avLst/>
              <a:gdLst/>
              <a:ahLst/>
              <a:cxnLst/>
              <a:rect l="l" t="t" r="r" b="b"/>
              <a:pathLst>
                <a:path w="3915" h="3914" extrusionOk="0">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3" name="Google Shape;6233;p82"/>
            <p:cNvSpPr/>
            <p:nvPr/>
          </p:nvSpPr>
          <p:spPr>
            <a:xfrm>
              <a:off x="1277847" y="2191554"/>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4" name="Google Shape;6234;p82"/>
            <p:cNvSpPr/>
            <p:nvPr/>
          </p:nvSpPr>
          <p:spPr>
            <a:xfrm>
              <a:off x="1690156" y="2190379"/>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5" name="Google Shape;6235;p82"/>
            <p:cNvSpPr/>
            <p:nvPr/>
          </p:nvSpPr>
          <p:spPr>
            <a:xfrm>
              <a:off x="1484068" y="1984268"/>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6" name="Google Shape;6236;p82"/>
            <p:cNvSpPr/>
            <p:nvPr/>
          </p:nvSpPr>
          <p:spPr>
            <a:xfrm flipH="1">
              <a:off x="865779" y="2190662"/>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7" name="Google Shape;6237;p82"/>
            <p:cNvSpPr/>
            <p:nvPr/>
          </p:nvSpPr>
          <p:spPr>
            <a:xfrm>
              <a:off x="246070" y="1983826"/>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8" name="Google Shape;6238;p82"/>
            <p:cNvSpPr/>
            <p:nvPr/>
          </p:nvSpPr>
          <p:spPr>
            <a:xfrm flipH="1">
              <a:off x="659595" y="1983375"/>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9" name="Google Shape;6239;p82"/>
            <p:cNvSpPr/>
            <p:nvPr/>
          </p:nvSpPr>
          <p:spPr>
            <a:xfrm flipH="1">
              <a:off x="451107" y="2189486"/>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0" name="Google Shape;6240;p82"/>
          <p:cNvGrpSpPr/>
          <p:nvPr/>
        </p:nvGrpSpPr>
        <p:grpSpPr>
          <a:xfrm>
            <a:off x="2320424" y="971306"/>
            <a:ext cx="711055" cy="745993"/>
            <a:chOff x="2496269" y="1171698"/>
            <a:chExt cx="761953" cy="799392"/>
          </a:xfrm>
        </p:grpSpPr>
        <p:grpSp>
          <p:nvGrpSpPr>
            <p:cNvPr id="6241" name="Google Shape;6241;p82"/>
            <p:cNvGrpSpPr/>
            <p:nvPr/>
          </p:nvGrpSpPr>
          <p:grpSpPr>
            <a:xfrm>
              <a:off x="2496269" y="1171698"/>
              <a:ext cx="761953" cy="723022"/>
              <a:chOff x="2496269" y="1171698"/>
              <a:chExt cx="761953" cy="723022"/>
            </a:xfrm>
          </p:grpSpPr>
          <p:sp>
            <p:nvSpPr>
              <p:cNvPr id="6242" name="Google Shape;6242;p82"/>
              <p:cNvSpPr/>
              <p:nvPr/>
            </p:nvSpPr>
            <p:spPr>
              <a:xfrm>
                <a:off x="2727495" y="1360642"/>
                <a:ext cx="175877" cy="207414"/>
              </a:xfrm>
              <a:custGeom>
                <a:avLst/>
                <a:gdLst/>
                <a:ahLst/>
                <a:cxnLst/>
                <a:rect l="l" t="t" r="r" b="b"/>
                <a:pathLst>
                  <a:path w="27928" h="32936" extrusionOk="0">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3" name="Google Shape;6243;p82"/>
              <p:cNvSpPr/>
              <p:nvPr/>
            </p:nvSpPr>
            <p:spPr>
              <a:xfrm>
                <a:off x="2730750" y="1408371"/>
                <a:ext cx="108720" cy="144761"/>
              </a:xfrm>
              <a:custGeom>
                <a:avLst/>
                <a:gdLst/>
                <a:ahLst/>
                <a:cxnLst/>
                <a:rect l="l" t="t" r="r" b="b"/>
                <a:pathLst>
                  <a:path w="17264" h="22987" extrusionOk="0">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44" name="Google Shape;6244;p82"/>
              <p:cNvGrpSpPr/>
              <p:nvPr/>
            </p:nvGrpSpPr>
            <p:grpSpPr>
              <a:xfrm>
                <a:off x="2496269" y="1171698"/>
                <a:ext cx="761953" cy="723022"/>
                <a:chOff x="2496269" y="1120652"/>
                <a:chExt cx="761953" cy="723022"/>
              </a:xfrm>
            </p:grpSpPr>
            <p:grpSp>
              <p:nvGrpSpPr>
                <p:cNvPr id="6245" name="Google Shape;6245;p82"/>
                <p:cNvGrpSpPr/>
                <p:nvPr/>
              </p:nvGrpSpPr>
              <p:grpSpPr>
                <a:xfrm>
                  <a:off x="2496269" y="1120652"/>
                  <a:ext cx="761953" cy="723022"/>
                  <a:chOff x="2496269" y="1120652"/>
                  <a:chExt cx="761953" cy="723022"/>
                </a:xfrm>
              </p:grpSpPr>
              <p:grpSp>
                <p:nvGrpSpPr>
                  <p:cNvPr id="6246" name="Google Shape;6246;p82"/>
                  <p:cNvGrpSpPr/>
                  <p:nvPr/>
                </p:nvGrpSpPr>
                <p:grpSpPr>
                  <a:xfrm>
                    <a:off x="2496269" y="1304589"/>
                    <a:ext cx="407089" cy="305057"/>
                    <a:chOff x="2496269" y="1304589"/>
                    <a:chExt cx="407089" cy="305057"/>
                  </a:xfrm>
                </p:grpSpPr>
                <p:sp>
                  <p:nvSpPr>
                    <p:cNvPr id="6247" name="Google Shape;6247;p82"/>
                    <p:cNvSpPr/>
                    <p:nvPr/>
                  </p:nvSpPr>
                  <p:spPr>
                    <a:xfrm>
                      <a:off x="2496269" y="1304589"/>
                      <a:ext cx="407089" cy="305057"/>
                    </a:xfrm>
                    <a:custGeom>
                      <a:avLst/>
                      <a:gdLst/>
                      <a:ahLst/>
                      <a:cxnLst/>
                      <a:rect l="l" t="t" r="r" b="b"/>
                      <a:pathLst>
                        <a:path w="64643" h="48441" extrusionOk="0">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8" name="Google Shape;6248;p82"/>
                    <p:cNvSpPr/>
                    <p:nvPr/>
                  </p:nvSpPr>
                  <p:spPr>
                    <a:xfrm>
                      <a:off x="2553035" y="1348798"/>
                      <a:ext cx="287349" cy="215318"/>
                    </a:xfrm>
                    <a:custGeom>
                      <a:avLst/>
                      <a:gdLst/>
                      <a:ahLst/>
                      <a:cxnLst/>
                      <a:rect l="l" t="t" r="r" b="b"/>
                      <a:pathLst>
                        <a:path w="45629" h="34191" extrusionOk="0">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9" name="Google Shape;6249;p82"/>
                  <p:cNvGrpSpPr/>
                  <p:nvPr/>
                </p:nvGrpSpPr>
                <p:grpSpPr>
                  <a:xfrm>
                    <a:off x="2586468" y="1493376"/>
                    <a:ext cx="358850" cy="349656"/>
                    <a:chOff x="2586468" y="1493376"/>
                    <a:chExt cx="358850" cy="349656"/>
                  </a:xfrm>
                </p:grpSpPr>
                <p:sp>
                  <p:nvSpPr>
                    <p:cNvPr id="6250" name="Google Shape;6250;p82"/>
                    <p:cNvSpPr/>
                    <p:nvPr/>
                  </p:nvSpPr>
                  <p:spPr>
                    <a:xfrm>
                      <a:off x="2586468" y="1493376"/>
                      <a:ext cx="358850" cy="349656"/>
                    </a:xfrm>
                    <a:custGeom>
                      <a:avLst/>
                      <a:gdLst/>
                      <a:ahLst/>
                      <a:cxnLst/>
                      <a:rect l="l" t="t" r="r" b="b"/>
                      <a:pathLst>
                        <a:path w="56983" h="55523" extrusionOk="0">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1" name="Google Shape;6251;p82"/>
                    <p:cNvSpPr/>
                    <p:nvPr/>
                  </p:nvSpPr>
                  <p:spPr>
                    <a:xfrm>
                      <a:off x="2637642" y="1547125"/>
                      <a:ext cx="253304" cy="246805"/>
                    </a:xfrm>
                    <a:custGeom>
                      <a:avLst/>
                      <a:gdLst/>
                      <a:ahLst/>
                      <a:cxnLst/>
                      <a:rect l="l" t="t" r="r" b="b"/>
                      <a:pathLst>
                        <a:path w="40223" h="39191" extrusionOk="0">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2" name="Google Shape;6252;p82"/>
                  <p:cNvGrpSpPr/>
                  <p:nvPr/>
                </p:nvGrpSpPr>
                <p:grpSpPr>
                  <a:xfrm>
                    <a:off x="2807939" y="1494024"/>
                    <a:ext cx="358857" cy="349650"/>
                    <a:chOff x="2807939" y="1494024"/>
                    <a:chExt cx="358857" cy="349650"/>
                  </a:xfrm>
                </p:grpSpPr>
                <p:sp>
                  <p:nvSpPr>
                    <p:cNvPr id="6253" name="Google Shape;6253;p82"/>
                    <p:cNvSpPr/>
                    <p:nvPr/>
                  </p:nvSpPr>
                  <p:spPr>
                    <a:xfrm>
                      <a:off x="2807939" y="1494024"/>
                      <a:ext cx="358857" cy="349650"/>
                    </a:xfrm>
                    <a:custGeom>
                      <a:avLst/>
                      <a:gdLst/>
                      <a:ahLst/>
                      <a:cxnLst/>
                      <a:rect l="l" t="t" r="r" b="b"/>
                      <a:pathLst>
                        <a:path w="56984" h="55522" extrusionOk="0">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4" name="Google Shape;6254;p82"/>
                    <p:cNvSpPr/>
                    <p:nvPr/>
                  </p:nvSpPr>
                  <p:spPr>
                    <a:xfrm>
                      <a:off x="2862324" y="1547767"/>
                      <a:ext cx="253292" cy="246805"/>
                    </a:xfrm>
                    <a:custGeom>
                      <a:avLst/>
                      <a:gdLst/>
                      <a:ahLst/>
                      <a:cxnLst/>
                      <a:rect l="l" t="t" r="r" b="b"/>
                      <a:pathLst>
                        <a:path w="40221" h="39191" extrusionOk="0">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5" name="Google Shape;6255;p82"/>
                  <p:cNvGrpSpPr/>
                  <p:nvPr/>
                </p:nvGrpSpPr>
                <p:grpSpPr>
                  <a:xfrm>
                    <a:off x="2851133" y="1305635"/>
                    <a:ext cx="407089" cy="305057"/>
                    <a:chOff x="2851133" y="1305635"/>
                    <a:chExt cx="407089" cy="305057"/>
                  </a:xfrm>
                </p:grpSpPr>
                <p:sp>
                  <p:nvSpPr>
                    <p:cNvPr id="6256" name="Google Shape;6256;p82"/>
                    <p:cNvSpPr/>
                    <p:nvPr/>
                  </p:nvSpPr>
                  <p:spPr>
                    <a:xfrm>
                      <a:off x="2851133" y="1305635"/>
                      <a:ext cx="407089" cy="305057"/>
                    </a:xfrm>
                    <a:custGeom>
                      <a:avLst/>
                      <a:gdLst/>
                      <a:ahLst/>
                      <a:cxnLst/>
                      <a:rect l="l" t="t" r="r" b="b"/>
                      <a:pathLst>
                        <a:path w="64643" h="48441" extrusionOk="0">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7" name="Google Shape;6257;p82"/>
                    <p:cNvSpPr/>
                    <p:nvPr/>
                  </p:nvSpPr>
                  <p:spPr>
                    <a:xfrm>
                      <a:off x="2914108" y="1349849"/>
                      <a:ext cx="287349" cy="215324"/>
                    </a:xfrm>
                    <a:custGeom>
                      <a:avLst/>
                      <a:gdLst/>
                      <a:ahLst/>
                      <a:cxnLst/>
                      <a:rect l="l" t="t" r="r" b="b"/>
                      <a:pathLst>
                        <a:path w="45629" h="34192" extrusionOk="0">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8" name="Google Shape;6258;p82"/>
                  <p:cNvGrpSpPr/>
                  <p:nvPr/>
                </p:nvGrpSpPr>
                <p:grpSpPr>
                  <a:xfrm>
                    <a:off x="2727495" y="1120652"/>
                    <a:ext cx="300271" cy="396358"/>
                    <a:chOff x="2727495" y="1120652"/>
                    <a:chExt cx="300271" cy="396358"/>
                  </a:xfrm>
                </p:grpSpPr>
                <p:sp>
                  <p:nvSpPr>
                    <p:cNvPr id="6259" name="Google Shape;6259;p82"/>
                    <p:cNvSpPr/>
                    <p:nvPr/>
                  </p:nvSpPr>
                  <p:spPr>
                    <a:xfrm>
                      <a:off x="2727495" y="1120652"/>
                      <a:ext cx="300271" cy="396358"/>
                    </a:xfrm>
                    <a:custGeom>
                      <a:avLst/>
                      <a:gdLst/>
                      <a:ahLst/>
                      <a:cxnLst/>
                      <a:rect l="l" t="t" r="r" b="b"/>
                      <a:pathLst>
                        <a:path w="47681" h="62939" extrusionOk="0">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0" name="Google Shape;6260;p82"/>
                    <p:cNvSpPr/>
                    <p:nvPr/>
                  </p:nvSpPr>
                  <p:spPr>
                    <a:xfrm>
                      <a:off x="2771659" y="1178948"/>
                      <a:ext cx="211942" cy="279766"/>
                    </a:xfrm>
                    <a:custGeom>
                      <a:avLst/>
                      <a:gdLst/>
                      <a:ahLst/>
                      <a:cxnLst/>
                      <a:rect l="l" t="t" r="r" b="b"/>
                      <a:pathLst>
                        <a:path w="33655" h="44425" extrusionOk="0">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261" name="Google Shape;6261;p82"/>
                <p:cNvGrpSpPr/>
                <p:nvPr/>
              </p:nvGrpSpPr>
              <p:grpSpPr>
                <a:xfrm>
                  <a:off x="2722305" y="1350460"/>
                  <a:ext cx="308357" cy="308344"/>
                  <a:chOff x="2722305" y="1350460"/>
                  <a:chExt cx="308357" cy="308344"/>
                </a:xfrm>
              </p:grpSpPr>
              <p:sp>
                <p:nvSpPr>
                  <p:cNvPr id="6262" name="Google Shape;6262;p82"/>
                  <p:cNvSpPr/>
                  <p:nvPr/>
                </p:nvSpPr>
                <p:spPr>
                  <a:xfrm>
                    <a:off x="2722305" y="1350460"/>
                    <a:ext cx="308357" cy="308344"/>
                  </a:xfrm>
                  <a:custGeom>
                    <a:avLst/>
                    <a:gdLst/>
                    <a:ahLst/>
                    <a:cxnLst/>
                    <a:rect l="l" t="t" r="r" b="b"/>
                    <a:pathLst>
                      <a:path w="48965" h="48963" extrusionOk="0">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63" name="Google Shape;6263;p82"/>
                  <p:cNvGrpSpPr/>
                  <p:nvPr/>
                </p:nvGrpSpPr>
                <p:grpSpPr>
                  <a:xfrm>
                    <a:off x="2725064" y="1364529"/>
                    <a:ext cx="297954" cy="280182"/>
                    <a:chOff x="2725064" y="1364529"/>
                    <a:chExt cx="297954" cy="280182"/>
                  </a:xfrm>
                </p:grpSpPr>
                <p:sp>
                  <p:nvSpPr>
                    <p:cNvPr id="6264" name="Google Shape;6264;p82"/>
                    <p:cNvSpPr/>
                    <p:nvPr/>
                  </p:nvSpPr>
                  <p:spPr>
                    <a:xfrm>
                      <a:off x="2743100" y="1541306"/>
                      <a:ext cx="133551" cy="103405"/>
                    </a:xfrm>
                    <a:custGeom>
                      <a:avLst/>
                      <a:gdLst/>
                      <a:ahLst/>
                      <a:cxnLst/>
                      <a:rect l="l" t="t" r="r" b="b"/>
                      <a:pathLst>
                        <a:path w="21207" h="16420" extrusionOk="0">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5" name="Google Shape;6265;p82"/>
                    <p:cNvSpPr/>
                    <p:nvPr/>
                  </p:nvSpPr>
                  <p:spPr>
                    <a:xfrm>
                      <a:off x="2946887" y="1391180"/>
                      <a:ext cx="76130" cy="156241"/>
                    </a:xfrm>
                    <a:custGeom>
                      <a:avLst/>
                      <a:gdLst/>
                      <a:ahLst/>
                      <a:cxnLst/>
                      <a:rect l="l" t="t" r="r" b="b"/>
                      <a:pathLst>
                        <a:path w="12089" h="24810" extrusionOk="0">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6" name="Google Shape;6266;p82"/>
                    <p:cNvSpPr/>
                    <p:nvPr/>
                  </p:nvSpPr>
                  <p:spPr>
                    <a:xfrm>
                      <a:off x="2794481" y="1364529"/>
                      <a:ext cx="164226" cy="42924"/>
                    </a:xfrm>
                    <a:custGeom>
                      <a:avLst/>
                      <a:gdLst/>
                      <a:ahLst/>
                      <a:cxnLst/>
                      <a:rect l="l" t="t" r="r" b="b"/>
                      <a:pathLst>
                        <a:path w="26078" h="6816" extrusionOk="0">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7" name="Google Shape;6267;p82"/>
                    <p:cNvSpPr/>
                    <p:nvPr/>
                  </p:nvSpPr>
                  <p:spPr>
                    <a:xfrm>
                      <a:off x="2876645" y="1541193"/>
                      <a:ext cx="133243" cy="103518"/>
                    </a:xfrm>
                    <a:custGeom>
                      <a:avLst/>
                      <a:gdLst/>
                      <a:ahLst/>
                      <a:cxnLst/>
                      <a:rect l="l" t="t" r="r" b="b"/>
                      <a:pathLst>
                        <a:path w="21158" h="16438" extrusionOk="0">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8" name="Google Shape;6268;p82"/>
                    <p:cNvSpPr/>
                    <p:nvPr/>
                  </p:nvSpPr>
                  <p:spPr>
                    <a:xfrm>
                      <a:off x="2725064" y="1391035"/>
                      <a:ext cx="81238" cy="156487"/>
                    </a:xfrm>
                    <a:custGeom>
                      <a:avLst/>
                      <a:gdLst/>
                      <a:ahLst/>
                      <a:cxnLst/>
                      <a:rect l="l" t="t" r="r" b="b"/>
                      <a:pathLst>
                        <a:path w="12900" h="24849" extrusionOk="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6269" name="Google Shape;6269;p82"/>
            <p:cNvSpPr/>
            <p:nvPr/>
          </p:nvSpPr>
          <p:spPr>
            <a:xfrm>
              <a:off x="2621966" y="124587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0" name="Google Shape;6270;p82"/>
            <p:cNvSpPr/>
            <p:nvPr/>
          </p:nvSpPr>
          <p:spPr>
            <a:xfrm>
              <a:off x="2517909" y="160045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1" name="Google Shape;6271;p82"/>
            <p:cNvSpPr/>
            <p:nvPr/>
          </p:nvSpPr>
          <p:spPr>
            <a:xfrm>
              <a:off x="3174265" y="161404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2" name="Google Shape;6272;p82"/>
            <p:cNvSpPr/>
            <p:nvPr/>
          </p:nvSpPr>
          <p:spPr>
            <a:xfrm>
              <a:off x="3023194" y="125435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3" name="Google Shape;6273;p82"/>
            <p:cNvSpPr/>
            <p:nvPr/>
          </p:nvSpPr>
          <p:spPr>
            <a:xfrm rot="8660313">
              <a:off x="2818264" y="186144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4" name="Google Shape;6274;p82"/>
          <p:cNvGrpSpPr/>
          <p:nvPr/>
        </p:nvGrpSpPr>
        <p:grpSpPr>
          <a:xfrm>
            <a:off x="3909124" y="2727412"/>
            <a:ext cx="1569144" cy="591015"/>
            <a:chOff x="3820100" y="3023049"/>
            <a:chExt cx="1303926" cy="491162"/>
          </a:xfrm>
        </p:grpSpPr>
        <p:grpSp>
          <p:nvGrpSpPr>
            <p:cNvPr id="6275" name="Google Shape;6275;p82"/>
            <p:cNvGrpSpPr/>
            <p:nvPr/>
          </p:nvGrpSpPr>
          <p:grpSpPr>
            <a:xfrm>
              <a:off x="3820100" y="3023072"/>
              <a:ext cx="1303926" cy="491139"/>
              <a:chOff x="3820100" y="3023072"/>
              <a:chExt cx="1303926" cy="491139"/>
            </a:xfrm>
          </p:grpSpPr>
          <p:sp>
            <p:nvSpPr>
              <p:cNvPr id="6276" name="Google Shape;6276;p82"/>
              <p:cNvSpPr/>
              <p:nvPr/>
            </p:nvSpPr>
            <p:spPr>
              <a:xfrm>
                <a:off x="3820100" y="3023072"/>
                <a:ext cx="505424" cy="491139"/>
              </a:xfrm>
              <a:custGeom>
                <a:avLst/>
                <a:gdLst/>
                <a:ahLst/>
                <a:cxnLst/>
                <a:rect l="l" t="t" r="r" b="b"/>
                <a:pathLst>
                  <a:path w="45218" h="43940" extrusionOk="0">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7" name="Google Shape;6277;p82"/>
              <p:cNvSpPr/>
              <p:nvPr/>
            </p:nvSpPr>
            <p:spPr>
              <a:xfrm>
                <a:off x="4323828" y="3411976"/>
                <a:ext cx="800197" cy="102229"/>
              </a:xfrm>
              <a:custGeom>
                <a:avLst/>
                <a:gdLst/>
                <a:ahLst/>
                <a:cxnLst/>
                <a:rect l="l" t="t" r="r" b="b"/>
                <a:pathLst>
                  <a:path w="71590" h="9146" extrusionOk="0">
                    <a:moveTo>
                      <a:pt x="1" y="1"/>
                    </a:moveTo>
                    <a:lnTo>
                      <a:pt x="1" y="9145"/>
                    </a:lnTo>
                    <a:lnTo>
                      <a:pt x="71589" y="9145"/>
                    </a:lnTo>
                    <a:lnTo>
                      <a:pt x="7158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8" name="Google Shape;6278;p82"/>
            <p:cNvGrpSpPr/>
            <p:nvPr/>
          </p:nvGrpSpPr>
          <p:grpSpPr>
            <a:xfrm>
              <a:off x="4132439" y="3023645"/>
              <a:ext cx="393633" cy="177096"/>
              <a:chOff x="4132439" y="3023645"/>
              <a:chExt cx="393633" cy="177096"/>
            </a:xfrm>
          </p:grpSpPr>
          <p:sp>
            <p:nvSpPr>
              <p:cNvPr id="6279" name="Google Shape;6279;p82"/>
              <p:cNvSpPr/>
              <p:nvPr/>
            </p:nvSpPr>
            <p:spPr>
              <a:xfrm>
                <a:off x="4132439" y="3023645"/>
                <a:ext cx="190085" cy="177096"/>
              </a:xfrm>
              <a:custGeom>
                <a:avLst/>
                <a:gdLst/>
                <a:ahLst/>
                <a:cxnLst/>
                <a:rect l="l" t="t" r="r" b="b"/>
                <a:pathLst>
                  <a:path w="17006" h="15844" extrusionOk="0">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0" name="Google Shape;6280;p82"/>
              <p:cNvSpPr/>
              <p:nvPr/>
            </p:nvSpPr>
            <p:spPr>
              <a:xfrm>
                <a:off x="4318649" y="3101461"/>
                <a:ext cx="207423" cy="99267"/>
              </a:xfrm>
              <a:custGeom>
                <a:avLst/>
                <a:gdLst/>
                <a:ahLst/>
                <a:cxnLst/>
                <a:rect l="l" t="t" r="r" b="b"/>
                <a:pathLst>
                  <a:path w="18211" h="8881" extrusionOk="0">
                    <a:moveTo>
                      <a:pt x="0" y="0"/>
                    </a:moveTo>
                    <a:lnTo>
                      <a:pt x="0" y="8880"/>
                    </a:lnTo>
                    <a:lnTo>
                      <a:pt x="18210" y="8880"/>
                    </a:lnTo>
                    <a:lnTo>
                      <a:pt x="1821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1" name="Google Shape;6281;p82"/>
            <p:cNvGrpSpPr/>
            <p:nvPr/>
          </p:nvGrpSpPr>
          <p:grpSpPr>
            <a:xfrm>
              <a:off x="3921811" y="3023049"/>
              <a:ext cx="1002397" cy="388943"/>
              <a:chOff x="3921811" y="3023049"/>
              <a:chExt cx="1002397" cy="388943"/>
            </a:xfrm>
          </p:grpSpPr>
          <p:sp>
            <p:nvSpPr>
              <p:cNvPr id="6282" name="Google Shape;6282;p82"/>
              <p:cNvSpPr/>
              <p:nvPr/>
            </p:nvSpPr>
            <p:spPr>
              <a:xfrm>
                <a:off x="3921811" y="3023049"/>
                <a:ext cx="403709" cy="388943"/>
              </a:xfrm>
              <a:custGeom>
                <a:avLst/>
                <a:gdLst/>
                <a:ahLst/>
                <a:cxnLst/>
                <a:rect l="l" t="t" r="r" b="b"/>
                <a:pathLst>
                  <a:path w="36118" h="34797" extrusionOk="0">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3" name="Google Shape;6283;p82"/>
              <p:cNvSpPr/>
              <p:nvPr/>
            </p:nvSpPr>
            <p:spPr>
              <a:xfrm>
                <a:off x="4322109" y="3309770"/>
                <a:ext cx="602098" cy="102218"/>
              </a:xfrm>
              <a:custGeom>
                <a:avLst/>
                <a:gdLst/>
                <a:ahLst/>
                <a:cxnLst/>
                <a:rect l="l" t="t" r="r" b="b"/>
                <a:pathLst>
                  <a:path w="53867" h="9145" extrusionOk="0">
                    <a:moveTo>
                      <a:pt x="1" y="0"/>
                    </a:moveTo>
                    <a:lnTo>
                      <a:pt x="1" y="9145"/>
                    </a:lnTo>
                    <a:lnTo>
                      <a:pt x="53867" y="9145"/>
                    </a:lnTo>
                    <a:lnTo>
                      <a:pt x="5386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4" name="Google Shape;6284;p82"/>
            <p:cNvGrpSpPr/>
            <p:nvPr/>
          </p:nvGrpSpPr>
          <p:grpSpPr>
            <a:xfrm>
              <a:off x="4023645" y="3023049"/>
              <a:ext cx="683032" cy="286722"/>
              <a:chOff x="4023645" y="3023049"/>
              <a:chExt cx="683032" cy="286722"/>
            </a:xfrm>
          </p:grpSpPr>
          <p:sp>
            <p:nvSpPr>
              <p:cNvPr id="6285" name="Google Shape;6285;p82"/>
              <p:cNvSpPr/>
              <p:nvPr/>
            </p:nvSpPr>
            <p:spPr>
              <a:xfrm>
                <a:off x="4023645" y="3023049"/>
                <a:ext cx="300664" cy="286524"/>
              </a:xfrm>
              <a:custGeom>
                <a:avLst/>
                <a:gdLst/>
                <a:ahLst/>
                <a:cxnLst/>
                <a:rect l="l" t="t" r="r" b="b"/>
                <a:pathLst>
                  <a:path w="26899" h="25634" extrusionOk="0">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6" name="Google Shape;6286;p82"/>
              <p:cNvSpPr/>
              <p:nvPr/>
            </p:nvSpPr>
            <p:spPr>
              <a:xfrm>
                <a:off x="4314850" y="3200125"/>
                <a:ext cx="391827" cy="109646"/>
              </a:xfrm>
              <a:custGeom>
                <a:avLst/>
                <a:gdLst/>
                <a:ahLst/>
                <a:cxnLst/>
                <a:rect l="l" t="t" r="r" b="b"/>
                <a:pathLst>
                  <a:path w="35055" h="9792" extrusionOk="0">
                    <a:moveTo>
                      <a:pt x="1" y="0"/>
                    </a:moveTo>
                    <a:lnTo>
                      <a:pt x="1" y="88"/>
                    </a:lnTo>
                    <a:lnTo>
                      <a:pt x="1" y="9792"/>
                    </a:lnTo>
                    <a:lnTo>
                      <a:pt x="35054" y="9792"/>
                    </a:lnTo>
                    <a:lnTo>
                      <a:pt x="350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287" name="Google Shape;6287;p82"/>
          <p:cNvGrpSpPr/>
          <p:nvPr/>
        </p:nvGrpSpPr>
        <p:grpSpPr>
          <a:xfrm>
            <a:off x="1541246" y="1854257"/>
            <a:ext cx="713522" cy="688025"/>
            <a:chOff x="1706078" y="2092648"/>
            <a:chExt cx="660913" cy="637296"/>
          </a:xfrm>
        </p:grpSpPr>
        <p:sp>
          <p:nvSpPr>
            <p:cNvPr id="6288" name="Google Shape;6288;p82"/>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89" name="Google Shape;6289;p82"/>
            <p:cNvGrpSpPr/>
            <p:nvPr/>
          </p:nvGrpSpPr>
          <p:grpSpPr>
            <a:xfrm>
              <a:off x="1706078" y="2092648"/>
              <a:ext cx="660913" cy="575241"/>
              <a:chOff x="1706078" y="2092648"/>
              <a:chExt cx="660913" cy="575241"/>
            </a:xfrm>
          </p:grpSpPr>
          <p:sp>
            <p:nvSpPr>
              <p:cNvPr id="6290" name="Google Shape;6290;p82"/>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1" name="Google Shape;6291;p82"/>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2" name="Google Shape;6292;p82"/>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293" name="Google Shape;6293;p82"/>
          <p:cNvGrpSpPr/>
          <p:nvPr/>
        </p:nvGrpSpPr>
        <p:grpSpPr>
          <a:xfrm>
            <a:off x="6303104" y="971806"/>
            <a:ext cx="1317459" cy="684168"/>
            <a:chOff x="238125" y="999450"/>
            <a:chExt cx="7140700" cy="3708225"/>
          </a:xfrm>
        </p:grpSpPr>
        <p:sp>
          <p:nvSpPr>
            <p:cNvPr id="6294" name="Google Shape;6294;p82"/>
            <p:cNvSpPr/>
            <p:nvPr/>
          </p:nvSpPr>
          <p:spPr>
            <a:xfrm>
              <a:off x="2171975" y="3872925"/>
              <a:ext cx="7900" cy="25"/>
            </a:xfrm>
            <a:custGeom>
              <a:avLst/>
              <a:gdLst/>
              <a:ahLst/>
              <a:cxnLst/>
              <a:rect l="l" t="t" r="r" b="b"/>
              <a:pathLst>
                <a:path w="316" h="1" extrusionOk="0">
                  <a:moveTo>
                    <a:pt x="316" y="0"/>
                  </a:moveTo>
                  <a:lnTo>
                    <a:pt x="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5" name="Google Shape;6295;p82"/>
            <p:cNvSpPr/>
            <p:nvPr/>
          </p:nvSpPr>
          <p:spPr>
            <a:xfrm>
              <a:off x="2180300" y="999450"/>
              <a:ext cx="3256350" cy="3708225"/>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6" name="Google Shape;6296;p82"/>
            <p:cNvSpPr/>
            <p:nvPr/>
          </p:nvSpPr>
          <p:spPr>
            <a:xfrm>
              <a:off x="238125" y="2853750"/>
              <a:ext cx="2358675" cy="1853475"/>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7" name="Google Shape;6297;p82"/>
            <p:cNvSpPr/>
            <p:nvPr/>
          </p:nvSpPr>
          <p:spPr>
            <a:xfrm>
              <a:off x="238125" y="999450"/>
              <a:ext cx="1942200" cy="2270400"/>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8" name="Google Shape;6298;p82"/>
            <p:cNvSpPr/>
            <p:nvPr/>
          </p:nvSpPr>
          <p:spPr>
            <a:xfrm>
              <a:off x="3808250" y="2852875"/>
              <a:ext cx="25" cy="25"/>
            </a:xfrm>
            <a:custGeom>
              <a:avLst/>
              <a:gdLst/>
              <a:ahLst/>
              <a:cxnLst/>
              <a:rect l="l" t="t" r="r" b="b"/>
              <a:pathLst>
                <a:path w="1" h="1" extrusionOk="0">
                  <a:moveTo>
                    <a:pt x="0" y="1"/>
                  </a:moveTo>
                  <a:close/>
                </a:path>
              </a:pathLst>
            </a:custGeom>
            <a:solidFill>
              <a:srgbClr val="DB6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9" name="Google Shape;6299;p82"/>
            <p:cNvSpPr/>
            <p:nvPr/>
          </p:nvSpPr>
          <p:spPr>
            <a:xfrm>
              <a:off x="1762475" y="999450"/>
              <a:ext cx="2386250" cy="2044875"/>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0" name="Google Shape;6300;p82"/>
            <p:cNvSpPr/>
            <p:nvPr/>
          </p:nvSpPr>
          <p:spPr>
            <a:xfrm>
              <a:off x="3338000" y="2435975"/>
              <a:ext cx="2101275" cy="2271250"/>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1" name="Google Shape;6301;p82"/>
            <p:cNvSpPr/>
            <p:nvPr/>
          </p:nvSpPr>
          <p:spPr>
            <a:xfrm>
              <a:off x="5019250" y="2852875"/>
              <a:ext cx="2359150" cy="1854350"/>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2" name="Google Shape;6302;p82"/>
            <p:cNvSpPr/>
            <p:nvPr/>
          </p:nvSpPr>
          <p:spPr>
            <a:xfrm>
              <a:off x="5025375" y="999450"/>
              <a:ext cx="2353450" cy="2270825"/>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Shape 755"/>
        <p:cNvGrpSpPr/>
        <p:nvPr/>
      </p:nvGrpSpPr>
      <p:grpSpPr>
        <a:xfrm>
          <a:off x="0" y="0"/>
          <a:ext cx="0" cy="0"/>
          <a:chOff x="0" y="0"/>
          <a:chExt cx="0" cy="0"/>
        </a:xfrm>
      </p:grpSpPr>
      <p:sp>
        <p:nvSpPr>
          <p:cNvPr id="757" name="Google Shape;757;p40"/>
          <p:cNvSpPr txBox="1">
            <a:spLocks noGrp="1"/>
          </p:cNvSpPr>
          <p:nvPr>
            <p:ph type="subTitle" idx="1"/>
          </p:nvPr>
        </p:nvSpPr>
        <p:spPr>
          <a:xfrm>
            <a:off x="4084664" y="862708"/>
            <a:ext cx="4777454" cy="3286933"/>
          </a:xfrm>
          <a:prstGeom prst="rect">
            <a:avLst/>
          </a:prstGeom>
        </p:spPr>
        <p:txBody>
          <a:bodyPr spcFirstLastPara="1" wrap="square" lIns="91425" tIns="91425" rIns="91425" bIns="91425" anchor="t" anchorCtr="0">
            <a:noAutofit/>
          </a:bodyPr>
          <a:lstStyle/>
          <a:p>
            <a:r>
              <a:rPr lang="es-PE" dirty="0"/>
              <a:t>Se desea visualizar la evolución del dropoff </a:t>
            </a:r>
          </a:p>
          <a:p>
            <a:r>
              <a:rPr lang="es-PE" dirty="0"/>
              <a:t>distance</a:t>
            </a:r>
            <a:r>
              <a:rPr lang="es-PE" dirty="0">
                <a:solidFill>
                  <a:srgbClr val="FF0000"/>
                </a:solidFill>
              </a:rPr>
              <a:t> (distancia del almacen al punto de </a:t>
            </a:r>
          </a:p>
          <a:p>
            <a:r>
              <a:rPr lang="es-PE" dirty="0">
                <a:solidFill>
                  <a:srgbClr val="FF0000"/>
                </a:solidFill>
              </a:rPr>
              <a:t>entrega) </a:t>
            </a:r>
            <a:r>
              <a:rPr lang="es-PE" dirty="0"/>
              <a:t>y del ingreso del delivery mensual </a:t>
            </a:r>
          </a:p>
          <a:p>
            <a:r>
              <a:rPr lang="es-PE" dirty="0"/>
              <a:t>que hay por cada warehouse para </a:t>
            </a:r>
          </a:p>
          <a:p>
            <a:r>
              <a:rPr lang="es-PE" dirty="0"/>
              <a:t>identificar potenciales oportunidades.</a:t>
            </a:r>
          </a:p>
          <a:p>
            <a:endParaRPr lang="es-PE" dirty="0"/>
          </a:p>
          <a:p>
            <a:r>
              <a:rPr lang="es-PE" dirty="0"/>
              <a:t>Nota: Se almacenan todos los valores de los </a:t>
            </a:r>
          </a:p>
          <a:p>
            <a:r>
              <a:rPr lang="es-PE" dirty="0"/>
              <a:t>warehouses que han sido asignados a la </a:t>
            </a:r>
          </a:p>
          <a:p>
            <a:r>
              <a:rPr lang="es-PE" dirty="0"/>
              <a:t>transacción en base a un algoritmo interno, </a:t>
            </a:r>
          </a:p>
          <a:p>
            <a:r>
              <a:rPr lang="es-PE" dirty="0"/>
              <a:t>pero el warehouse que finalmente abastece la </a:t>
            </a:r>
          </a:p>
          <a:p>
            <a:r>
              <a:rPr lang="es-PE" dirty="0"/>
              <a:t>orden es el primero de la lista.</a:t>
            </a:r>
          </a:p>
        </p:txBody>
      </p:sp>
      <p:grpSp>
        <p:nvGrpSpPr>
          <p:cNvPr id="759" name="Google Shape;759;p40"/>
          <p:cNvGrpSpPr/>
          <p:nvPr/>
        </p:nvGrpSpPr>
        <p:grpSpPr>
          <a:xfrm>
            <a:off x="6876617" y="4350861"/>
            <a:ext cx="304102" cy="458848"/>
            <a:chOff x="2131550" y="2253075"/>
            <a:chExt cx="93100" cy="140475"/>
          </a:xfrm>
        </p:grpSpPr>
        <p:sp>
          <p:nvSpPr>
            <p:cNvPr id="760" name="Google Shape;760;p40"/>
            <p:cNvSpPr/>
            <p:nvPr/>
          </p:nvSpPr>
          <p:spPr>
            <a:xfrm>
              <a:off x="2131550" y="2313325"/>
              <a:ext cx="93100" cy="50100"/>
            </a:xfrm>
            <a:custGeom>
              <a:avLst/>
              <a:gdLst/>
              <a:ahLst/>
              <a:cxnLst/>
              <a:rect l="l" t="t" r="r" b="b"/>
              <a:pathLst>
                <a:path w="3724" h="2004" extrusionOk="0">
                  <a:moveTo>
                    <a:pt x="1822" y="1"/>
                  </a:moveTo>
                  <a:lnTo>
                    <a:pt x="1" y="1896"/>
                  </a:lnTo>
                  <a:lnTo>
                    <a:pt x="114" y="2004"/>
                  </a:lnTo>
                  <a:lnTo>
                    <a:pt x="1828" y="216"/>
                  </a:lnTo>
                  <a:lnTo>
                    <a:pt x="3616" y="1936"/>
                  </a:lnTo>
                  <a:lnTo>
                    <a:pt x="3724" y="1823"/>
                  </a:lnTo>
                  <a:lnTo>
                    <a:pt x="18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40"/>
            <p:cNvSpPr/>
            <p:nvPr/>
          </p:nvSpPr>
          <p:spPr>
            <a:xfrm>
              <a:off x="2131550" y="2343325"/>
              <a:ext cx="93100" cy="50225"/>
            </a:xfrm>
            <a:custGeom>
              <a:avLst/>
              <a:gdLst/>
              <a:ahLst/>
              <a:cxnLst/>
              <a:rect l="l" t="t" r="r" b="b"/>
              <a:pathLst>
                <a:path w="3724" h="2009" extrusionOk="0">
                  <a:moveTo>
                    <a:pt x="1822" y="0"/>
                  </a:moveTo>
                  <a:lnTo>
                    <a:pt x="1" y="1901"/>
                  </a:lnTo>
                  <a:lnTo>
                    <a:pt x="114" y="2009"/>
                  </a:lnTo>
                  <a:lnTo>
                    <a:pt x="1828" y="221"/>
                  </a:lnTo>
                  <a:lnTo>
                    <a:pt x="3616" y="1935"/>
                  </a:lnTo>
                  <a:lnTo>
                    <a:pt x="3724" y="1828"/>
                  </a:lnTo>
                  <a:lnTo>
                    <a:pt x="182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40"/>
            <p:cNvSpPr/>
            <p:nvPr/>
          </p:nvSpPr>
          <p:spPr>
            <a:xfrm>
              <a:off x="2131550" y="2253075"/>
              <a:ext cx="93100" cy="50250"/>
            </a:xfrm>
            <a:custGeom>
              <a:avLst/>
              <a:gdLst/>
              <a:ahLst/>
              <a:cxnLst/>
              <a:rect l="l" t="t" r="r" b="b"/>
              <a:pathLst>
                <a:path w="3724" h="2010" extrusionOk="0">
                  <a:moveTo>
                    <a:pt x="1822" y="1"/>
                  </a:moveTo>
                  <a:lnTo>
                    <a:pt x="1" y="1902"/>
                  </a:lnTo>
                  <a:lnTo>
                    <a:pt x="114" y="2009"/>
                  </a:lnTo>
                  <a:lnTo>
                    <a:pt x="1828" y="221"/>
                  </a:lnTo>
                  <a:lnTo>
                    <a:pt x="3616" y="1941"/>
                  </a:lnTo>
                  <a:lnTo>
                    <a:pt x="3724" y="1828"/>
                  </a:lnTo>
                  <a:lnTo>
                    <a:pt x="18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40"/>
            <p:cNvSpPr/>
            <p:nvPr/>
          </p:nvSpPr>
          <p:spPr>
            <a:xfrm>
              <a:off x="2131550" y="2283200"/>
              <a:ext cx="93100" cy="50250"/>
            </a:xfrm>
            <a:custGeom>
              <a:avLst/>
              <a:gdLst/>
              <a:ahLst/>
              <a:cxnLst/>
              <a:rect l="l" t="t" r="r" b="b"/>
              <a:pathLst>
                <a:path w="3724" h="2010" extrusionOk="0">
                  <a:moveTo>
                    <a:pt x="1822" y="1"/>
                  </a:moveTo>
                  <a:lnTo>
                    <a:pt x="1" y="1902"/>
                  </a:lnTo>
                  <a:lnTo>
                    <a:pt x="114" y="2009"/>
                  </a:lnTo>
                  <a:lnTo>
                    <a:pt x="1828" y="221"/>
                  </a:lnTo>
                  <a:lnTo>
                    <a:pt x="3616" y="1936"/>
                  </a:lnTo>
                  <a:lnTo>
                    <a:pt x="3724" y="1823"/>
                  </a:lnTo>
                  <a:lnTo>
                    <a:pt x="18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 name="Google Shape;764;p40"/>
          <p:cNvGrpSpPr/>
          <p:nvPr/>
        </p:nvGrpSpPr>
        <p:grpSpPr>
          <a:xfrm>
            <a:off x="1389637" y="1389826"/>
            <a:ext cx="1702261" cy="2079435"/>
            <a:chOff x="356075" y="3070925"/>
            <a:chExt cx="321825" cy="393125"/>
          </a:xfrm>
        </p:grpSpPr>
        <p:sp>
          <p:nvSpPr>
            <p:cNvPr id="765" name="Google Shape;765;p40"/>
            <p:cNvSpPr/>
            <p:nvPr/>
          </p:nvSpPr>
          <p:spPr>
            <a:xfrm>
              <a:off x="414650" y="3159900"/>
              <a:ext cx="119125" cy="30300"/>
            </a:xfrm>
            <a:custGeom>
              <a:avLst/>
              <a:gdLst/>
              <a:ahLst/>
              <a:cxnLst/>
              <a:rect l="l" t="t" r="r" b="b"/>
              <a:pathLst>
                <a:path w="4765" h="1212" extrusionOk="0">
                  <a:moveTo>
                    <a:pt x="0" y="1"/>
                  </a:moveTo>
                  <a:lnTo>
                    <a:pt x="0" y="1212"/>
                  </a:lnTo>
                  <a:lnTo>
                    <a:pt x="4764" y="1212"/>
                  </a:lnTo>
                  <a:lnTo>
                    <a:pt x="4764" y="1"/>
                  </a:lnTo>
                  <a:close/>
                </a:path>
              </a:pathLst>
            </a:custGeom>
            <a:solidFill>
              <a:srgbClr val="3A60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40"/>
            <p:cNvSpPr/>
            <p:nvPr/>
          </p:nvSpPr>
          <p:spPr>
            <a:xfrm>
              <a:off x="421000" y="3190175"/>
              <a:ext cx="106550" cy="54200"/>
            </a:xfrm>
            <a:custGeom>
              <a:avLst/>
              <a:gdLst/>
              <a:ahLst/>
              <a:cxnLst/>
              <a:rect l="l" t="t" r="r" b="b"/>
              <a:pathLst>
                <a:path w="4262" h="2168" extrusionOk="0">
                  <a:moveTo>
                    <a:pt x="1" y="1"/>
                  </a:moveTo>
                  <a:lnTo>
                    <a:pt x="1" y="2168"/>
                  </a:lnTo>
                  <a:lnTo>
                    <a:pt x="4261" y="2168"/>
                  </a:lnTo>
                  <a:lnTo>
                    <a:pt x="4261" y="1"/>
                  </a:lnTo>
                  <a:close/>
                </a:path>
              </a:pathLst>
            </a:custGeom>
            <a:solidFill>
              <a:srgbClr val="3A60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40"/>
            <p:cNvSpPr/>
            <p:nvPr/>
          </p:nvSpPr>
          <p:spPr>
            <a:xfrm>
              <a:off x="421000" y="3190175"/>
              <a:ext cx="106550" cy="9225"/>
            </a:xfrm>
            <a:custGeom>
              <a:avLst/>
              <a:gdLst/>
              <a:ahLst/>
              <a:cxnLst/>
              <a:rect l="l" t="t" r="r" b="b"/>
              <a:pathLst>
                <a:path w="4262" h="369" extrusionOk="0">
                  <a:moveTo>
                    <a:pt x="1" y="1"/>
                  </a:moveTo>
                  <a:lnTo>
                    <a:pt x="1" y="368"/>
                  </a:lnTo>
                  <a:lnTo>
                    <a:pt x="4261" y="368"/>
                  </a:lnTo>
                  <a:lnTo>
                    <a:pt x="4261" y="1"/>
                  </a:lnTo>
                  <a:close/>
                </a:path>
              </a:pathLst>
            </a:custGeom>
            <a:solidFill>
              <a:srgbClr val="2222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40"/>
            <p:cNvSpPr/>
            <p:nvPr/>
          </p:nvSpPr>
          <p:spPr>
            <a:xfrm>
              <a:off x="527525" y="3140100"/>
              <a:ext cx="133825" cy="100600"/>
            </a:xfrm>
            <a:custGeom>
              <a:avLst/>
              <a:gdLst/>
              <a:ahLst/>
              <a:cxnLst/>
              <a:rect l="l" t="t" r="r" b="b"/>
              <a:pathLst>
                <a:path w="5353" h="4024" extrusionOk="0">
                  <a:moveTo>
                    <a:pt x="4843" y="1"/>
                  </a:moveTo>
                  <a:lnTo>
                    <a:pt x="453" y="425"/>
                  </a:lnTo>
                  <a:lnTo>
                    <a:pt x="0" y="3701"/>
                  </a:lnTo>
                  <a:lnTo>
                    <a:pt x="4634" y="4023"/>
                  </a:lnTo>
                  <a:lnTo>
                    <a:pt x="5353" y="3458"/>
                  </a:lnTo>
                  <a:lnTo>
                    <a:pt x="484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40"/>
            <p:cNvSpPr/>
            <p:nvPr/>
          </p:nvSpPr>
          <p:spPr>
            <a:xfrm>
              <a:off x="631200" y="3140100"/>
              <a:ext cx="30150" cy="100600"/>
            </a:xfrm>
            <a:custGeom>
              <a:avLst/>
              <a:gdLst/>
              <a:ahLst/>
              <a:cxnLst/>
              <a:rect l="l" t="t" r="r" b="b"/>
              <a:pathLst>
                <a:path w="1206" h="4024" extrusionOk="0">
                  <a:moveTo>
                    <a:pt x="657" y="1"/>
                  </a:moveTo>
                  <a:lnTo>
                    <a:pt x="0" y="261"/>
                  </a:lnTo>
                  <a:lnTo>
                    <a:pt x="187" y="566"/>
                  </a:lnTo>
                  <a:lnTo>
                    <a:pt x="487" y="4023"/>
                  </a:lnTo>
                  <a:lnTo>
                    <a:pt x="1206" y="3458"/>
                  </a:lnTo>
                  <a:lnTo>
                    <a:pt x="696" y="1"/>
                  </a:lnTo>
                  <a:close/>
                </a:path>
              </a:pathLst>
            </a:custGeom>
            <a:solidFill>
              <a:srgbClr val="E4E4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40"/>
            <p:cNvSpPr/>
            <p:nvPr/>
          </p:nvSpPr>
          <p:spPr>
            <a:xfrm>
              <a:off x="566975" y="3159625"/>
              <a:ext cx="6825" cy="6800"/>
            </a:xfrm>
            <a:custGeom>
              <a:avLst/>
              <a:gdLst/>
              <a:ahLst/>
              <a:cxnLst/>
              <a:rect l="l" t="t" r="r" b="b"/>
              <a:pathLst>
                <a:path w="273" h="272" extrusionOk="0">
                  <a:moveTo>
                    <a:pt x="137" y="0"/>
                  </a:moveTo>
                  <a:cubicBezTo>
                    <a:pt x="63" y="0"/>
                    <a:pt x="1" y="63"/>
                    <a:pt x="1" y="136"/>
                  </a:cubicBezTo>
                  <a:cubicBezTo>
                    <a:pt x="1" y="210"/>
                    <a:pt x="63" y="272"/>
                    <a:pt x="137" y="272"/>
                  </a:cubicBezTo>
                  <a:cubicBezTo>
                    <a:pt x="216" y="272"/>
                    <a:pt x="272" y="210"/>
                    <a:pt x="272" y="136"/>
                  </a:cubicBezTo>
                  <a:cubicBezTo>
                    <a:pt x="272" y="63"/>
                    <a:pt x="216" y="0"/>
                    <a:pt x="137" y="0"/>
                  </a:cubicBezTo>
                  <a:close/>
                </a:path>
              </a:pathLst>
            </a:custGeom>
            <a:solidFill>
              <a:srgbClr val="2222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40"/>
            <p:cNvSpPr/>
            <p:nvPr/>
          </p:nvSpPr>
          <p:spPr>
            <a:xfrm>
              <a:off x="608150" y="3159625"/>
              <a:ext cx="6950" cy="6800"/>
            </a:xfrm>
            <a:custGeom>
              <a:avLst/>
              <a:gdLst/>
              <a:ahLst/>
              <a:cxnLst/>
              <a:rect l="l" t="t" r="r" b="b"/>
              <a:pathLst>
                <a:path w="278" h="272" extrusionOk="0">
                  <a:moveTo>
                    <a:pt x="136" y="0"/>
                  </a:moveTo>
                  <a:cubicBezTo>
                    <a:pt x="62" y="0"/>
                    <a:pt x="0" y="63"/>
                    <a:pt x="0" y="136"/>
                  </a:cubicBezTo>
                  <a:cubicBezTo>
                    <a:pt x="0" y="210"/>
                    <a:pt x="62" y="272"/>
                    <a:pt x="136" y="272"/>
                  </a:cubicBezTo>
                  <a:cubicBezTo>
                    <a:pt x="215" y="272"/>
                    <a:pt x="277" y="210"/>
                    <a:pt x="277" y="136"/>
                  </a:cubicBezTo>
                  <a:cubicBezTo>
                    <a:pt x="277" y="63"/>
                    <a:pt x="215" y="0"/>
                    <a:pt x="136" y="0"/>
                  </a:cubicBezTo>
                  <a:close/>
                </a:path>
              </a:pathLst>
            </a:custGeom>
            <a:solidFill>
              <a:srgbClr val="2222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40"/>
            <p:cNvSpPr/>
            <p:nvPr/>
          </p:nvSpPr>
          <p:spPr>
            <a:xfrm>
              <a:off x="538825" y="3137125"/>
              <a:ext cx="108800" cy="17150"/>
            </a:xfrm>
            <a:custGeom>
              <a:avLst/>
              <a:gdLst/>
              <a:ahLst/>
              <a:cxnLst/>
              <a:rect l="l" t="t" r="r" b="b"/>
              <a:pathLst>
                <a:path w="4352" h="686" extrusionOk="0">
                  <a:moveTo>
                    <a:pt x="188" y="1"/>
                  </a:moveTo>
                  <a:lnTo>
                    <a:pt x="482" y="267"/>
                  </a:lnTo>
                  <a:lnTo>
                    <a:pt x="1" y="544"/>
                  </a:lnTo>
                  <a:lnTo>
                    <a:pt x="3882" y="685"/>
                  </a:lnTo>
                  <a:lnTo>
                    <a:pt x="3695" y="380"/>
                  </a:lnTo>
                  <a:lnTo>
                    <a:pt x="4352" y="120"/>
                  </a:lnTo>
                  <a:lnTo>
                    <a:pt x="188" y="1"/>
                  </a:lnTo>
                  <a:close/>
                </a:path>
              </a:pathLst>
            </a:custGeom>
            <a:solidFill>
              <a:srgbClr val="1F2F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40"/>
            <p:cNvSpPr/>
            <p:nvPr/>
          </p:nvSpPr>
          <p:spPr>
            <a:xfrm>
              <a:off x="640100" y="3157075"/>
              <a:ext cx="8100" cy="83775"/>
            </a:xfrm>
            <a:custGeom>
              <a:avLst/>
              <a:gdLst/>
              <a:ahLst/>
              <a:cxnLst/>
              <a:rect l="l" t="t" r="r" b="b"/>
              <a:pathLst>
                <a:path w="324" h="3351" extrusionOk="0">
                  <a:moveTo>
                    <a:pt x="52" y="1"/>
                  </a:moveTo>
                  <a:lnTo>
                    <a:pt x="1" y="6"/>
                  </a:lnTo>
                  <a:lnTo>
                    <a:pt x="273" y="2309"/>
                  </a:lnTo>
                  <a:lnTo>
                    <a:pt x="103" y="3344"/>
                  </a:lnTo>
                  <a:lnTo>
                    <a:pt x="154" y="3350"/>
                  </a:lnTo>
                  <a:lnTo>
                    <a:pt x="323" y="2309"/>
                  </a:lnTo>
                  <a:lnTo>
                    <a:pt x="52" y="1"/>
                  </a:lnTo>
                  <a:close/>
                </a:path>
              </a:pathLst>
            </a:custGeom>
            <a:solidFill>
              <a:srgbClr val="2222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40"/>
            <p:cNvSpPr/>
            <p:nvPr/>
          </p:nvSpPr>
          <p:spPr>
            <a:xfrm>
              <a:off x="647175" y="3214375"/>
              <a:ext cx="14600" cy="12600"/>
            </a:xfrm>
            <a:custGeom>
              <a:avLst/>
              <a:gdLst/>
              <a:ahLst/>
              <a:cxnLst/>
              <a:rect l="l" t="t" r="r" b="b"/>
              <a:pathLst>
                <a:path w="584" h="504" extrusionOk="0">
                  <a:moveTo>
                    <a:pt x="29" y="0"/>
                  </a:moveTo>
                  <a:lnTo>
                    <a:pt x="1" y="40"/>
                  </a:lnTo>
                  <a:lnTo>
                    <a:pt x="550" y="504"/>
                  </a:lnTo>
                  <a:lnTo>
                    <a:pt x="584" y="470"/>
                  </a:lnTo>
                  <a:lnTo>
                    <a:pt x="29" y="0"/>
                  </a:lnTo>
                  <a:close/>
                </a:path>
              </a:pathLst>
            </a:custGeom>
            <a:solidFill>
              <a:srgbClr val="2222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40"/>
            <p:cNvSpPr/>
            <p:nvPr/>
          </p:nvSpPr>
          <p:spPr>
            <a:xfrm>
              <a:off x="569525" y="3163025"/>
              <a:ext cx="42600" cy="43300"/>
            </a:xfrm>
            <a:custGeom>
              <a:avLst/>
              <a:gdLst/>
              <a:ahLst/>
              <a:cxnLst/>
              <a:rect l="l" t="t" r="r" b="b"/>
              <a:pathLst>
                <a:path w="1704" h="1732" extrusionOk="0">
                  <a:moveTo>
                    <a:pt x="12" y="0"/>
                  </a:moveTo>
                  <a:cubicBezTo>
                    <a:pt x="12" y="0"/>
                    <a:pt x="1" y="119"/>
                    <a:pt x="1" y="289"/>
                  </a:cubicBezTo>
                  <a:cubicBezTo>
                    <a:pt x="1" y="538"/>
                    <a:pt x="23" y="888"/>
                    <a:pt x="119" y="1188"/>
                  </a:cubicBezTo>
                  <a:cubicBezTo>
                    <a:pt x="170" y="1335"/>
                    <a:pt x="238" y="1471"/>
                    <a:pt x="334" y="1567"/>
                  </a:cubicBezTo>
                  <a:cubicBezTo>
                    <a:pt x="431" y="1669"/>
                    <a:pt x="555" y="1732"/>
                    <a:pt x="714" y="1732"/>
                  </a:cubicBezTo>
                  <a:cubicBezTo>
                    <a:pt x="929" y="1732"/>
                    <a:pt x="1098" y="1618"/>
                    <a:pt x="1234" y="1454"/>
                  </a:cubicBezTo>
                  <a:cubicBezTo>
                    <a:pt x="1432" y="1211"/>
                    <a:pt x="1545" y="849"/>
                    <a:pt x="1619" y="543"/>
                  </a:cubicBezTo>
                  <a:cubicBezTo>
                    <a:pt x="1687" y="243"/>
                    <a:pt x="1704" y="6"/>
                    <a:pt x="1704" y="0"/>
                  </a:cubicBezTo>
                  <a:lnTo>
                    <a:pt x="1658" y="0"/>
                  </a:lnTo>
                  <a:cubicBezTo>
                    <a:pt x="1658" y="0"/>
                    <a:pt x="1658" y="23"/>
                    <a:pt x="1653" y="74"/>
                  </a:cubicBezTo>
                  <a:cubicBezTo>
                    <a:pt x="1630" y="232"/>
                    <a:pt x="1574" y="640"/>
                    <a:pt x="1426" y="1002"/>
                  </a:cubicBezTo>
                  <a:cubicBezTo>
                    <a:pt x="1359" y="1188"/>
                    <a:pt x="1262" y="1358"/>
                    <a:pt x="1144" y="1483"/>
                  </a:cubicBezTo>
                  <a:cubicBezTo>
                    <a:pt x="1030" y="1607"/>
                    <a:pt x="889" y="1681"/>
                    <a:pt x="714" y="1681"/>
                  </a:cubicBezTo>
                  <a:cubicBezTo>
                    <a:pt x="566" y="1681"/>
                    <a:pt x="459" y="1630"/>
                    <a:pt x="368" y="1539"/>
                  </a:cubicBezTo>
                  <a:cubicBezTo>
                    <a:pt x="233" y="1403"/>
                    <a:pt x="153" y="1183"/>
                    <a:pt x="108" y="951"/>
                  </a:cubicBezTo>
                  <a:cubicBezTo>
                    <a:pt x="63" y="719"/>
                    <a:pt x="52" y="470"/>
                    <a:pt x="52" y="289"/>
                  </a:cubicBezTo>
                  <a:cubicBezTo>
                    <a:pt x="52" y="204"/>
                    <a:pt x="52" y="130"/>
                    <a:pt x="52" y="79"/>
                  </a:cubicBezTo>
                  <a:cubicBezTo>
                    <a:pt x="57" y="28"/>
                    <a:pt x="57" y="0"/>
                    <a:pt x="57" y="0"/>
                  </a:cubicBezTo>
                  <a:close/>
                </a:path>
              </a:pathLst>
            </a:custGeom>
            <a:solidFill>
              <a:srgbClr val="2222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40"/>
            <p:cNvSpPr/>
            <p:nvPr/>
          </p:nvSpPr>
          <p:spPr>
            <a:xfrm>
              <a:off x="470650" y="3225950"/>
              <a:ext cx="171175" cy="145450"/>
            </a:xfrm>
            <a:custGeom>
              <a:avLst/>
              <a:gdLst/>
              <a:ahLst/>
              <a:cxnLst/>
              <a:rect l="l" t="t" r="r" b="b"/>
              <a:pathLst>
                <a:path w="6847" h="5818" extrusionOk="0">
                  <a:moveTo>
                    <a:pt x="5851" y="1"/>
                  </a:moveTo>
                  <a:lnTo>
                    <a:pt x="1" y="1285"/>
                  </a:lnTo>
                  <a:lnTo>
                    <a:pt x="997" y="5817"/>
                  </a:lnTo>
                  <a:lnTo>
                    <a:pt x="6847" y="4533"/>
                  </a:lnTo>
                  <a:lnTo>
                    <a:pt x="5851" y="1"/>
                  </a:lnTo>
                  <a:close/>
                </a:path>
              </a:pathLst>
            </a:custGeom>
            <a:solidFill>
              <a:srgbClr val="FF7C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40"/>
            <p:cNvSpPr/>
            <p:nvPr/>
          </p:nvSpPr>
          <p:spPr>
            <a:xfrm>
              <a:off x="577725" y="3234300"/>
              <a:ext cx="26200" cy="113625"/>
            </a:xfrm>
            <a:custGeom>
              <a:avLst/>
              <a:gdLst/>
              <a:ahLst/>
              <a:cxnLst/>
              <a:rect l="l" t="t" r="r" b="b"/>
              <a:pathLst>
                <a:path w="1048" h="4545" extrusionOk="0">
                  <a:moveTo>
                    <a:pt x="46" y="1"/>
                  </a:moveTo>
                  <a:lnTo>
                    <a:pt x="1" y="6"/>
                  </a:lnTo>
                  <a:lnTo>
                    <a:pt x="997" y="4544"/>
                  </a:lnTo>
                  <a:lnTo>
                    <a:pt x="1048" y="4533"/>
                  </a:lnTo>
                  <a:lnTo>
                    <a:pt x="46" y="1"/>
                  </a:lnTo>
                  <a:close/>
                </a:path>
              </a:pathLst>
            </a:custGeom>
            <a:solidFill>
              <a:srgbClr val="2222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40"/>
            <p:cNvSpPr/>
            <p:nvPr/>
          </p:nvSpPr>
          <p:spPr>
            <a:xfrm>
              <a:off x="482950" y="3281975"/>
              <a:ext cx="146575" cy="33275"/>
            </a:xfrm>
            <a:custGeom>
              <a:avLst/>
              <a:gdLst/>
              <a:ahLst/>
              <a:cxnLst/>
              <a:rect l="l" t="t" r="r" b="b"/>
              <a:pathLst>
                <a:path w="5863" h="1331" extrusionOk="0">
                  <a:moveTo>
                    <a:pt x="5851" y="1"/>
                  </a:moveTo>
                  <a:lnTo>
                    <a:pt x="1" y="1285"/>
                  </a:lnTo>
                  <a:lnTo>
                    <a:pt x="12" y="1330"/>
                  </a:lnTo>
                  <a:lnTo>
                    <a:pt x="5863" y="46"/>
                  </a:lnTo>
                  <a:lnTo>
                    <a:pt x="5851" y="1"/>
                  </a:lnTo>
                  <a:close/>
                </a:path>
              </a:pathLst>
            </a:custGeom>
            <a:solidFill>
              <a:srgbClr val="2222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40"/>
            <p:cNvSpPr/>
            <p:nvPr/>
          </p:nvSpPr>
          <p:spPr>
            <a:xfrm>
              <a:off x="577300" y="3190750"/>
              <a:ext cx="40075" cy="44300"/>
            </a:xfrm>
            <a:custGeom>
              <a:avLst/>
              <a:gdLst/>
              <a:ahLst/>
              <a:cxnLst/>
              <a:rect l="l" t="t" r="r" b="b"/>
              <a:pathLst>
                <a:path w="1603" h="1772" extrusionOk="0">
                  <a:moveTo>
                    <a:pt x="985" y="45"/>
                  </a:moveTo>
                  <a:cubicBezTo>
                    <a:pt x="1138" y="45"/>
                    <a:pt x="1280" y="113"/>
                    <a:pt x="1387" y="215"/>
                  </a:cubicBezTo>
                  <a:cubicBezTo>
                    <a:pt x="1489" y="323"/>
                    <a:pt x="1557" y="464"/>
                    <a:pt x="1557" y="623"/>
                  </a:cubicBezTo>
                  <a:cubicBezTo>
                    <a:pt x="1557" y="736"/>
                    <a:pt x="1523" y="860"/>
                    <a:pt x="1444" y="973"/>
                  </a:cubicBezTo>
                  <a:cubicBezTo>
                    <a:pt x="1353" y="1109"/>
                    <a:pt x="1257" y="1239"/>
                    <a:pt x="1183" y="1335"/>
                  </a:cubicBezTo>
                  <a:cubicBezTo>
                    <a:pt x="1127" y="1414"/>
                    <a:pt x="1084" y="1472"/>
                    <a:pt x="1067" y="1495"/>
                  </a:cubicBezTo>
                  <a:lnTo>
                    <a:pt x="1067" y="1495"/>
                  </a:lnTo>
                  <a:lnTo>
                    <a:pt x="61" y="1714"/>
                  </a:lnTo>
                  <a:lnTo>
                    <a:pt x="61" y="1714"/>
                  </a:lnTo>
                  <a:cubicBezTo>
                    <a:pt x="55" y="1675"/>
                    <a:pt x="46" y="1596"/>
                    <a:pt x="46" y="1494"/>
                  </a:cubicBezTo>
                  <a:cubicBezTo>
                    <a:pt x="46" y="1177"/>
                    <a:pt x="120" y="634"/>
                    <a:pt x="550" y="232"/>
                  </a:cubicBezTo>
                  <a:cubicBezTo>
                    <a:pt x="691" y="102"/>
                    <a:pt x="844" y="45"/>
                    <a:pt x="985" y="45"/>
                  </a:cubicBezTo>
                  <a:close/>
                  <a:moveTo>
                    <a:pt x="985" y="0"/>
                  </a:moveTo>
                  <a:cubicBezTo>
                    <a:pt x="833" y="0"/>
                    <a:pt x="668" y="57"/>
                    <a:pt x="521" y="198"/>
                  </a:cubicBezTo>
                  <a:cubicBezTo>
                    <a:pt x="74" y="617"/>
                    <a:pt x="1" y="1171"/>
                    <a:pt x="1" y="1494"/>
                  </a:cubicBezTo>
                  <a:cubicBezTo>
                    <a:pt x="1" y="1647"/>
                    <a:pt x="18" y="1748"/>
                    <a:pt x="18" y="1748"/>
                  </a:cubicBezTo>
                  <a:lnTo>
                    <a:pt x="23" y="1771"/>
                  </a:lnTo>
                  <a:lnTo>
                    <a:pt x="46" y="1771"/>
                  </a:lnTo>
                  <a:lnTo>
                    <a:pt x="1087" y="1539"/>
                  </a:lnTo>
                  <a:lnTo>
                    <a:pt x="1093" y="1533"/>
                  </a:lnTo>
                  <a:cubicBezTo>
                    <a:pt x="1093" y="1533"/>
                    <a:pt x="1308" y="1268"/>
                    <a:pt x="1483" y="1002"/>
                  </a:cubicBezTo>
                  <a:cubicBezTo>
                    <a:pt x="1568" y="877"/>
                    <a:pt x="1602" y="747"/>
                    <a:pt x="1602" y="623"/>
                  </a:cubicBezTo>
                  <a:cubicBezTo>
                    <a:pt x="1602" y="283"/>
                    <a:pt x="1319" y="0"/>
                    <a:pt x="985" y="0"/>
                  </a:cubicBezTo>
                  <a:close/>
                </a:path>
              </a:pathLst>
            </a:custGeom>
            <a:solidFill>
              <a:srgbClr val="2222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40"/>
            <p:cNvSpPr/>
            <p:nvPr/>
          </p:nvSpPr>
          <p:spPr>
            <a:xfrm>
              <a:off x="550000" y="3216050"/>
              <a:ext cx="29025" cy="22250"/>
            </a:xfrm>
            <a:custGeom>
              <a:avLst/>
              <a:gdLst/>
              <a:ahLst/>
              <a:cxnLst/>
              <a:rect l="l" t="t" r="r" b="b"/>
              <a:pathLst>
                <a:path w="1161" h="890" extrusionOk="0">
                  <a:moveTo>
                    <a:pt x="369" y="52"/>
                  </a:moveTo>
                  <a:cubicBezTo>
                    <a:pt x="408" y="52"/>
                    <a:pt x="448" y="57"/>
                    <a:pt x="499" y="74"/>
                  </a:cubicBezTo>
                  <a:cubicBezTo>
                    <a:pt x="736" y="148"/>
                    <a:pt x="889" y="318"/>
                    <a:pt x="985" y="465"/>
                  </a:cubicBezTo>
                  <a:cubicBezTo>
                    <a:pt x="1031" y="538"/>
                    <a:pt x="1065" y="606"/>
                    <a:pt x="1081" y="657"/>
                  </a:cubicBezTo>
                  <a:cubicBezTo>
                    <a:pt x="1092" y="682"/>
                    <a:pt x="1097" y="699"/>
                    <a:pt x="1102" y="714"/>
                  </a:cubicBezTo>
                  <a:lnTo>
                    <a:pt x="1102" y="714"/>
                  </a:lnTo>
                  <a:lnTo>
                    <a:pt x="543" y="842"/>
                  </a:lnTo>
                  <a:lnTo>
                    <a:pt x="543" y="842"/>
                  </a:lnTo>
                  <a:cubicBezTo>
                    <a:pt x="528" y="835"/>
                    <a:pt x="493" y="815"/>
                    <a:pt x="442" y="787"/>
                  </a:cubicBezTo>
                  <a:cubicBezTo>
                    <a:pt x="380" y="753"/>
                    <a:pt x="295" y="708"/>
                    <a:pt x="216" y="663"/>
                  </a:cubicBezTo>
                  <a:cubicBezTo>
                    <a:pt x="97" y="589"/>
                    <a:pt x="46" y="482"/>
                    <a:pt x="46" y="374"/>
                  </a:cubicBezTo>
                  <a:cubicBezTo>
                    <a:pt x="46" y="289"/>
                    <a:pt x="80" y="210"/>
                    <a:pt x="137" y="148"/>
                  </a:cubicBezTo>
                  <a:cubicBezTo>
                    <a:pt x="193" y="91"/>
                    <a:pt x="272" y="52"/>
                    <a:pt x="369" y="52"/>
                  </a:cubicBezTo>
                  <a:close/>
                  <a:moveTo>
                    <a:pt x="369" y="1"/>
                  </a:moveTo>
                  <a:cubicBezTo>
                    <a:pt x="255" y="1"/>
                    <a:pt x="165" y="46"/>
                    <a:pt x="103" y="120"/>
                  </a:cubicBezTo>
                  <a:cubicBezTo>
                    <a:pt x="35" y="188"/>
                    <a:pt x="1" y="278"/>
                    <a:pt x="1" y="374"/>
                  </a:cubicBezTo>
                  <a:cubicBezTo>
                    <a:pt x="1" y="493"/>
                    <a:pt x="57" y="618"/>
                    <a:pt x="193" y="702"/>
                  </a:cubicBezTo>
                  <a:cubicBezTo>
                    <a:pt x="352" y="799"/>
                    <a:pt x="527" y="884"/>
                    <a:pt x="527" y="884"/>
                  </a:cubicBezTo>
                  <a:lnTo>
                    <a:pt x="533" y="889"/>
                  </a:lnTo>
                  <a:lnTo>
                    <a:pt x="1161" y="753"/>
                  </a:lnTo>
                  <a:lnTo>
                    <a:pt x="1155" y="725"/>
                  </a:lnTo>
                  <a:cubicBezTo>
                    <a:pt x="1155" y="725"/>
                    <a:pt x="1121" y="595"/>
                    <a:pt x="1025" y="442"/>
                  </a:cubicBezTo>
                  <a:cubicBezTo>
                    <a:pt x="923" y="284"/>
                    <a:pt x="765" y="108"/>
                    <a:pt x="510" y="29"/>
                  </a:cubicBezTo>
                  <a:cubicBezTo>
                    <a:pt x="459" y="12"/>
                    <a:pt x="414" y="1"/>
                    <a:pt x="369" y="1"/>
                  </a:cubicBezTo>
                  <a:close/>
                </a:path>
              </a:pathLst>
            </a:custGeom>
            <a:solidFill>
              <a:srgbClr val="2222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40"/>
            <p:cNvSpPr/>
            <p:nvPr/>
          </p:nvSpPr>
          <p:spPr>
            <a:xfrm>
              <a:off x="549025" y="3237125"/>
              <a:ext cx="14725" cy="49400"/>
            </a:xfrm>
            <a:custGeom>
              <a:avLst/>
              <a:gdLst/>
              <a:ahLst/>
              <a:cxnLst/>
              <a:rect l="l" t="t" r="r" b="b"/>
              <a:pathLst>
                <a:path w="589" h="1976" extrusionOk="0">
                  <a:moveTo>
                    <a:pt x="560" y="1"/>
                  </a:moveTo>
                  <a:cubicBezTo>
                    <a:pt x="560" y="1"/>
                    <a:pt x="425" y="91"/>
                    <a:pt x="283" y="244"/>
                  </a:cubicBezTo>
                  <a:cubicBezTo>
                    <a:pt x="142" y="391"/>
                    <a:pt x="0" y="606"/>
                    <a:pt x="0" y="855"/>
                  </a:cubicBezTo>
                  <a:cubicBezTo>
                    <a:pt x="0" y="901"/>
                    <a:pt x="6" y="946"/>
                    <a:pt x="17" y="997"/>
                  </a:cubicBezTo>
                  <a:cubicBezTo>
                    <a:pt x="62" y="1206"/>
                    <a:pt x="170" y="1319"/>
                    <a:pt x="260" y="1398"/>
                  </a:cubicBezTo>
                  <a:cubicBezTo>
                    <a:pt x="306" y="1444"/>
                    <a:pt x="345" y="1478"/>
                    <a:pt x="374" y="1512"/>
                  </a:cubicBezTo>
                  <a:cubicBezTo>
                    <a:pt x="402" y="1551"/>
                    <a:pt x="419" y="1585"/>
                    <a:pt x="419" y="1636"/>
                  </a:cubicBezTo>
                  <a:cubicBezTo>
                    <a:pt x="419" y="1704"/>
                    <a:pt x="385" y="1806"/>
                    <a:pt x="294" y="1953"/>
                  </a:cubicBezTo>
                  <a:lnTo>
                    <a:pt x="334" y="1976"/>
                  </a:lnTo>
                  <a:cubicBezTo>
                    <a:pt x="430" y="1823"/>
                    <a:pt x="470" y="1721"/>
                    <a:pt x="470" y="1636"/>
                  </a:cubicBezTo>
                  <a:cubicBezTo>
                    <a:pt x="470" y="1574"/>
                    <a:pt x="447" y="1523"/>
                    <a:pt x="413" y="1483"/>
                  </a:cubicBezTo>
                  <a:cubicBezTo>
                    <a:pt x="311" y="1359"/>
                    <a:pt x="130" y="1280"/>
                    <a:pt x="62" y="985"/>
                  </a:cubicBezTo>
                  <a:cubicBezTo>
                    <a:pt x="57" y="940"/>
                    <a:pt x="51" y="901"/>
                    <a:pt x="51" y="855"/>
                  </a:cubicBezTo>
                  <a:cubicBezTo>
                    <a:pt x="51" y="623"/>
                    <a:pt x="181" y="420"/>
                    <a:pt x="317" y="273"/>
                  </a:cubicBezTo>
                  <a:cubicBezTo>
                    <a:pt x="385" y="199"/>
                    <a:pt x="453" y="142"/>
                    <a:pt x="504" y="103"/>
                  </a:cubicBezTo>
                  <a:cubicBezTo>
                    <a:pt x="532" y="86"/>
                    <a:pt x="549" y="69"/>
                    <a:pt x="566" y="58"/>
                  </a:cubicBezTo>
                  <a:cubicBezTo>
                    <a:pt x="577" y="46"/>
                    <a:pt x="589" y="41"/>
                    <a:pt x="589" y="41"/>
                  </a:cubicBezTo>
                  <a:lnTo>
                    <a:pt x="560" y="1"/>
                  </a:lnTo>
                  <a:close/>
                </a:path>
              </a:pathLst>
            </a:custGeom>
            <a:solidFill>
              <a:srgbClr val="2222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40"/>
            <p:cNvSpPr/>
            <p:nvPr/>
          </p:nvSpPr>
          <p:spPr>
            <a:xfrm>
              <a:off x="357225" y="3188325"/>
              <a:ext cx="265525" cy="234000"/>
            </a:xfrm>
            <a:custGeom>
              <a:avLst/>
              <a:gdLst/>
              <a:ahLst/>
              <a:cxnLst/>
              <a:rect l="l" t="t" r="r" b="b"/>
              <a:pathLst>
                <a:path w="10621" h="9360" extrusionOk="0">
                  <a:moveTo>
                    <a:pt x="0" y="1"/>
                  </a:moveTo>
                  <a:lnTo>
                    <a:pt x="0" y="46"/>
                  </a:lnTo>
                  <a:lnTo>
                    <a:pt x="781" y="46"/>
                  </a:lnTo>
                  <a:cubicBezTo>
                    <a:pt x="1166" y="46"/>
                    <a:pt x="1533" y="193"/>
                    <a:pt x="1816" y="448"/>
                  </a:cubicBezTo>
                  <a:lnTo>
                    <a:pt x="1890" y="516"/>
                  </a:lnTo>
                  <a:cubicBezTo>
                    <a:pt x="2144" y="748"/>
                    <a:pt x="2314" y="1059"/>
                    <a:pt x="2371" y="1404"/>
                  </a:cubicBezTo>
                  <a:lnTo>
                    <a:pt x="3434" y="8030"/>
                  </a:lnTo>
                  <a:cubicBezTo>
                    <a:pt x="3502" y="8454"/>
                    <a:pt x="3740" y="8833"/>
                    <a:pt x="4096" y="9076"/>
                  </a:cubicBezTo>
                  <a:cubicBezTo>
                    <a:pt x="4362" y="9263"/>
                    <a:pt x="4673" y="9359"/>
                    <a:pt x="4996" y="9359"/>
                  </a:cubicBezTo>
                  <a:lnTo>
                    <a:pt x="10620" y="9359"/>
                  </a:lnTo>
                  <a:lnTo>
                    <a:pt x="10620" y="9314"/>
                  </a:lnTo>
                  <a:lnTo>
                    <a:pt x="4996" y="9314"/>
                  </a:lnTo>
                  <a:cubicBezTo>
                    <a:pt x="4685" y="9314"/>
                    <a:pt x="4379" y="9218"/>
                    <a:pt x="4125" y="9037"/>
                  </a:cubicBezTo>
                  <a:cubicBezTo>
                    <a:pt x="3780" y="8799"/>
                    <a:pt x="3548" y="8437"/>
                    <a:pt x="3485" y="8024"/>
                  </a:cubicBezTo>
                  <a:lnTo>
                    <a:pt x="2416" y="1398"/>
                  </a:lnTo>
                  <a:cubicBezTo>
                    <a:pt x="2359" y="1042"/>
                    <a:pt x="2184" y="720"/>
                    <a:pt x="1924" y="482"/>
                  </a:cubicBezTo>
                  <a:lnTo>
                    <a:pt x="1850" y="414"/>
                  </a:lnTo>
                  <a:cubicBezTo>
                    <a:pt x="1556" y="148"/>
                    <a:pt x="1177" y="1"/>
                    <a:pt x="781" y="1"/>
                  </a:cubicBezTo>
                  <a:close/>
                </a:path>
              </a:pathLst>
            </a:custGeom>
            <a:solidFill>
              <a:srgbClr val="2222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40"/>
            <p:cNvSpPr/>
            <p:nvPr/>
          </p:nvSpPr>
          <p:spPr>
            <a:xfrm>
              <a:off x="417750" y="3227650"/>
              <a:ext cx="260150" cy="144300"/>
            </a:xfrm>
            <a:custGeom>
              <a:avLst/>
              <a:gdLst/>
              <a:ahLst/>
              <a:cxnLst/>
              <a:rect l="l" t="t" r="r" b="b"/>
              <a:pathLst>
                <a:path w="10406" h="5772" extrusionOk="0">
                  <a:moveTo>
                    <a:pt x="1" y="1"/>
                  </a:moveTo>
                  <a:lnTo>
                    <a:pt x="1" y="52"/>
                  </a:lnTo>
                  <a:lnTo>
                    <a:pt x="10338" y="52"/>
                  </a:lnTo>
                  <a:lnTo>
                    <a:pt x="8867" y="4657"/>
                  </a:lnTo>
                  <a:cubicBezTo>
                    <a:pt x="8663" y="5297"/>
                    <a:pt x="8069" y="5727"/>
                    <a:pt x="7401" y="5727"/>
                  </a:cubicBezTo>
                  <a:lnTo>
                    <a:pt x="923" y="5727"/>
                  </a:lnTo>
                  <a:lnTo>
                    <a:pt x="923" y="5772"/>
                  </a:lnTo>
                  <a:lnTo>
                    <a:pt x="7401" y="5772"/>
                  </a:lnTo>
                  <a:cubicBezTo>
                    <a:pt x="8092" y="5772"/>
                    <a:pt x="8703" y="5331"/>
                    <a:pt x="8912" y="4674"/>
                  </a:cubicBezTo>
                  <a:lnTo>
                    <a:pt x="10406" y="1"/>
                  </a:lnTo>
                  <a:close/>
                </a:path>
              </a:pathLst>
            </a:custGeom>
            <a:solidFill>
              <a:srgbClr val="2222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40"/>
            <p:cNvSpPr/>
            <p:nvPr/>
          </p:nvSpPr>
          <p:spPr>
            <a:xfrm>
              <a:off x="423275" y="3227650"/>
              <a:ext cx="177975" cy="1300"/>
            </a:xfrm>
            <a:custGeom>
              <a:avLst/>
              <a:gdLst/>
              <a:ahLst/>
              <a:cxnLst/>
              <a:rect l="l" t="t" r="r" b="b"/>
              <a:pathLst>
                <a:path w="7119" h="52" extrusionOk="0">
                  <a:moveTo>
                    <a:pt x="0" y="1"/>
                  </a:moveTo>
                  <a:lnTo>
                    <a:pt x="0" y="52"/>
                  </a:lnTo>
                  <a:lnTo>
                    <a:pt x="7118" y="52"/>
                  </a:lnTo>
                  <a:lnTo>
                    <a:pt x="7118" y="1"/>
                  </a:lnTo>
                  <a:close/>
                </a:path>
              </a:pathLst>
            </a:custGeom>
            <a:solidFill>
              <a:srgbClr val="2222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40"/>
            <p:cNvSpPr/>
            <p:nvPr/>
          </p:nvSpPr>
          <p:spPr>
            <a:xfrm>
              <a:off x="423275" y="3262750"/>
              <a:ext cx="184900" cy="1150"/>
            </a:xfrm>
            <a:custGeom>
              <a:avLst/>
              <a:gdLst/>
              <a:ahLst/>
              <a:cxnLst/>
              <a:rect l="l" t="t" r="r" b="b"/>
              <a:pathLst>
                <a:path w="7396" h="46" extrusionOk="0">
                  <a:moveTo>
                    <a:pt x="0" y="0"/>
                  </a:moveTo>
                  <a:lnTo>
                    <a:pt x="0" y="45"/>
                  </a:lnTo>
                  <a:lnTo>
                    <a:pt x="7395" y="45"/>
                  </a:lnTo>
                  <a:lnTo>
                    <a:pt x="7395" y="0"/>
                  </a:lnTo>
                  <a:close/>
                </a:path>
              </a:pathLst>
            </a:custGeom>
            <a:solidFill>
              <a:srgbClr val="2222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40"/>
            <p:cNvSpPr/>
            <p:nvPr/>
          </p:nvSpPr>
          <p:spPr>
            <a:xfrm>
              <a:off x="429500" y="3300225"/>
              <a:ext cx="224350" cy="1150"/>
            </a:xfrm>
            <a:custGeom>
              <a:avLst/>
              <a:gdLst/>
              <a:ahLst/>
              <a:cxnLst/>
              <a:rect l="l" t="t" r="r" b="b"/>
              <a:pathLst>
                <a:path w="8974" h="46" extrusionOk="0">
                  <a:moveTo>
                    <a:pt x="0" y="0"/>
                  </a:moveTo>
                  <a:lnTo>
                    <a:pt x="0" y="46"/>
                  </a:lnTo>
                  <a:lnTo>
                    <a:pt x="8974" y="46"/>
                  </a:lnTo>
                  <a:lnTo>
                    <a:pt x="8974" y="0"/>
                  </a:lnTo>
                  <a:close/>
                </a:path>
              </a:pathLst>
            </a:custGeom>
            <a:solidFill>
              <a:srgbClr val="2222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40"/>
            <p:cNvSpPr/>
            <p:nvPr/>
          </p:nvSpPr>
          <p:spPr>
            <a:xfrm>
              <a:off x="435575" y="3337700"/>
              <a:ext cx="206250" cy="1175"/>
            </a:xfrm>
            <a:custGeom>
              <a:avLst/>
              <a:gdLst/>
              <a:ahLst/>
              <a:cxnLst/>
              <a:rect l="l" t="t" r="r" b="b"/>
              <a:pathLst>
                <a:path w="8250" h="47" extrusionOk="0">
                  <a:moveTo>
                    <a:pt x="1" y="1"/>
                  </a:moveTo>
                  <a:lnTo>
                    <a:pt x="1" y="46"/>
                  </a:lnTo>
                  <a:lnTo>
                    <a:pt x="8250" y="46"/>
                  </a:lnTo>
                  <a:lnTo>
                    <a:pt x="8250" y="1"/>
                  </a:lnTo>
                  <a:close/>
                </a:path>
              </a:pathLst>
            </a:custGeom>
            <a:solidFill>
              <a:srgbClr val="2222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40"/>
            <p:cNvSpPr/>
            <p:nvPr/>
          </p:nvSpPr>
          <p:spPr>
            <a:xfrm>
              <a:off x="478300" y="3421150"/>
              <a:ext cx="42875" cy="42900"/>
            </a:xfrm>
            <a:custGeom>
              <a:avLst/>
              <a:gdLst/>
              <a:ahLst/>
              <a:cxnLst/>
              <a:rect l="l" t="t" r="r" b="b"/>
              <a:pathLst>
                <a:path w="1715" h="1716" extrusionOk="0">
                  <a:moveTo>
                    <a:pt x="855" y="46"/>
                  </a:moveTo>
                  <a:cubicBezTo>
                    <a:pt x="1081" y="46"/>
                    <a:pt x="1285" y="137"/>
                    <a:pt x="1432" y="284"/>
                  </a:cubicBezTo>
                  <a:cubicBezTo>
                    <a:pt x="1573" y="431"/>
                    <a:pt x="1664" y="635"/>
                    <a:pt x="1664" y="855"/>
                  </a:cubicBezTo>
                  <a:cubicBezTo>
                    <a:pt x="1664" y="1082"/>
                    <a:pt x="1573" y="1280"/>
                    <a:pt x="1432" y="1427"/>
                  </a:cubicBezTo>
                  <a:cubicBezTo>
                    <a:pt x="1285" y="1574"/>
                    <a:pt x="1081" y="1664"/>
                    <a:pt x="855" y="1664"/>
                  </a:cubicBezTo>
                  <a:cubicBezTo>
                    <a:pt x="634" y="1664"/>
                    <a:pt x="430" y="1574"/>
                    <a:pt x="283" y="1427"/>
                  </a:cubicBezTo>
                  <a:cubicBezTo>
                    <a:pt x="136" y="1280"/>
                    <a:pt x="45" y="1082"/>
                    <a:pt x="45" y="855"/>
                  </a:cubicBezTo>
                  <a:cubicBezTo>
                    <a:pt x="45" y="635"/>
                    <a:pt x="136" y="431"/>
                    <a:pt x="283" y="284"/>
                  </a:cubicBezTo>
                  <a:cubicBezTo>
                    <a:pt x="430" y="137"/>
                    <a:pt x="634" y="46"/>
                    <a:pt x="855" y="46"/>
                  </a:cubicBezTo>
                  <a:close/>
                  <a:moveTo>
                    <a:pt x="855" y="1"/>
                  </a:moveTo>
                  <a:cubicBezTo>
                    <a:pt x="385" y="1"/>
                    <a:pt x="0" y="386"/>
                    <a:pt x="0" y="855"/>
                  </a:cubicBezTo>
                  <a:cubicBezTo>
                    <a:pt x="0" y="1331"/>
                    <a:pt x="385" y="1715"/>
                    <a:pt x="855" y="1715"/>
                  </a:cubicBezTo>
                  <a:cubicBezTo>
                    <a:pt x="1330" y="1715"/>
                    <a:pt x="1715" y="1331"/>
                    <a:pt x="1715" y="855"/>
                  </a:cubicBezTo>
                  <a:cubicBezTo>
                    <a:pt x="1715" y="386"/>
                    <a:pt x="1330" y="1"/>
                    <a:pt x="855" y="1"/>
                  </a:cubicBezTo>
                  <a:close/>
                </a:path>
              </a:pathLst>
            </a:custGeom>
            <a:solidFill>
              <a:srgbClr val="2222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40"/>
            <p:cNvSpPr/>
            <p:nvPr/>
          </p:nvSpPr>
          <p:spPr>
            <a:xfrm>
              <a:off x="489325" y="3432200"/>
              <a:ext cx="20825" cy="20800"/>
            </a:xfrm>
            <a:custGeom>
              <a:avLst/>
              <a:gdLst/>
              <a:ahLst/>
              <a:cxnLst/>
              <a:rect l="l" t="t" r="r" b="b"/>
              <a:pathLst>
                <a:path w="833" h="832" extrusionOk="0">
                  <a:moveTo>
                    <a:pt x="414" y="0"/>
                  </a:moveTo>
                  <a:cubicBezTo>
                    <a:pt x="187" y="0"/>
                    <a:pt x="1" y="187"/>
                    <a:pt x="1" y="413"/>
                  </a:cubicBezTo>
                  <a:cubicBezTo>
                    <a:pt x="1" y="645"/>
                    <a:pt x="187" y="832"/>
                    <a:pt x="414" y="832"/>
                  </a:cubicBezTo>
                  <a:cubicBezTo>
                    <a:pt x="646" y="832"/>
                    <a:pt x="832" y="645"/>
                    <a:pt x="832" y="413"/>
                  </a:cubicBezTo>
                  <a:cubicBezTo>
                    <a:pt x="832" y="187"/>
                    <a:pt x="646" y="0"/>
                    <a:pt x="414" y="0"/>
                  </a:cubicBezTo>
                  <a:close/>
                </a:path>
              </a:pathLst>
            </a:custGeom>
            <a:solidFill>
              <a:srgbClr val="2222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40"/>
            <p:cNvSpPr/>
            <p:nvPr/>
          </p:nvSpPr>
          <p:spPr>
            <a:xfrm>
              <a:off x="580850" y="3421150"/>
              <a:ext cx="42875" cy="42900"/>
            </a:xfrm>
            <a:custGeom>
              <a:avLst/>
              <a:gdLst/>
              <a:ahLst/>
              <a:cxnLst/>
              <a:rect l="l" t="t" r="r" b="b"/>
              <a:pathLst>
                <a:path w="1715" h="1716" extrusionOk="0">
                  <a:moveTo>
                    <a:pt x="860" y="46"/>
                  </a:moveTo>
                  <a:cubicBezTo>
                    <a:pt x="1081" y="46"/>
                    <a:pt x="1285" y="137"/>
                    <a:pt x="1432" y="284"/>
                  </a:cubicBezTo>
                  <a:cubicBezTo>
                    <a:pt x="1579" y="431"/>
                    <a:pt x="1669" y="635"/>
                    <a:pt x="1669" y="855"/>
                  </a:cubicBezTo>
                  <a:cubicBezTo>
                    <a:pt x="1669" y="1082"/>
                    <a:pt x="1579" y="1280"/>
                    <a:pt x="1432" y="1427"/>
                  </a:cubicBezTo>
                  <a:cubicBezTo>
                    <a:pt x="1285" y="1574"/>
                    <a:pt x="1081" y="1664"/>
                    <a:pt x="860" y="1664"/>
                  </a:cubicBezTo>
                  <a:cubicBezTo>
                    <a:pt x="634" y="1664"/>
                    <a:pt x="430" y="1574"/>
                    <a:pt x="283" y="1427"/>
                  </a:cubicBezTo>
                  <a:cubicBezTo>
                    <a:pt x="136" y="1280"/>
                    <a:pt x="46" y="1082"/>
                    <a:pt x="46" y="855"/>
                  </a:cubicBezTo>
                  <a:cubicBezTo>
                    <a:pt x="46" y="635"/>
                    <a:pt x="136" y="431"/>
                    <a:pt x="283" y="284"/>
                  </a:cubicBezTo>
                  <a:cubicBezTo>
                    <a:pt x="430" y="137"/>
                    <a:pt x="634" y="46"/>
                    <a:pt x="860" y="46"/>
                  </a:cubicBezTo>
                  <a:close/>
                  <a:moveTo>
                    <a:pt x="860" y="1"/>
                  </a:moveTo>
                  <a:cubicBezTo>
                    <a:pt x="385" y="1"/>
                    <a:pt x="0" y="386"/>
                    <a:pt x="0" y="855"/>
                  </a:cubicBezTo>
                  <a:cubicBezTo>
                    <a:pt x="0" y="1331"/>
                    <a:pt x="385" y="1715"/>
                    <a:pt x="860" y="1715"/>
                  </a:cubicBezTo>
                  <a:cubicBezTo>
                    <a:pt x="1330" y="1715"/>
                    <a:pt x="1715" y="1331"/>
                    <a:pt x="1715" y="855"/>
                  </a:cubicBezTo>
                  <a:cubicBezTo>
                    <a:pt x="1715" y="386"/>
                    <a:pt x="1330" y="1"/>
                    <a:pt x="860" y="1"/>
                  </a:cubicBezTo>
                  <a:close/>
                </a:path>
              </a:pathLst>
            </a:custGeom>
            <a:solidFill>
              <a:srgbClr val="2222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40"/>
            <p:cNvSpPr/>
            <p:nvPr/>
          </p:nvSpPr>
          <p:spPr>
            <a:xfrm>
              <a:off x="591875" y="3432200"/>
              <a:ext cx="20825" cy="20800"/>
            </a:xfrm>
            <a:custGeom>
              <a:avLst/>
              <a:gdLst/>
              <a:ahLst/>
              <a:cxnLst/>
              <a:rect l="l" t="t" r="r" b="b"/>
              <a:pathLst>
                <a:path w="833" h="832" extrusionOk="0">
                  <a:moveTo>
                    <a:pt x="419" y="0"/>
                  </a:moveTo>
                  <a:cubicBezTo>
                    <a:pt x="187" y="0"/>
                    <a:pt x="1" y="187"/>
                    <a:pt x="1" y="413"/>
                  </a:cubicBezTo>
                  <a:cubicBezTo>
                    <a:pt x="1" y="645"/>
                    <a:pt x="187" y="832"/>
                    <a:pt x="419" y="832"/>
                  </a:cubicBezTo>
                  <a:cubicBezTo>
                    <a:pt x="646" y="832"/>
                    <a:pt x="832" y="645"/>
                    <a:pt x="832" y="413"/>
                  </a:cubicBezTo>
                  <a:cubicBezTo>
                    <a:pt x="832" y="187"/>
                    <a:pt x="646" y="0"/>
                    <a:pt x="419" y="0"/>
                  </a:cubicBezTo>
                  <a:close/>
                </a:path>
              </a:pathLst>
            </a:custGeom>
            <a:solidFill>
              <a:srgbClr val="2222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40"/>
            <p:cNvSpPr/>
            <p:nvPr/>
          </p:nvSpPr>
          <p:spPr>
            <a:xfrm>
              <a:off x="381550" y="3070925"/>
              <a:ext cx="33675" cy="75850"/>
            </a:xfrm>
            <a:custGeom>
              <a:avLst/>
              <a:gdLst/>
              <a:ahLst/>
              <a:cxnLst/>
              <a:rect l="l" t="t" r="r" b="b"/>
              <a:pathLst>
                <a:path w="1347" h="3034" extrusionOk="0">
                  <a:moveTo>
                    <a:pt x="68" y="1"/>
                  </a:moveTo>
                  <a:lnTo>
                    <a:pt x="0" y="29"/>
                  </a:lnTo>
                  <a:lnTo>
                    <a:pt x="1279" y="3034"/>
                  </a:lnTo>
                  <a:lnTo>
                    <a:pt x="1347" y="3005"/>
                  </a:lnTo>
                  <a:lnTo>
                    <a:pt x="68" y="1"/>
                  </a:lnTo>
                  <a:close/>
                </a:path>
              </a:pathLst>
            </a:custGeom>
            <a:solidFill>
              <a:srgbClr val="9CAF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40"/>
            <p:cNvSpPr/>
            <p:nvPr/>
          </p:nvSpPr>
          <p:spPr>
            <a:xfrm>
              <a:off x="428925" y="3083375"/>
              <a:ext cx="5825" cy="59725"/>
            </a:xfrm>
            <a:custGeom>
              <a:avLst/>
              <a:gdLst/>
              <a:ahLst/>
              <a:cxnLst/>
              <a:rect l="l" t="t" r="r" b="b"/>
              <a:pathLst>
                <a:path w="233" h="2389" extrusionOk="0">
                  <a:moveTo>
                    <a:pt x="68" y="1"/>
                  </a:moveTo>
                  <a:lnTo>
                    <a:pt x="1" y="6"/>
                  </a:lnTo>
                  <a:lnTo>
                    <a:pt x="165" y="2388"/>
                  </a:lnTo>
                  <a:lnTo>
                    <a:pt x="233" y="2383"/>
                  </a:lnTo>
                  <a:lnTo>
                    <a:pt x="68" y="1"/>
                  </a:lnTo>
                  <a:close/>
                </a:path>
              </a:pathLst>
            </a:custGeom>
            <a:solidFill>
              <a:srgbClr val="9CAF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40"/>
            <p:cNvSpPr/>
            <p:nvPr/>
          </p:nvSpPr>
          <p:spPr>
            <a:xfrm>
              <a:off x="356075" y="3118600"/>
              <a:ext cx="47700" cy="37925"/>
            </a:xfrm>
            <a:custGeom>
              <a:avLst/>
              <a:gdLst/>
              <a:ahLst/>
              <a:cxnLst/>
              <a:rect l="l" t="t" r="r" b="b"/>
              <a:pathLst>
                <a:path w="1908" h="1517" extrusionOk="0">
                  <a:moveTo>
                    <a:pt x="46" y="1"/>
                  </a:moveTo>
                  <a:lnTo>
                    <a:pt x="1" y="57"/>
                  </a:lnTo>
                  <a:lnTo>
                    <a:pt x="1868" y="1517"/>
                  </a:lnTo>
                  <a:lnTo>
                    <a:pt x="1907" y="1460"/>
                  </a:lnTo>
                  <a:lnTo>
                    <a:pt x="46" y="1"/>
                  </a:lnTo>
                  <a:close/>
                </a:path>
              </a:pathLst>
            </a:custGeom>
            <a:solidFill>
              <a:srgbClr val="9CAF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40"/>
            <p:cNvSpPr/>
            <p:nvPr/>
          </p:nvSpPr>
          <p:spPr>
            <a:xfrm>
              <a:off x="356650" y="3156075"/>
              <a:ext cx="38350" cy="13200"/>
            </a:xfrm>
            <a:custGeom>
              <a:avLst/>
              <a:gdLst/>
              <a:ahLst/>
              <a:cxnLst/>
              <a:rect l="l" t="t" r="r" b="b"/>
              <a:pathLst>
                <a:path w="1534" h="528" extrusionOk="0">
                  <a:moveTo>
                    <a:pt x="23" y="1"/>
                  </a:moveTo>
                  <a:lnTo>
                    <a:pt x="0" y="69"/>
                  </a:lnTo>
                  <a:lnTo>
                    <a:pt x="1511" y="527"/>
                  </a:lnTo>
                  <a:lnTo>
                    <a:pt x="1534" y="459"/>
                  </a:lnTo>
                  <a:lnTo>
                    <a:pt x="23" y="1"/>
                  </a:lnTo>
                  <a:close/>
                </a:path>
              </a:pathLst>
            </a:custGeom>
            <a:solidFill>
              <a:srgbClr val="9CAF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40"/>
            <p:cNvSpPr/>
            <p:nvPr/>
          </p:nvSpPr>
          <p:spPr>
            <a:xfrm>
              <a:off x="451425" y="3098375"/>
              <a:ext cx="13450" cy="45150"/>
            </a:xfrm>
            <a:custGeom>
              <a:avLst/>
              <a:gdLst/>
              <a:ahLst/>
              <a:cxnLst/>
              <a:rect l="l" t="t" r="r" b="b"/>
              <a:pathLst>
                <a:path w="538" h="1806" extrusionOk="0">
                  <a:moveTo>
                    <a:pt x="464" y="0"/>
                  </a:moveTo>
                  <a:lnTo>
                    <a:pt x="0" y="1783"/>
                  </a:lnTo>
                  <a:lnTo>
                    <a:pt x="68" y="1805"/>
                  </a:lnTo>
                  <a:lnTo>
                    <a:pt x="538" y="23"/>
                  </a:lnTo>
                  <a:lnTo>
                    <a:pt x="464" y="0"/>
                  </a:lnTo>
                  <a:close/>
                </a:path>
              </a:pathLst>
            </a:custGeom>
            <a:solidFill>
              <a:srgbClr val="9CAF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Shape 6306"/>
        <p:cNvGrpSpPr/>
        <p:nvPr/>
      </p:nvGrpSpPr>
      <p:grpSpPr>
        <a:xfrm>
          <a:off x="0" y="0"/>
          <a:ext cx="0" cy="0"/>
          <a:chOff x="0" y="0"/>
          <a:chExt cx="0" cy="0"/>
        </a:xfrm>
      </p:grpSpPr>
      <p:grpSp>
        <p:nvGrpSpPr>
          <p:cNvPr id="6307" name="Google Shape;6307;p83"/>
          <p:cNvGrpSpPr/>
          <p:nvPr/>
        </p:nvGrpSpPr>
        <p:grpSpPr>
          <a:xfrm>
            <a:off x="717025" y="967615"/>
            <a:ext cx="1636117" cy="1526144"/>
            <a:chOff x="729238" y="1179665"/>
            <a:chExt cx="1636117" cy="1526144"/>
          </a:xfrm>
        </p:grpSpPr>
        <p:grpSp>
          <p:nvGrpSpPr>
            <p:cNvPr id="6308" name="Google Shape;6308;p83"/>
            <p:cNvGrpSpPr/>
            <p:nvPr/>
          </p:nvGrpSpPr>
          <p:grpSpPr>
            <a:xfrm>
              <a:off x="729238" y="1179665"/>
              <a:ext cx="80700" cy="1526144"/>
              <a:chOff x="729238" y="1179665"/>
              <a:chExt cx="80700" cy="1526144"/>
            </a:xfrm>
          </p:grpSpPr>
          <p:sp>
            <p:nvSpPr>
              <p:cNvPr id="6309" name="Google Shape;6309;p83"/>
              <p:cNvSpPr/>
              <p:nvPr/>
            </p:nvSpPr>
            <p:spPr>
              <a:xfrm>
                <a:off x="72923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0" name="Google Shape;6310;p83"/>
              <p:cNvSpPr/>
              <p:nvPr/>
            </p:nvSpPr>
            <p:spPr>
              <a:xfrm>
                <a:off x="72923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1" name="Google Shape;6311;p83"/>
              <p:cNvSpPr/>
              <p:nvPr/>
            </p:nvSpPr>
            <p:spPr>
              <a:xfrm>
                <a:off x="72923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2" name="Google Shape;6312;p83"/>
              <p:cNvSpPr/>
              <p:nvPr/>
            </p:nvSpPr>
            <p:spPr>
              <a:xfrm>
                <a:off x="72923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3" name="Google Shape;6313;p83"/>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4" name="Google Shape;6314;p83"/>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5" name="Google Shape;6315;p83"/>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6" name="Google Shape;6316;p83"/>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7" name="Google Shape;6317;p83"/>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8" name="Google Shape;6318;p83"/>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9" name="Google Shape;6319;p83"/>
            <p:cNvGrpSpPr/>
            <p:nvPr/>
          </p:nvGrpSpPr>
          <p:grpSpPr>
            <a:xfrm>
              <a:off x="903098" y="1179665"/>
              <a:ext cx="80700" cy="1526144"/>
              <a:chOff x="903098" y="1179665"/>
              <a:chExt cx="80700" cy="1526144"/>
            </a:xfrm>
          </p:grpSpPr>
          <p:sp>
            <p:nvSpPr>
              <p:cNvPr id="6320" name="Google Shape;6320;p83"/>
              <p:cNvSpPr/>
              <p:nvPr/>
            </p:nvSpPr>
            <p:spPr>
              <a:xfrm>
                <a:off x="90309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1" name="Google Shape;6321;p83"/>
              <p:cNvSpPr/>
              <p:nvPr/>
            </p:nvSpPr>
            <p:spPr>
              <a:xfrm>
                <a:off x="90309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2" name="Google Shape;6322;p83"/>
              <p:cNvSpPr/>
              <p:nvPr/>
            </p:nvSpPr>
            <p:spPr>
              <a:xfrm>
                <a:off x="90309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3" name="Google Shape;6323;p83"/>
              <p:cNvSpPr/>
              <p:nvPr/>
            </p:nvSpPr>
            <p:spPr>
              <a:xfrm>
                <a:off x="90309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4" name="Google Shape;6324;p83"/>
              <p:cNvSpPr/>
              <p:nvPr/>
            </p:nvSpPr>
            <p:spPr>
              <a:xfrm>
                <a:off x="90309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5" name="Google Shape;6325;p83"/>
              <p:cNvSpPr/>
              <p:nvPr/>
            </p:nvSpPr>
            <p:spPr>
              <a:xfrm>
                <a:off x="90309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6" name="Google Shape;6326;p83"/>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7" name="Google Shape;6327;p83"/>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8" name="Google Shape;6328;p83"/>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9" name="Google Shape;6329;p83"/>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0" name="Google Shape;6330;p83"/>
            <p:cNvGrpSpPr/>
            <p:nvPr/>
          </p:nvGrpSpPr>
          <p:grpSpPr>
            <a:xfrm>
              <a:off x="1076958" y="1179665"/>
              <a:ext cx="80700" cy="1526144"/>
              <a:chOff x="1076958" y="1179665"/>
              <a:chExt cx="80700" cy="1526144"/>
            </a:xfrm>
          </p:grpSpPr>
          <p:sp>
            <p:nvSpPr>
              <p:cNvPr id="6331" name="Google Shape;6331;p83"/>
              <p:cNvSpPr/>
              <p:nvPr/>
            </p:nvSpPr>
            <p:spPr>
              <a:xfrm>
                <a:off x="107695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2" name="Google Shape;6332;p83"/>
              <p:cNvSpPr/>
              <p:nvPr/>
            </p:nvSpPr>
            <p:spPr>
              <a:xfrm>
                <a:off x="107695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3" name="Google Shape;6333;p83"/>
              <p:cNvSpPr/>
              <p:nvPr/>
            </p:nvSpPr>
            <p:spPr>
              <a:xfrm>
                <a:off x="107695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4" name="Google Shape;6334;p83"/>
              <p:cNvSpPr/>
              <p:nvPr/>
            </p:nvSpPr>
            <p:spPr>
              <a:xfrm>
                <a:off x="107695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5" name="Google Shape;6335;p83"/>
              <p:cNvSpPr/>
              <p:nvPr/>
            </p:nvSpPr>
            <p:spPr>
              <a:xfrm>
                <a:off x="107695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6" name="Google Shape;6336;p83"/>
              <p:cNvSpPr/>
              <p:nvPr/>
            </p:nvSpPr>
            <p:spPr>
              <a:xfrm>
                <a:off x="107695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7" name="Google Shape;6337;p83"/>
              <p:cNvSpPr/>
              <p:nvPr/>
            </p:nvSpPr>
            <p:spPr>
              <a:xfrm>
                <a:off x="1076958"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8" name="Google Shape;6338;p83"/>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9" name="Google Shape;6339;p83"/>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0" name="Google Shape;6340;p83"/>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1" name="Google Shape;6341;p83"/>
            <p:cNvGrpSpPr/>
            <p:nvPr/>
          </p:nvGrpSpPr>
          <p:grpSpPr>
            <a:xfrm>
              <a:off x="1247707" y="1179665"/>
              <a:ext cx="80700" cy="1526144"/>
              <a:chOff x="1247707" y="1179665"/>
              <a:chExt cx="80700" cy="1526144"/>
            </a:xfrm>
          </p:grpSpPr>
          <p:sp>
            <p:nvSpPr>
              <p:cNvPr id="6342" name="Google Shape;6342;p83"/>
              <p:cNvSpPr/>
              <p:nvPr/>
            </p:nvSpPr>
            <p:spPr>
              <a:xfrm>
                <a:off x="124770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3" name="Google Shape;6343;p83"/>
              <p:cNvSpPr/>
              <p:nvPr/>
            </p:nvSpPr>
            <p:spPr>
              <a:xfrm>
                <a:off x="124770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4" name="Google Shape;6344;p83"/>
              <p:cNvSpPr/>
              <p:nvPr/>
            </p:nvSpPr>
            <p:spPr>
              <a:xfrm>
                <a:off x="124770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5" name="Google Shape;6345;p83"/>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6" name="Google Shape;6346;p83"/>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7" name="Google Shape;6347;p83"/>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8" name="Google Shape;6348;p83"/>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9" name="Google Shape;6349;p83"/>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0" name="Google Shape;6350;p83"/>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1" name="Google Shape;6351;p83"/>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2" name="Google Shape;6352;p83"/>
            <p:cNvGrpSpPr/>
            <p:nvPr/>
          </p:nvGrpSpPr>
          <p:grpSpPr>
            <a:xfrm>
              <a:off x="1421567" y="1179665"/>
              <a:ext cx="80700" cy="1526144"/>
              <a:chOff x="1421567" y="1179665"/>
              <a:chExt cx="80700" cy="1526144"/>
            </a:xfrm>
          </p:grpSpPr>
          <p:sp>
            <p:nvSpPr>
              <p:cNvPr id="6353" name="Google Shape;6353;p83"/>
              <p:cNvSpPr/>
              <p:nvPr/>
            </p:nvSpPr>
            <p:spPr>
              <a:xfrm>
                <a:off x="142156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4" name="Google Shape;6354;p83"/>
              <p:cNvSpPr/>
              <p:nvPr/>
            </p:nvSpPr>
            <p:spPr>
              <a:xfrm>
                <a:off x="142156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5" name="Google Shape;6355;p83"/>
              <p:cNvSpPr/>
              <p:nvPr/>
            </p:nvSpPr>
            <p:spPr>
              <a:xfrm>
                <a:off x="142156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6" name="Google Shape;6356;p83"/>
              <p:cNvSpPr/>
              <p:nvPr/>
            </p:nvSpPr>
            <p:spPr>
              <a:xfrm>
                <a:off x="142156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7" name="Google Shape;6357;p83"/>
              <p:cNvSpPr/>
              <p:nvPr/>
            </p:nvSpPr>
            <p:spPr>
              <a:xfrm>
                <a:off x="142156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8" name="Google Shape;6358;p83"/>
              <p:cNvSpPr/>
              <p:nvPr/>
            </p:nvSpPr>
            <p:spPr>
              <a:xfrm>
                <a:off x="142156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9" name="Google Shape;6359;p83"/>
              <p:cNvSpPr/>
              <p:nvPr/>
            </p:nvSpPr>
            <p:spPr>
              <a:xfrm>
                <a:off x="142156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0" name="Google Shape;6360;p83"/>
              <p:cNvSpPr/>
              <p:nvPr/>
            </p:nvSpPr>
            <p:spPr>
              <a:xfrm>
                <a:off x="142156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1" name="Google Shape;6361;p83"/>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2" name="Google Shape;6362;p83"/>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3" name="Google Shape;6363;p83"/>
            <p:cNvGrpSpPr/>
            <p:nvPr/>
          </p:nvGrpSpPr>
          <p:grpSpPr>
            <a:xfrm>
              <a:off x="1592327" y="1179665"/>
              <a:ext cx="80700" cy="1526144"/>
              <a:chOff x="1592327" y="1179665"/>
              <a:chExt cx="80700" cy="1526144"/>
            </a:xfrm>
          </p:grpSpPr>
          <p:sp>
            <p:nvSpPr>
              <p:cNvPr id="6364" name="Google Shape;6364;p83"/>
              <p:cNvSpPr/>
              <p:nvPr/>
            </p:nvSpPr>
            <p:spPr>
              <a:xfrm>
                <a:off x="159232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5" name="Google Shape;6365;p83"/>
              <p:cNvSpPr/>
              <p:nvPr/>
            </p:nvSpPr>
            <p:spPr>
              <a:xfrm>
                <a:off x="159232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6" name="Google Shape;6366;p83"/>
              <p:cNvSpPr/>
              <p:nvPr/>
            </p:nvSpPr>
            <p:spPr>
              <a:xfrm>
                <a:off x="159232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7" name="Google Shape;6367;p83"/>
              <p:cNvSpPr/>
              <p:nvPr/>
            </p:nvSpPr>
            <p:spPr>
              <a:xfrm>
                <a:off x="159232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8" name="Google Shape;6368;p83"/>
              <p:cNvSpPr/>
              <p:nvPr/>
            </p:nvSpPr>
            <p:spPr>
              <a:xfrm>
                <a:off x="159232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9" name="Google Shape;6369;p83"/>
              <p:cNvSpPr/>
              <p:nvPr/>
            </p:nvSpPr>
            <p:spPr>
              <a:xfrm>
                <a:off x="159232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0" name="Google Shape;6370;p83"/>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1" name="Google Shape;6371;p83"/>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2" name="Google Shape;6372;p83"/>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3" name="Google Shape;6373;p83"/>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4" name="Google Shape;6374;p83"/>
            <p:cNvGrpSpPr/>
            <p:nvPr/>
          </p:nvGrpSpPr>
          <p:grpSpPr>
            <a:xfrm>
              <a:off x="1766187" y="1179665"/>
              <a:ext cx="80700" cy="1526144"/>
              <a:chOff x="1766187" y="1179665"/>
              <a:chExt cx="80700" cy="1526144"/>
            </a:xfrm>
          </p:grpSpPr>
          <p:sp>
            <p:nvSpPr>
              <p:cNvPr id="6375" name="Google Shape;6375;p83"/>
              <p:cNvSpPr/>
              <p:nvPr/>
            </p:nvSpPr>
            <p:spPr>
              <a:xfrm>
                <a:off x="176618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6" name="Google Shape;6376;p83"/>
              <p:cNvSpPr/>
              <p:nvPr/>
            </p:nvSpPr>
            <p:spPr>
              <a:xfrm>
                <a:off x="176618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7" name="Google Shape;6377;p83"/>
              <p:cNvSpPr/>
              <p:nvPr/>
            </p:nvSpPr>
            <p:spPr>
              <a:xfrm>
                <a:off x="176618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8" name="Google Shape;6378;p83"/>
              <p:cNvSpPr/>
              <p:nvPr/>
            </p:nvSpPr>
            <p:spPr>
              <a:xfrm>
                <a:off x="176618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9" name="Google Shape;6379;p83"/>
              <p:cNvSpPr/>
              <p:nvPr/>
            </p:nvSpPr>
            <p:spPr>
              <a:xfrm>
                <a:off x="176618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0" name="Google Shape;6380;p83"/>
              <p:cNvSpPr/>
              <p:nvPr/>
            </p:nvSpPr>
            <p:spPr>
              <a:xfrm>
                <a:off x="176618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1" name="Google Shape;6381;p83"/>
              <p:cNvSpPr/>
              <p:nvPr/>
            </p:nvSpPr>
            <p:spPr>
              <a:xfrm>
                <a:off x="176618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2" name="Google Shape;6382;p83"/>
              <p:cNvSpPr/>
              <p:nvPr/>
            </p:nvSpPr>
            <p:spPr>
              <a:xfrm>
                <a:off x="176618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3" name="Google Shape;6383;p83"/>
              <p:cNvSpPr/>
              <p:nvPr/>
            </p:nvSpPr>
            <p:spPr>
              <a:xfrm>
                <a:off x="1766187" y="2464413"/>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4" name="Google Shape;6384;p83"/>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5" name="Google Shape;6385;p83"/>
            <p:cNvGrpSpPr/>
            <p:nvPr/>
          </p:nvGrpSpPr>
          <p:grpSpPr>
            <a:xfrm>
              <a:off x="1936935" y="1179665"/>
              <a:ext cx="80700" cy="1526144"/>
              <a:chOff x="1936935" y="1179665"/>
              <a:chExt cx="80700" cy="1526144"/>
            </a:xfrm>
          </p:grpSpPr>
          <p:sp>
            <p:nvSpPr>
              <p:cNvPr id="6386" name="Google Shape;6386;p83"/>
              <p:cNvSpPr/>
              <p:nvPr/>
            </p:nvSpPr>
            <p:spPr>
              <a:xfrm>
                <a:off x="193693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7" name="Google Shape;6387;p83"/>
              <p:cNvSpPr/>
              <p:nvPr/>
            </p:nvSpPr>
            <p:spPr>
              <a:xfrm>
                <a:off x="193693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8" name="Google Shape;6388;p83"/>
              <p:cNvSpPr/>
              <p:nvPr/>
            </p:nvSpPr>
            <p:spPr>
              <a:xfrm>
                <a:off x="193693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9" name="Google Shape;6389;p83"/>
              <p:cNvSpPr/>
              <p:nvPr/>
            </p:nvSpPr>
            <p:spPr>
              <a:xfrm>
                <a:off x="193693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0" name="Google Shape;6390;p83"/>
              <p:cNvSpPr/>
              <p:nvPr/>
            </p:nvSpPr>
            <p:spPr>
              <a:xfrm>
                <a:off x="193693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1" name="Google Shape;6391;p83"/>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2" name="Google Shape;6392;p83"/>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3" name="Google Shape;6393;p83"/>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4" name="Google Shape;6394;p83"/>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5" name="Google Shape;6395;p83"/>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6" name="Google Shape;6396;p83"/>
            <p:cNvGrpSpPr/>
            <p:nvPr/>
          </p:nvGrpSpPr>
          <p:grpSpPr>
            <a:xfrm>
              <a:off x="2110795" y="1179665"/>
              <a:ext cx="80700" cy="1526144"/>
              <a:chOff x="2110795" y="1179665"/>
              <a:chExt cx="80700" cy="1526144"/>
            </a:xfrm>
          </p:grpSpPr>
          <p:sp>
            <p:nvSpPr>
              <p:cNvPr id="6397" name="Google Shape;6397;p83"/>
              <p:cNvSpPr/>
              <p:nvPr/>
            </p:nvSpPr>
            <p:spPr>
              <a:xfrm>
                <a:off x="211079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8" name="Google Shape;6398;p83"/>
              <p:cNvSpPr/>
              <p:nvPr/>
            </p:nvSpPr>
            <p:spPr>
              <a:xfrm>
                <a:off x="211079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9" name="Google Shape;6399;p83"/>
              <p:cNvSpPr/>
              <p:nvPr/>
            </p:nvSpPr>
            <p:spPr>
              <a:xfrm>
                <a:off x="211079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0" name="Google Shape;6400;p83"/>
              <p:cNvSpPr/>
              <p:nvPr/>
            </p:nvSpPr>
            <p:spPr>
              <a:xfrm>
                <a:off x="211079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1" name="Google Shape;6401;p83"/>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2" name="Google Shape;6402;p83"/>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3" name="Google Shape;6403;p83"/>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4" name="Google Shape;6404;p83"/>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5" name="Google Shape;6405;p83"/>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6" name="Google Shape;6406;p83"/>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7" name="Google Shape;6407;p83"/>
            <p:cNvGrpSpPr/>
            <p:nvPr/>
          </p:nvGrpSpPr>
          <p:grpSpPr>
            <a:xfrm>
              <a:off x="2284655" y="1179665"/>
              <a:ext cx="80700" cy="1526144"/>
              <a:chOff x="2284655" y="1179665"/>
              <a:chExt cx="80700" cy="1526144"/>
            </a:xfrm>
          </p:grpSpPr>
          <p:sp>
            <p:nvSpPr>
              <p:cNvPr id="6408" name="Google Shape;6408;p83"/>
              <p:cNvSpPr/>
              <p:nvPr/>
            </p:nvSpPr>
            <p:spPr>
              <a:xfrm>
                <a:off x="228465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9" name="Google Shape;6409;p83"/>
              <p:cNvSpPr/>
              <p:nvPr/>
            </p:nvSpPr>
            <p:spPr>
              <a:xfrm>
                <a:off x="228465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0" name="Google Shape;6410;p83"/>
              <p:cNvSpPr/>
              <p:nvPr/>
            </p:nvSpPr>
            <p:spPr>
              <a:xfrm>
                <a:off x="228465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1" name="Google Shape;6411;p83"/>
              <p:cNvSpPr/>
              <p:nvPr/>
            </p:nvSpPr>
            <p:spPr>
              <a:xfrm>
                <a:off x="228465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2" name="Google Shape;6412;p83"/>
              <p:cNvSpPr/>
              <p:nvPr/>
            </p:nvSpPr>
            <p:spPr>
              <a:xfrm>
                <a:off x="228465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3" name="Google Shape;6413;p83"/>
              <p:cNvSpPr/>
              <p:nvPr/>
            </p:nvSpPr>
            <p:spPr>
              <a:xfrm>
                <a:off x="2284655"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4" name="Google Shape;6414;p83"/>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5" name="Google Shape;6415;p83"/>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6" name="Google Shape;6416;p83"/>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7" name="Google Shape;6417;p83"/>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418" name="Google Shape;6418;p83"/>
          <p:cNvGrpSpPr/>
          <p:nvPr/>
        </p:nvGrpSpPr>
        <p:grpSpPr>
          <a:xfrm>
            <a:off x="2611692" y="986753"/>
            <a:ext cx="1364248" cy="1102133"/>
            <a:chOff x="2623904" y="1198803"/>
            <a:chExt cx="1364248" cy="1102133"/>
          </a:xfrm>
        </p:grpSpPr>
        <p:grpSp>
          <p:nvGrpSpPr>
            <p:cNvPr id="6419" name="Google Shape;6419;p83"/>
            <p:cNvGrpSpPr/>
            <p:nvPr/>
          </p:nvGrpSpPr>
          <p:grpSpPr>
            <a:xfrm>
              <a:off x="2623907" y="1198803"/>
              <a:ext cx="1364245" cy="273000"/>
              <a:chOff x="2623907" y="1198803"/>
              <a:chExt cx="1364245" cy="273000"/>
            </a:xfrm>
          </p:grpSpPr>
          <p:sp>
            <p:nvSpPr>
              <p:cNvPr id="6420" name="Google Shape;6420;p83"/>
              <p:cNvSpPr/>
              <p:nvPr/>
            </p:nvSpPr>
            <p:spPr>
              <a:xfrm>
                <a:off x="2623907"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1" name="Google Shape;6421;p83"/>
              <p:cNvSpPr/>
              <p:nvPr/>
            </p:nvSpPr>
            <p:spPr>
              <a:xfrm>
                <a:off x="2896718"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2" name="Google Shape;6422;p83"/>
              <p:cNvSpPr/>
              <p:nvPr/>
            </p:nvSpPr>
            <p:spPr>
              <a:xfrm>
                <a:off x="3169529"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3" name="Google Shape;6423;p83"/>
              <p:cNvSpPr/>
              <p:nvPr/>
            </p:nvSpPr>
            <p:spPr>
              <a:xfrm>
                <a:off x="3442341"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4" name="Google Shape;6424;p83"/>
              <p:cNvSpPr/>
              <p:nvPr/>
            </p:nvSpPr>
            <p:spPr>
              <a:xfrm>
                <a:off x="3715152" y="1198803"/>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5" name="Google Shape;6425;p83"/>
            <p:cNvGrpSpPr/>
            <p:nvPr/>
          </p:nvGrpSpPr>
          <p:grpSpPr>
            <a:xfrm>
              <a:off x="2623904" y="1476964"/>
              <a:ext cx="1364245" cy="273000"/>
              <a:chOff x="2623904" y="1476964"/>
              <a:chExt cx="1364245" cy="273000"/>
            </a:xfrm>
          </p:grpSpPr>
          <p:sp>
            <p:nvSpPr>
              <p:cNvPr id="6426" name="Google Shape;6426;p83"/>
              <p:cNvSpPr/>
              <p:nvPr/>
            </p:nvSpPr>
            <p:spPr>
              <a:xfrm>
                <a:off x="2623904"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7" name="Google Shape;6427;p83"/>
              <p:cNvSpPr/>
              <p:nvPr/>
            </p:nvSpPr>
            <p:spPr>
              <a:xfrm>
                <a:off x="2896716"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8" name="Google Shape;6428;p83"/>
              <p:cNvSpPr/>
              <p:nvPr/>
            </p:nvSpPr>
            <p:spPr>
              <a:xfrm>
                <a:off x="3169527"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9" name="Google Shape;6429;p83"/>
              <p:cNvSpPr/>
              <p:nvPr/>
            </p:nvSpPr>
            <p:spPr>
              <a:xfrm>
                <a:off x="3442338"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0" name="Google Shape;6430;p83"/>
              <p:cNvSpPr/>
              <p:nvPr/>
            </p:nvSpPr>
            <p:spPr>
              <a:xfrm>
                <a:off x="3715149"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1" name="Google Shape;6431;p83"/>
            <p:cNvGrpSpPr/>
            <p:nvPr/>
          </p:nvGrpSpPr>
          <p:grpSpPr>
            <a:xfrm>
              <a:off x="2623907" y="1749775"/>
              <a:ext cx="1364245" cy="273000"/>
              <a:chOff x="2623907" y="1749775"/>
              <a:chExt cx="1364245" cy="273000"/>
            </a:xfrm>
          </p:grpSpPr>
          <p:sp>
            <p:nvSpPr>
              <p:cNvPr id="6432" name="Google Shape;6432;p83"/>
              <p:cNvSpPr/>
              <p:nvPr/>
            </p:nvSpPr>
            <p:spPr>
              <a:xfrm>
                <a:off x="2623907"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3" name="Google Shape;6433;p83"/>
              <p:cNvSpPr/>
              <p:nvPr/>
            </p:nvSpPr>
            <p:spPr>
              <a:xfrm>
                <a:off x="2896718"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4" name="Google Shape;6434;p83"/>
              <p:cNvSpPr/>
              <p:nvPr/>
            </p:nvSpPr>
            <p:spPr>
              <a:xfrm>
                <a:off x="3169529"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5" name="Google Shape;6435;p83"/>
              <p:cNvSpPr/>
              <p:nvPr/>
            </p:nvSpPr>
            <p:spPr>
              <a:xfrm>
                <a:off x="3442341"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6" name="Google Shape;6436;p83"/>
              <p:cNvSpPr/>
              <p:nvPr/>
            </p:nvSpPr>
            <p:spPr>
              <a:xfrm>
                <a:off x="3715152"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7" name="Google Shape;6437;p83"/>
            <p:cNvGrpSpPr/>
            <p:nvPr/>
          </p:nvGrpSpPr>
          <p:grpSpPr>
            <a:xfrm>
              <a:off x="2623904" y="2027936"/>
              <a:ext cx="1364245" cy="273000"/>
              <a:chOff x="2623904" y="2027936"/>
              <a:chExt cx="1364245" cy="273000"/>
            </a:xfrm>
          </p:grpSpPr>
          <p:sp>
            <p:nvSpPr>
              <p:cNvPr id="6438" name="Google Shape;6438;p83"/>
              <p:cNvSpPr/>
              <p:nvPr/>
            </p:nvSpPr>
            <p:spPr>
              <a:xfrm>
                <a:off x="2623904"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9" name="Google Shape;6439;p83"/>
              <p:cNvSpPr/>
              <p:nvPr/>
            </p:nvSpPr>
            <p:spPr>
              <a:xfrm>
                <a:off x="2896716"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0" name="Google Shape;6440;p83"/>
              <p:cNvSpPr/>
              <p:nvPr/>
            </p:nvSpPr>
            <p:spPr>
              <a:xfrm>
                <a:off x="3169527"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1" name="Google Shape;6441;p83"/>
              <p:cNvSpPr/>
              <p:nvPr/>
            </p:nvSpPr>
            <p:spPr>
              <a:xfrm>
                <a:off x="3442338"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2" name="Google Shape;6442;p83"/>
              <p:cNvSpPr/>
              <p:nvPr/>
            </p:nvSpPr>
            <p:spPr>
              <a:xfrm>
                <a:off x="3715149"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443" name="Google Shape;6443;p83"/>
          <p:cNvGrpSpPr/>
          <p:nvPr/>
        </p:nvGrpSpPr>
        <p:grpSpPr>
          <a:xfrm>
            <a:off x="2601153" y="2445826"/>
            <a:ext cx="1387541" cy="159124"/>
            <a:chOff x="3200660" y="2180272"/>
            <a:chExt cx="2563824" cy="378237"/>
          </a:xfrm>
        </p:grpSpPr>
        <p:sp>
          <p:nvSpPr>
            <p:cNvPr id="6444" name="Google Shape;6444;p83"/>
            <p:cNvSpPr/>
            <p:nvPr/>
          </p:nvSpPr>
          <p:spPr>
            <a:xfrm>
              <a:off x="3200660" y="2180272"/>
              <a:ext cx="108240" cy="378237"/>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5" name="Google Shape;6445;p83"/>
            <p:cNvSpPr/>
            <p:nvPr/>
          </p:nvSpPr>
          <p:spPr>
            <a:xfrm>
              <a:off x="3345104" y="2180272"/>
              <a:ext cx="108240" cy="378237"/>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6" name="Google Shape;6446;p83"/>
            <p:cNvSpPr/>
            <p:nvPr/>
          </p:nvSpPr>
          <p:spPr>
            <a:xfrm>
              <a:off x="3489548" y="2180272"/>
              <a:ext cx="108240" cy="378237"/>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7" name="Google Shape;6447;p83"/>
            <p:cNvSpPr/>
            <p:nvPr/>
          </p:nvSpPr>
          <p:spPr>
            <a:xfrm>
              <a:off x="3633992" y="2180272"/>
              <a:ext cx="108252" cy="378237"/>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8" name="Google Shape;6448;p83"/>
            <p:cNvSpPr/>
            <p:nvPr/>
          </p:nvSpPr>
          <p:spPr>
            <a:xfrm>
              <a:off x="3778448" y="2180272"/>
              <a:ext cx="108240" cy="378097"/>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9" name="Google Shape;6449;p83"/>
            <p:cNvSpPr/>
            <p:nvPr/>
          </p:nvSpPr>
          <p:spPr>
            <a:xfrm>
              <a:off x="3922892" y="2180272"/>
              <a:ext cx="108240" cy="378237"/>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0" name="Google Shape;6450;p83"/>
            <p:cNvSpPr/>
            <p:nvPr/>
          </p:nvSpPr>
          <p:spPr>
            <a:xfrm>
              <a:off x="4067336" y="2180272"/>
              <a:ext cx="108240" cy="378237"/>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1" name="Google Shape;6451;p83"/>
            <p:cNvSpPr/>
            <p:nvPr/>
          </p:nvSpPr>
          <p:spPr>
            <a:xfrm>
              <a:off x="4211780" y="2180272"/>
              <a:ext cx="108252" cy="378237"/>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2" name="Google Shape;6452;p83"/>
            <p:cNvSpPr/>
            <p:nvPr/>
          </p:nvSpPr>
          <p:spPr>
            <a:xfrm>
              <a:off x="4356236" y="2180272"/>
              <a:ext cx="108240" cy="378097"/>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3" name="Google Shape;6453;p83"/>
            <p:cNvSpPr/>
            <p:nvPr/>
          </p:nvSpPr>
          <p:spPr>
            <a:xfrm>
              <a:off x="4500680" y="2180272"/>
              <a:ext cx="108240" cy="378237"/>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4" name="Google Shape;6454;p83"/>
            <p:cNvSpPr/>
            <p:nvPr/>
          </p:nvSpPr>
          <p:spPr>
            <a:xfrm>
              <a:off x="4645124" y="2180272"/>
              <a:ext cx="108240" cy="378097"/>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5" name="Google Shape;6455;p83"/>
            <p:cNvSpPr/>
            <p:nvPr/>
          </p:nvSpPr>
          <p:spPr>
            <a:xfrm>
              <a:off x="4789568" y="2180272"/>
              <a:ext cx="108240" cy="378237"/>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6" name="Google Shape;6456;p83"/>
            <p:cNvSpPr/>
            <p:nvPr/>
          </p:nvSpPr>
          <p:spPr>
            <a:xfrm>
              <a:off x="4934012" y="2180272"/>
              <a:ext cx="108240" cy="378237"/>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7" name="Google Shape;6457;p83"/>
            <p:cNvSpPr/>
            <p:nvPr/>
          </p:nvSpPr>
          <p:spPr>
            <a:xfrm>
              <a:off x="5078456" y="2180272"/>
              <a:ext cx="108240" cy="378237"/>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8" name="Google Shape;6458;p83"/>
            <p:cNvSpPr/>
            <p:nvPr/>
          </p:nvSpPr>
          <p:spPr>
            <a:xfrm>
              <a:off x="5222900" y="2180272"/>
              <a:ext cx="108240" cy="378237"/>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9" name="Google Shape;6459;p83"/>
            <p:cNvSpPr/>
            <p:nvPr/>
          </p:nvSpPr>
          <p:spPr>
            <a:xfrm>
              <a:off x="5367343" y="2180272"/>
              <a:ext cx="108240" cy="378237"/>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0" name="Google Shape;6460;p83"/>
            <p:cNvSpPr/>
            <p:nvPr/>
          </p:nvSpPr>
          <p:spPr>
            <a:xfrm>
              <a:off x="5511787" y="2180272"/>
              <a:ext cx="108240" cy="378097"/>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1" name="Google Shape;6461;p83"/>
            <p:cNvSpPr/>
            <p:nvPr/>
          </p:nvSpPr>
          <p:spPr>
            <a:xfrm>
              <a:off x="5656231" y="2180272"/>
              <a:ext cx="108252" cy="378237"/>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2" name="Google Shape;6462;p83"/>
          <p:cNvGrpSpPr/>
          <p:nvPr/>
        </p:nvGrpSpPr>
        <p:grpSpPr>
          <a:xfrm>
            <a:off x="2597677" y="2723590"/>
            <a:ext cx="1390502" cy="159625"/>
            <a:chOff x="3530150" y="2790075"/>
            <a:chExt cx="1962600" cy="225300"/>
          </a:xfrm>
        </p:grpSpPr>
        <p:sp>
          <p:nvSpPr>
            <p:cNvPr id="6463" name="Google Shape;6463;p83"/>
            <p:cNvSpPr/>
            <p:nvPr/>
          </p:nvSpPr>
          <p:spPr>
            <a:xfrm>
              <a:off x="3530150" y="2790075"/>
              <a:ext cx="1962600" cy="2253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4" name="Google Shape;6464;p83"/>
            <p:cNvSpPr/>
            <p:nvPr/>
          </p:nvSpPr>
          <p:spPr>
            <a:xfrm>
              <a:off x="3530150" y="2790075"/>
              <a:ext cx="1110000" cy="2253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5" name="Google Shape;6465;p83"/>
          <p:cNvGrpSpPr/>
          <p:nvPr/>
        </p:nvGrpSpPr>
        <p:grpSpPr>
          <a:xfrm>
            <a:off x="2597735" y="3001855"/>
            <a:ext cx="1411629" cy="154175"/>
            <a:chOff x="3558802" y="4011244"/>
            <a:chExt cx="1866000" cy="111600"/>
          </a:xfrm>
        </p:grpSpPr>
        <p:sp>
          <p:nvSpPr>
            <p:cNvPr id="6466" name="Google Shape;6466;p83"/>
            <p:cNvSpPr/>
            <p:nvPr/>
          </p:nvSpPr>
          <p:spPr>
            <a:xfrm rot="5400000" flipH="1">
              <a:off x="4436152" y="3134077"/>
              <a:ext cx="111300" cy="1866000"/>
            </a:xfrm>
            <a:prstGeom prst="round2SameRect">
              <a:avLst>
                <a:gd name="adj1" fmla="val 50000"/>
                <a:gd name="adj2" fmla="val 50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7" name="Google Shape;6467;p83"/>
            <p:cNvSpPr/>
            <p:nvPr/>
          </p:nvSpPr>
          <p:spPr>
            <a:xfrm rot="5400000" flipH="1">
              <a:off x="4157232" y="3412894"/>
              <a:ext cx="111600" cy="13083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8" name="Google Shape;6468;p83"/>
          <p:cNvGrpSpPr/>
          <p:nvPr/>
        </p:nvGrpSpPr>
        <p:grpSpPr>
          <a:xfrm>
            <a:off x="2598023" y="2207425"/>
            <a:ext cx="1383503" cy="119761"/>
            <a:chOff x="3465975" y="2270258"/>
            <a:chExt cx="1986364" cy="171947"/>
          </a:xfrm>
        </p:grpSpPr>
        <p:sp>
          <p:nvSpPr>
            <p:cNvPr id="6469" name="Google Shape;6469;p83"/>
            <p:cNvSpPr/>
            <p:nvPr/>
          </p:nvSpPr>
          <p:spPr>
            <a:xfrm rot="-5400000">
              <a:off x="372518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0" name="Google Shape;6470;p83"/>
            <p:cNvSpPr/>
            <p:nvPr/>
          </p:nvSpPr>
          <p:spPr>
            <a:xfrm rot="-5400000">
              <a:off x="398439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1" name="Google Shape;6471;p83"/>
            <p:cNvSpPr/>
            <p:nvPr/>
          </p:nvSpPr>
          <p:spPr>
            <a:xfrm rot="-5400000">
              <a:off x="4243603"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2" name="Google Shape;6472;p83"/>
            <p:cNvSpPr/>
            <p:nvPr/>
          </p:nvSpPr>
          <p:spPr>
            <a:xfrm rot="-5400000">
              <a:off x="4502812"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3" name="Google Shape;6473;p83"/>
            <p:cNvSpPr/>
            <p:nvPr/>
          </p:nvSpPr>
          <p:spPr>
            <a:xfrm rot="-5400000">
              <a:off x="4762021"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4" name="Google Shape;6474;p83"/>
            <p:cNvSpPr/>
            <p:nvPr/>
          </p:nvSpPr>
          <p:spPr>
            <a:xfrm rot="-5400000">
              <a:off x="3465975"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5" name="Google Shape;6475;p83"/>
            <p:cNvSpPr/>
            <p:nvPr/>
          </p:nvSpPr>
          <p:spPr>
            <a:xfrm rot="-5400000">
              <a:off x="502123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6" name="Google Shape;6476;p83"/>
            <p:cNvSpPr/>
            <p:nvPr/>
          </p:nvSpPr>
          <p:spPr>
            <a:xfrm rot="-5400000">
              <a:off x="528044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7" name="Google Shape;6477;p83"/>
          <p:cNvGrpSpPr/>
          <p:nvPr/>
        </p:nvGrpSpPr>
        <p:grpSpPr>
          <a:xfrm>
            <a:off x="2609030" y="3571198"/>
            <a:ext cx="1369531" cy="195460"/>
            <a:chOff x="723300" y="4253549"/>
            <a:chExt cx="2276482" cy="324900"/>
          </a:xfrm>
        </p:grpSpPr>
        <p:sp>
          <p:nvSpPr>
            <p:cNvPr id="6478" name="Google Shape;6478;p83"/>
            <p:cNvSpPr/>
            <p:nvPr/>
          </p:nvSpPr>
          <p:spPr>
            <a:xfrm>
              <a:off x="723300"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9" name="Google Shape;6479;p83"/>
            <p:cNvSpPr/>
            <p:nvPr/>
          </p:nvSpPr>
          <p:spPr>
            <a:xfrm>
              <a:off x="1206995"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0" name="Google Shape;6480;p83"/>
            <p:cNvSpPr/>
            <p:nvPr/>
          </p:nvSpPr>
          <p:spPr>
            <a:xfrm>
              <a:off x="1690691"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1" name="Google Shape;6481;p83"/>
            <p:cNvSpPr/>
            <p:nvPr/>
          </p:nvSpPr>
          <p:spPr>
            <a:xfrm>
              <a:off x="2174386"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2" name="Google Shape;6482;p83"/>
            <p:cNvSpPr/>
            <p:nvPr/>
          </p:nvSpPr>
          <p:spPr>
            <a:xfrm>
              <a:off x="2658082" y="4253549"/>
              <a:ext cx="341700" cy="324900"/>
            </a:xfrm>
            <a:prstGeom prst="star5">
              <a:avLst>
                <a:gd name="adj" fmla="val 19098"/>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3" name="Google Shape;6483;p83"/>
          <p:cNvGrpSpPr/>
          <p:nvPr/>
        </p:nvGrpSpPr>
        <p:grpSpPr>
          <a:xfrm>
            <a:off x="2598591" y="3272439"/>
            <a:ext cx="1389066" cy="180119"/>
            <a:chOff x="705948" y="3788465"/>
            <a:chExt cx="2308953" cy="299400"/>
          </a:xfrm>
        </p:grpSpPr>
        <p:sp>
          <p:nvSpPr>
            <p:cNvPr id="6484" name="Google Shape;6484;p83"/>
            <p:cNvSpPr/>
            <p:nvPr/>
          </p:nvSpPr>
          <p:spPr>
            <a:xfrm>
              <a:off x="705948"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5" name="Google Shape;6485;p83"/>
            <p:cNvSpPr/>
            <p:nvPr/>
          </p:nvSpPr>
          <p:spPr>
            <a:xfrm>
              <a:off x="1209923"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6" name="Google Shape;6486;p83"/>
            <p:cNvSpPr/>
            <p:nvPr/>
          </p:nvSpPr>
          <p:spPr>
            <a:xfrm>
              <a:off x="1713905"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7" name="Google Shape;6487;p83"/>
            <p:cNvSpPr/>
            <p:nvPr/>
          </p:nvSpPr>
          <p:spPr>
            <a:xfrm>
              <a:off x="2189639"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8" name="Google Shape;6488;p83"/>
            <p:cNvSpPr/>
            <p:nvPr/>
          </p:nvSpPr>
          <p:spPr>
            <a:xfrm>
              <a:off x="2679500"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9" name="Google Shape;6489;p83"/>
          <p:cNvGrpSpPr/>
          <p:nvPr/>
        </p:nvGrpSpPr>
        <p:grpSpPr>
          <a:xfrm>
            <a:off x="4195581" y="1876393"/>
            <a:ext cx="1433821" cy="191501"/>
            <a:chOff x="4273350" y="2088443"/>
            <a:chExt cx="1433821" cy="191501"/>
          </a:xfrm>
        </p:grpSpPr>
        <p:grpSp>
          <p:nvGrpSpPr>
            <p:cNvPr id="6490" name="Google Shape;6490;p83"/>
            <p:cNvGrpSpPr/>
            <p:nvPr/>
          </p:nvGrpSpPr>
          <p:grpSpPr>
            <a:xfrm>
              <a:off x="4273350" y="2088443"/>
              <a:ext cx="1433821" cy="0"/>
              <a:chOff x="5224975" y="2962250"/>
              <a:chExt cx="1544400" cy="0"/>
            </a:xfrm>
          </p:grpSpPr>
          <p:cxnSp>
            <p:nvCxnSpPr>
              <p:cNvPr id="6491" name="Google Shape;6491;p83"/>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6492" name="Google Shape;6492;p83"/>
              <p:cNvCxnSpPr/>
              <p:nvPr/>
            </p:nvCxnSpPr>
            <p:spPr>
              <a:xfrm>
                <a:off x="5225150" y="2962250"/>
                <a:ext cx="453300" cy="0"/>
              </a:xfrm>
              <a:prstGeom prst="straightConnector1">
                <a:avLst/>
              </a:prstGeom>
              <a:noFill/>
              <a:ln w="19050" cap="flat" cmpd="sng">
                <a:solidFill>
                  <a:srgbClr val="7994A9"/>
                </a:solidFill>
                <a:prstDash val="solid"/>
                <a:round/>
                <a:headEnd type="none" w="med" len="med"/>
                <a:tailEnd type="oval" w="med" len="med"/>
              </a:ln>
            </p:spPr>
          </p:cxnSp>
        </p:grpSp>
        <p:grpSp>
          <p:nvGrpSpPr>
            <p:cNvPr id="6493" name="Google Shape;6493;p83"/>
            <p:cNvGrpSpPr/>
            <p:nvPr/>
          </p:nvGrpSpPr>
          <p:grpSpPr>
            <a:xfrm>
              <a:off x="4273350" y="2279944"/>
              <a:ext cx="1433821" cy="0"/>
              <a:chOff x="5224975" y="2962250"/>
              <a:chExt cx="1544400" cy="0"/>
            </a:xfrm>
          </p:grpSpPr>
          <p:cxnSp>
            <p:nvCxnSpPr>
              <p:cNvPr id="6494" name="Google Shape;6494;p83"/>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6495" name="Google Shape;6495;p83"/>
              <p:cNvCxnSpPr/>
              <p:nvPr/>
            </p:nvCxnSpPr>
            <p:spPr>
              <a:xfrm>
                <a:off x="5225150" y="2962250"/>
                <a:ext cx="998700" cy="0"/>
              </a:xfrm>
              <a:prstGeom prst="straightConnector1">
                <a:avLst/>
              </a:prstGeom>
              <a:noFill/>
              <a:ln w="19050" cap="flat" cmpd="sng">
                <a:solidFill>
                  <a:srgbClr val="7994A9"/>
                </a:solidFill>
                <a:prstDash val="solid"/>
                <a:round/>
                <a:headEnd type="none" w="med" len="med"/>
                <a:tailEnd type="oval" w="med" len="med"/>
              </a:ln>
            </p:spPr>
          </p:cxnSp>
        </p:grpSp>
      </p:grpSp>
      <p:grpSp>
        <p:nvGrpSpPr>
          <p:cNvPr id="6496" name="Google Shape;6496;p83"/>
          <p:cNvGrpSpPr/>
          <p:nvPr/>
        </p:nvGrpSpPr>
        <p:grpSpPr>
          <a:xfrm>
            <a:off x="2646528" y="3885297"/>
            <a:ext cx="1304609" cy="294074"/>
            <a:chOff x="2658741" y="4097347"/>
            <a:chExt cx="1304609" cy="294074"/>
          </a:xfrm>
        </p:grpSpPr>
        <p:grpSp>
          <p:nvGrpSpPr>
            <p:cNvPr id="6497" name="Google Shape;6497;p83"/>
            <p:cNvGrpSpPr/>
            <p:nvPr/>
          </p:nvGrpSpPr>
          <p:grpSpPr>
            <a:xfrm>
              <a:off x="2658741" y="4097347"/>
              <a:ext cx="118572" cy="294074"/>
              <a:chOff x="3343310" y="4475555"/>
              <a:chExt cx="127717" cy="316753"/>
            </a:xfrm>
          </p:grpSpPr>
          <p:sp>
            <p:nvSpPr>
              <p:cNvPr id="6498" name="Google Shape;6498;p83"/>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9" name="Google Shape;6499;p83"/>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0" name="Google Shape;6500;p83"/>
            <p:cNvGrpSpPr/>
            <p:nvPr/>
          </p:nvGrpSpPr>
          <p:grpSpPr>
            <a:xfrm>
              <a:off x="3815519" y="4098388"/>
              <a:ext cx="147831" cy="291991"/>
              <a:chOff x="3527539" y="4476677"/>
              <a:chExt cx="159232" cy="314510"/>
            </a:xfrm>
          </p:grpSpPr>
          <p:sp>
            <p:nvSpPr>
              <p:cNvPr id="6501" name="Google Shape;6501;p83"/>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2" name="Google Shape;6502;p83"/>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3" name="Google Shape;6503;p83"/>
            <p:cNvGrpSpPr/>
            <p:nvPr/>
          </p:nvGrpSpPr>
          <p:grpSpPr>
            <a:xfrm>
              <a:off x="3511696" y="4098388"/>
              <a:ext cx="147831" cy="291991"/>
              <a:chOff x="3527539" y="4476677"/>
              <a:chExt cx="159232" cy="314510"/>
            </a:xfrm>
          </p:grpSpPr>
          <p:sp>
            <p:nvSpPr>
              <p:cNvPr id="6504" name="Google Shape;6504;p83"/>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5" name="Google Shape;6505;p83"/>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6" name="Google Shape;6506;p83"/>
            <p:cNvGrpSpPr/>
            <p:nvPr/>
          </p:nvGrpSpPr>
          <p:grpSpPr>
            <a:xfrm>
              <a:off x="3207874" y="4098388"/>
              <a:ext cx="147831" cy="291991"/>
              <a:chOff x="3527539" y="4476677"/>
              <a:chExt cx="159232" cy="314510"/>
            </a:xfrm>
          </p:grpSpPr>
          <p:sp>
            <p:nvSpPr>
              <p:cNvPr id="6507" name="Google Shape;6507;p83"/>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8" name="Google Shape;6508;p83"/>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9" name="Google Shape;6509;p83"/>
            <p:cNvGrpSpPr/>
            <p:nvPr/>
          </p:nvGrpSpPr>
          <p:grpSpPr>
            <a:xfrm>
              <a:off x="2933305" y="4097347"/>
              <a:ext cx="118572" cy="294074"/>
              <a:chOff x="3343310" y="4475555"/>
              <a:chExt cx="127717" cy="316753"/>
            </a:xfrm>
          </p:grpSpPr>
          <p:sp>
            <p:nvSpPr>
              <p:cNvPr id="6510" name="Google Shape;6510;p83"/>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1" name="Google Shape;6511;p83"/>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512" name="Google Shape;6512;p83"/>
          <p:cNvGrpSpPr/>
          <p:nvPr/>
        </p:nvGrpSpPr>
        <p:grpSpPr>
          <a:xfrm>
            <a:off x="4197136" y="963991"/>
            <a:ext cx="1430711" cy="751237"/>
            <a:chOff x="5159450" y="1919950"/>
            <a:chExt cx="1541050" cy="862500"/>
          </a:xfrm>
        </p:grpSpPr>
        <p:sp>
          <p:nvSpPr>
            <p:cNvPr id="6513" name="Google Shape;6513;p83"/>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sp>
        <p:grpSp>
          <p:nvGrpSpPr>
            <p:cNvPr id="6514" name="Google Shape;6514;p83"/>
            <p:cNvGrpSpPr/>
            <p:nvPr/>
          </p:nvGrpSpPr>
          <p:grpSpPr>
            <a:xfrm>
              <a:off x="5159450" y="1919950"/>
              <a:ext cx="1541050" cy="862500"/>
              <a:chOff x="5159450" y="1919950"/>
              <a:chExt cx="1541050" cy="862500"/>
            </a:xfrm>
          </p:grpSpPr>
          <p:cxnSp>
            <p:nvCxnSpPr>
              <p:cNvPr id="6515" name="Google Shape;6515;p83"/>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6516" name="Google Shape;6516;p83"/>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grpSp>
        <p:nvGrpSpPr>
          <p:cNvPr id="6517" name="Google Shape;6517;p83"/>
          <p:cNvGrpSpPr/>
          <p:nvPr/>
        </p:nvGrpSpPr>
        <p:grpSpPr>
          <a:xfrm>
            <a:off x="4245274" y="2227761"/>
            <a:ext cx="1334436" cy="967914"/>
            <a:chOff x="4294923" y="2439811"/>
            <a:chExt cx="1334436" cy="967914"/>
          </a:xfrm>
        </p:grpSpPr>
        <p:grpSp>
          <p:nvGrpSpPr>
            <p:cNvPr id="6518" name="Google Shape;6518;p83"/>
            <p:cNvGrpSpPr/>
            <p:nvPr/>
          </p:nvGrpSpPr>
          <p:grpSpPr>
            <a:xfrm>
              <a:off x="4960455" y="2469658"/>
              <a:ext cx="668904" cy="885524"/>
              <a:chOff x="4960455" y="2469658"/>
              <a:chExt cx="668904" cy="885524"/>
            </a:xfrm>
          </p:grpSpPr>
          <p:sp>
            <p:nvSpPr>
              <p:cNvPr id="6519" name="Google Shape;6519;p83"/>
              <p:cNvSpPr/>
              <p:nvPr/>
            </p:nvSpPr>
            <p:spPr>
              <a:xfrm>
                <a:off x="4960455" y="3257057"/>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0" name="Google Shape;6520;p83"/>
              <p:cNvSpPr/>
              <p:nvPr/>
            </p:nvSpPr>
            <p:spPr>
              <a:xfrm>
                <a:off x="4960455" y="3099584"/>
                <a:ext cx="668904" cy="98124"/>
              </a:xfrm>
              <a:custGeom>
                <a:avLst/>
                <a:gdLst/>
                <a:ahLst/>
                <a:cxnLst/>
                <a:rect l="l" t="t" r="r" b="b"/>
                <a:pathLst>
                  <a:path w="42851" h="6286" extrusionOk="0">
                    <a:moveTo>
                      <a:pt x="0" y="0"/>
                    </a:moveTo>
                    <a:lnTo>
                      <a:pt x="0" y="6285"/>
                    </a:lnTo>
                    <a:lnTo>
                      <a:pt x="42851" y="6285"/>
                    </a:lnTo>
                    <a:lnTo>
                      <a:pt x="4285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1" name="Google Shape;6521;p83"/>
              <p:cNvSpPr/>
              <p:nvPr/>
            </p:nvSpPr>
            <p:spPr>
              <a:xfrm>
                <a:off x="4960455" y="2942094"/>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2" name="Google Shape;6522;p83"/>
              <p:cNvSpPr/>
              <p:nvPr/>
            </p:nvSpPr>
            <p:spPr>
              <a:xfrm>
                <a:off x="4960455" y="2784621"/>
                <a:ext cx="618094" cy="98124"/>
              </a:xfrm>
              <a:custGeom>
                <a:avLst/>
                <a:gdLst/>
                <a:ahLst/>
                <a:cxnLst/>
                <a:rect l="l" t="t" r="r" b="b"/>
                <a:pathLst>
                  <a:path w="39596" h="6286" extrusionOk="0">
                    <a:moveTo>
                      <a:pt x="0" y="0"/>
                    </a:moveTo>
                    <a:lnTo>
                      <a:pt x="0" y="6285"/>
                    </a:lnTo>
                    <a:lnTo>
                      <a:pt x="39596" y="6285"/>
                    </a:lnTo>
                    <a:lnTo>
                      <a:pt x="3959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3" name="Google Shape;6523;p83"/>
              <p:cNvSpPr/>
              <p:nvPr/>
            </p:nvSpPr>
            <p:spPr>
              <a:xfrm>
                <a:off x="4960455" y="2627131"/>
                <a:ext cx="516519" cy="98140"/>
              </a:xfrm>
              <a:custGeom>
                <a:avLst/>
                <a:gdLst/>
                <a:ahLst/>
                <a:cxnLst/>
                <a:rect l="l" t="t" r="r" b="b"/>
                <a:pathLst>
                  <a:path w="33089" h="6287" extrusionOk="0">
                    <a:moveTo>
                      <a:pt x="0" y="1"/>
                    </a:moveTo>
                    <a:lnTo>
                      <a:pt x="0" y="6286"/>
                    </a:lnTo>
                    <a:lnTo>
                      <a:pt x="33089" y="6286"/>
                    </a:lnTo>
                    <a:lnTo>
                      <a:pt x="3308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4" name="Google Shape;6524;p83"/>
              <p:cNvSpPr/>
              <p:nvPr/>
            </p:nvSpPr>
            <p:spPr>
              <a:xfrm>
                <a:off x="4960455" y="2469658"/>
                <a:ext cx="313293" cy="98078"/>
              </a:xfrm>
              <a:custGeom>
                <a:avLst/>
                <a:gdLst/>
                <a:ahLst/>
                <a:cxnLst/>
                <a:rect l="l" t="t" r="r" b="b"/>
                <a:pathLst>
                  <a:path w="20070" h="6283" extrusionOk="0">
                    <a:moveTo>
                      <a:pt x="0" y="1"/>
                    </a:moveTo>
                    <a:lnTo>
                      <a:pt x="0" y="6283"/>
                    </a:lnTo>
                    <a:lnTo>
                      <a:pt x="20069" y="6283"/>
                    </a:lnTo>
                    <a:lnTo>
                      <a:pt x="2006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5" name="Google Shape;6525;p83"/>
            <p:cNvGrpSpPr/>
            <p:nvPr/>
          </p:nvGrpSpPr>
          <p:grpSpPr>
            <a:xfrm>
              <a:off x="4294923" y="2469658"/>
              <a:ext cx="668951" cy="885524"/>
              <a:chOff x="4294923" y="2469658"/>
              <a:chExt cx="668951" cy="885524"/>
            </a:xfrm>
          </p:grpSpPr>
          <p:sp>
            <p:nvSpPr>
              <p:cNvPr id="6526" name="Google Shape;6526;p83"/>
              <p:cNvSpPr/>
              <p:nvPr/>
            </p:nvSpPr>
            <p:spPr>
              <a:xfrm>
                <a:off x="4294923" y="3257057"/>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7" name="Google Shape;6527;p83"/>
              <p:cNvSpPr/>
              <p:nvPr/>
            </p:nvSpPr>
            <p:spPr>
              <a:xfrm>
                <a:off x="4294923" y="3099584"/>
                <a:ext cx="668951" cy="98124"/>
              </a:xfrm>
              <a:custGeom>
                <a:avLst/>
                <a:gdLst/>
                <a:ahLst/>
                <a:cxnLst/>
                <a:rect l="l" t="t" r="r" b="b"/>
                <a:pathLst>
                  <a:path w="42854" h="6286" extrusionOk="0">
                    <a:moveTo>
                      <a:pt x="0" y="0"/>
                    </a:moveTo>
                    <a:lnTo>
                      <a:pt x="0" y="6285"/>
                    </a:lnTo>
                    <a:lnTo>
                      <a:pt x="42854" y="6285"/>
                    </a:lnTo>
                    <a:lnTo>
                      <a:pt x="428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8" name="Google Shape;6528;p83"/>
              <p:cNvSpPr/>
              <p:nvPr/>
            </p:nvSpPr>
            <p:spPr>
              <a:xfrm>
                <a:off x="4294923" y="2942094"/>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9" name="Google Shape;6529;p83"/>
              <p:cNvSpPr/>
              <p:nvPr/>
            </p:nvSpPr>
            <p:spPr>
              <a:xfrm>
                <a:off x="4447355" y="2784621"/>
                <a:ext cx="516519" cy="98124"/>
              </a:xfrm>
              <a:custGeom>
                <a:avLst/>
                <a:gdLst/>
                <a:ahLst/>
                <a:cxnLst/>
                <a:rect l="l" t="t" r="r" b="b"/>
                <a:pathLst>
                  <a:path w="33089" h="6286" extrusionOk="0">
                    <a:moveTo>
                      <a:pt x="0" y="0"/>
                    </a:moveTo>
                    <a:lnTo>
                      <a:pt x="0" y="6285"/>
                    </a:lnTo>
                    <a:lnTo>
                      <a:pt x="33089" y="6285"/>
                    </a:lnTo>
                    <a:lnTo>
                      <a:pt x="3308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0" name="Google Shape;6530;p83"/>
              <p:cNvSpPr/>
              <p:nvPr/>
            </p:nvSpPr>
            <p:spPr>
              <a:xfrm>
                <a:off x="4548960" y="2627131"/>
                <a:ext cx="414914" cy="98140"/>
              </a:xfrm>
              <a:custGeom>
                <a:avLst/>
                <a:gdLst/>
                <a:ahLst/>
                <a:cxnLst/>
                <a:rect l="l" t="t" r="r" b="b"/>
                <a:pathLst>
                  <a:path w="26580" h="6287" extrusionOk="0">
                    <a:moveTo>
                      <a:pt x="1" y="1"/>
                    </a:moveTo>
                    <a:lnTo>
                      <a:pt x="1" y="6286"/>
                    </a:lnTo>
                    <a:lnTo>
                      <a:pt x="26580" y="6286"/>
                    </a:lnTo>
                    <a:lnTo>
                      <a:pt x="265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1" name="Google Shape;6531;p83"/>
              <p:cNvSpPr/>
              <p:nvPr/>
            </p:nvSpPr>
            <p:spPr>
              <a:xfrm>
                <a:off x="4650534" y="2469658"/>
                <a:ext cx="313340" cy="98078"/>
              </a:xfrm>
              <a:custGeom>
                <a:avLst/>
                <a:gdLst/>
                <a:ahLst/>
                <a:cxnLst/>
                <a:rect l="l" t="t" r="r" b="b"/>
                <a:pathLst>
                  <a:path w="20073" h="6283" extrusionOk="0">
                    <a:moveTo>
                      <a:pt x="1" y="1"/>
                    </a:moveTo>
                    <a:lnTo>
                      <a:pt x="1" y="6283"/>
                    </a:lnTo>
                    <a:lnTo>
                      <a:pt x="20073" y="6283"/>
                    </a:lnTo>
                    <a:lnTo>
                      <a:pt x="2007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32" name="Google Shape;6532;p83"/>
            <p:cNvSpPr/>
            <p:nvPr/>
          </p:nvSpPr>
          <p:spPr>
            <a:xfrm>
              <a:off x="4963437" y="2439811"/>
              <a:ext cx="16" cy="967914"/>
            </a:xfrm>
            <a:custGeom>
              <a:avLst/>
              <a:gdLst/>
              <a:ahLst/>
              <a:cxnLst/>
              <a:rect l="l" t="t" r="r" b="b"/>
              <a:pathLst>
                <a:path w="1" h="62006" fill="none" extrusionOk="0">
                  <a:moveTo>
                    <a:pt x="1" y="0"/>
                  </a:moveTo>
                  <a:lnTo>
                    <a:pt x="1" y="62006"/>
                  </a:lnTo>
                </a:path>
              </a:pathLst>
            </a:custGeom>
            <a:noFill/>
            <a:ln w="9525" cap="flat" cmpd="sng">
              <a:solidFill>
                <a:srgbClr val="F2F2F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3" name="Google Shape;6533;p83"/>
          <p:cNvGrpSpPr/>
          <p:nvPr/>
        </p:nvGrpSpPr>
        <p:grpSpPr>
          <a:xfrm>
            <a:off x="4231477" y="3282206"/>
            <a:ext cx="1430949" cy="897289"/>
            <a:chOff x="4351371" y="3547942"/>
            <a:chExt cx="1345130" cy="843475"/>
          </a:xfrm>
        </p:grpSpPr>
        <p:grpSp>
          <p:nvGrpSpPr>
            <p:cNvPr id="6534" name="Google Shape;6534;p83"/>
            <p:cNvGrpSpPr/>
            <p:nvPr/>
          </p:nvGrpSpPr>
          <p:grpSpPr>
            <a:xfrm>
              <a:off x="4351371" y="4209917"/>
              <a:ext cx="1345130" cy="181500"/>
              <a:chOff x="4351371" y="4209917"/>
              <a:chExt cx="1345130" cy="181500"/>
            </a:xfrm>
          </p:grpSpPr>
          <p:sp>
            <p:nvSpPr>
              <p:cNvPr id="6535" name="Google Shape;6535;p83"/>
              <p:cNvSpPr/>
              <p:nvPr/>
            </p:nvSpPr>
            <p:spPr>
              <a:xfrm rot="10800000">
                <a:off x="4351371" y="4209917"/>
                <a:ext cx="1281600" cy="181500"/>
              </a:xfrm>
              <a:prstGeom prst="rect">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536" name="Google Shape;6536;p83"/>
              <p:cNvCxnSpPr/>
              <p:nvPr/>
            </p:nvCxnSpPr>
            <p:spPr>
              <a:xfrm>
                <a:off x="5551000" y="4298797"/>
                <a:ext cx="145500" cy="0"/>
              </a:xfrm>
              <a:prstGeom prst="straightConnector1">
                <a:avLst/>
              </a:prstGeom>
              <a:noFill/>
              <a:ln w="28575" cap="flat" cmpd="sng">
                <a:solidFill>
                  <a:srgbClr val="435D74"/>
                </a:solidFill>
                <a:prstDash val="solid"/>
                <a:round/>
                <a:headEnd type="none" w="med" len="med"/>
                <a:tailEnd type="none" w="med" len="med"/>
              </a:ln>
            </p:spPr>
          </p:cxnSp>
        </p:grpSp>
        <p:grpSp>
          <p:nvGrpSpPr>
            <p:cNvPr id="6537" name="Google Shape;6537;p83"/>
            <p:cNvGrpSpPr/>
            <p:nvPr/>
          </p:nvGrpSpPr>
          <p:grpSpPr>
            <a:xfrm>
              <a:off x="4403010" y="3985221"/>
              <a:ext cx="1109518" cy="181500"/>
              <a:chOff x="4403010" y="3985221"/>
              <a:chExt cx="1109518" cy="181500"/>
            </a:xfrm>
          </p:grpSpPr>
          <p:sp>
            <p:nvSpPr>
              <p:cNvPr id="6538" name="Google Shape;6538;p83"/>
              <p:cNvSpPr/>
              <p:nvPr/>
            </p:nvSpPr>
            <p:spPr>
              <a:xfrm rot="10800000">
                <a:off x="4471829" y="3985221"/>
                <a:ext cx="1040700" cy="1815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539" name="Google Shape;6539;p83"/>
              <p:cNvCxnSpPr/>
              <p:nvPr/>
            </p:nvCxnSpPr>
            <p:spPr>
              <a:xfrm>
                <a:off x="4403010" y="4075993"/>
                <a:ext cx="145500" cy="0"/>
              </a:xfrm>
              <a:prstGeom prst="straightConnector1">
                <a:avLst/>
              </a:prstGeom>
              <a:noFill/>
              <a:ln w="28575" cap="flat" cmpd="sng">
                <a:solidFill>
                  <a:srgbClr val="5F7D95"/>
                </a:solidFill>
                <a:prstDash val="solid"/>
                <a:round/>
                <a:headEnd type="none" w="med" len="med"/>
                <a:tailEnd type="none" w="med" len="med"/>
              </a:ln>
            </p:spPr>
          </p:cxnSp>
        </p:grpSp>
        <p:grpSp>
          <p:nvGrpSpPr>
            <p:cNvPr id="6540" name="Google Shape;6540;p83"/>
            <p:cNvGrpSpPr/>
            <p:nvPr/>
          </p:nvGrpSpPr>
          <p:grpSpPr>
            <a:xfrm>
              <a:off x="4618704" y="3766582"/>
              <a:ext cx="807858" cy="181500"/>
              <a:chOff x="4618704" y="3766582"/>
              <a:chExt cx="807858" cy="181500"/>
            </a:xfrm>
          </p:grpSpPr>
          <p:sp>
            <p:nvSpPr>
              <p:cNvPr id="6541" name="Google Shape;6541;p83"/>
              <p:cNvSpPr/>
              <p:nvPr/>
            </p:nvSpPr>
            <p:spPr>
              <a:xfrm rot="10800000">
                <a:off x="4618704" y="3766582"/>
                <a:ext cx="747000" cy="181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542" name="Google Shape;6542;p83"/>
              <p:cNvCxnSpPr/>
              <p:nvPr/>
            </p:nvCxnSpPr>
            <p:spPr>
              <a:xfrm>
                <a:off x="5281062" y="3855291"/>
                <a:ext cx="145500" cy="0"/>
              </a:xfrm>
              <a:prstGeom prst="straightConnector1">
                <a:avLst/>
              </a:prstGeom>
              <a:noFill/>
              <a:ln w="28575" cap="flat" cmpd="sng">
                <a:solidFill>
                  <a:srgbClr val="869FB2"/>
                </a:solidFill>
                <a:prstDash val="solid"/>
                <a:round/>
                <a:headEnd type="none" w="med" len="med"/>
                <a:tailEnd type="none" w="med" len="med"/>
              </a:ln>
            </p:spPr>
          </p:cxnSp>
        </p:grpSp>
        <p:grpSp>
          <p:nvGrpSpPr>
            <p:cNvPr id="6543" name="Google Shape;6543;p83"/>
            <p:cNvGrpSpPr/>
            <p:nvPr/>
          </p:nvGrpSpPr>
          <p:grpSpPr>
            <a:xfrm>
              <a:off x="4735238" y="3547942"/>
              <a:ext cx="462839" cy="181500"/>
              <a:chOff x="4735238" y="3547942"/>
              <a:chExt cx="462839" cy="181500"/>
            </a:xfrm>
          </p:grpSpPr>
          <p:sp>
            <p:nvSpPr>
              <p:cNvPr id="6544" name="Google Shape;6544;p83"/>
              <p:cNvSpPr/>
              <p:nvPr/>
            </p:nvSpPr>
            <p:spPr>
              <a:xfrm rot="10800000">
                <a:off x="4786477" y="3547942"/>
                <a:ext cx="411600" cy="181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545" name="Google Shape;6545;p83"/>
              <p:cNvCxnSpPr/>
              <p:nvPr/>
            </p:nvCxnSpPr>
            <p:spPr>
              <a:xfrm>
                <a:off x="4735238" y="3636872"/>
                <a:ext cx="145500" cy="0"/>
              </a:xfrm>
              <a:prstGeom prst="straightConnector1">
                <a:avLst/>
              </a:prstGeom>
              <a:noFill/>
              <a:ln w="28575" cap="flat" cmpd="sng">
                <a:solidFill>
                  <a:srgbClr val="BAC8D3"/>
                </a:solidFill>
                <a:prstDash val="solid"/>
                <a:round/>
                <a:headEnd type="none" w="med" len="med"/>
                <a:tailEnd type="none" w="med" len="med"/>
              </a:ln>
            </p:spPr>
          </p:cxnSp>
        </p:grpSp>
      </p:grpSp>
      <p:grpSp>
        <p:nvGrpSpPr>
          <p:cNvPr id="6546" name="Google Shape;6546;p83"/>
          <p:cNvGrpSpPr/>
          <p:nvPr/>
        </p:nvGrpSpPr>
        <p:grpSpPr>
          <a:xfrm>
            <a:off x="7407835" y="2217530"/>
            <a:ext cx="1020955" cy="928853"/>
            <a:chOff x="926675" y="238125"/>
            <a:chExt cx="5755100" cy="5232975"/>
          </a:xfrm>
        </p:grpSpPr>
        <p:sp>
          <p:nvSpPr>
            <p:cNvPr id="6547" name="Google Shape;6547;p83"/>
            <p:cNvSpPr/>
            <p:nvPr/>
          </p:nvSpPr>
          <p:spPr>
            <a:xfrm>
              <a:off x="2235475" y="2161100"/>
              <a:ext cx="3138650" cy="1012350"/>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8" name="Google Shape;6548;p83"/>
            <p:cNvSpPr/>
            <p:nvPr/>
          </p:nvSpPr>
          <p:spPr>
            <a:xfrm>
              <a:off x="2825775" y="238125"/>
              <a:ext cx="1961900" cy="1850225"/>
            </a:xfrm>
            <a:custGeom>
              <a:avLst/>
              <a:gdLst/>
              <a:ahLst/>
              <a:cxnLst/>
              <a:rect l="l" t="t" r="r" b="b"/>
              <a:pathLst>
                <a:path w="78476" h="74009" extrusionOk="0">
                  <a:moveTo>
                    <a:pt x="39246" y="0"/>
                  </a:moveTo>
                  <a:lnTo>
                    <a:pt x="1" y="74009"/>
                  </a:lnTo>
                  <a:lnTo>
                    <a:pt x="78476" y="74009"/>
                  </a:lnTo>
                  <a:lnTo>
                    <a:pt x="3924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9" name="Google Shape;6549;p83"/>
            <p:cNvSpPr/>
            <p:nvPr/>
          </p:nvSpPr>
          <p:spPr>
            <a:xfrm>
              <a:off x="926675" y="4357100"/>
              <a:ext cx="5755100" cy="1114000"/>
            </a:xfrm>
            <a:custGeom>
              <a:avLst/>
              <a:gdLst/>
              <a:ahLst/>
              <a:cxnLst/>
              <a:rect l="l" t="t" r="r" b="b"/>
              <a:pathLst>
                <a:path w="230204" h="44560" extrusionOk="0">
                  <a:moveTo>
                    <a:pt x="25737" y="1"/>
                  </a:moveTo>
                  <a:lnTo>
                    <a:pt x="0" y="44560"/>
                  </a:lnTo>
                  <a:lnTo>
                    <a:pt x="230204" y="44560"/>
                  </a:lnTo>
                  <a:lnTo>
                    <a:pt x="2044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0" name="Google Shape;6550;p83"/>
            <p:cNvSpPr/>
            <p:nvPr/>
          </p:nvSpPr>
          <p:spPr>
            <a:xfrm>
              <a:off x="1621700" y="3256600"/>
              <a:ext cx="4370050" cy="1006950"/>
            </a:xfrm>
            <a:custGeom>
              <a:avLst/>
              <a:gdLst/>
              <a:ahLst/>
              <a:cxnLst/>
              <a:rect l="l" t="t" r="r" b="b"/>
              <a:pathLst>
                <a:path w="174802" h="40278" extrusionOk="0">
                  <a:moveTo>
                    <a:pt x="22750" y="1"/>
                  </a:moveTo>
                  <a:lnTo>
                    <a:pt x="0" y="40278"/>
                  </a:lnTo>
                  <a:lnTo>
                    <a:pt x="174802" y="40278"/>
                  </a:lnTo>
                  <a:lnTo>
                    <a:pt x="15205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1" name="Google Shape;6551;p83"/>
          <p:cNvGrpSpPr/>
          <p:nvPr/>
        </p:nvGrpSpPr>
        <p:grpSpPr>
          <a:xfrm>
            <a:off x="715208" y="2616265"/>
            <a:ext cx="1695374" cy="1560837"/>
            <a:chOff x="727421" y="2828315"/>
            <a:chExt cx="1695374" cy="1560837"/>
          </a:xfrm>
        </p:grpSpPr>
        <p:grpSp>
          <p:nvGrpSpPr>
            <p:cNvPr id="6552" name="Google Shape;6552;p83"/>
            <p:cNvGrpSpPr/>
            <p:nvPr/>
          </p:nvGrpSpPr>
          <p:grpSpPr>
            <a:xfrm>
              <a:off x="727421" y="2828315"/>
              <a:ext cx="1695374" cy="1560837"/>
              <a:chOff x="734799" y="2782450"/>
              <a:chExt cx="1571100" cy="1577400"/>
            </a:xfrm>
          </p:grpSpPr>
          <p:cxnSp>
            <p:nvCxnSpPr>
              <p:cNvPr id="6553" name="Google Shape;6553;p83"/>
              <p:cNvCxnSpPr/>
              <p:nvPr/>
            </p:nvCxnSpPr>
            <p:spPr>
              <a:xfrm>
                <a:off x="743025" y="2782450"/>
                <a:ext cx="0" cy="1577400"/>
              </a:xfrm>
              <a:prstGeom prst="straightConnector1">
                <a:avLst/>
              </a:prstGeom>
              <a:noFill/>
              <a:ln w="19050" cap="flat" cmpd="sng">
                <a:solidFill>
                  <a:srgbClr val="E3E7EA"/>
                </a:solidFill>
                <a:prstDash val="solid"/>
                <a:round/>
                <a:headEnd type="none" w="med" len="med"/>
                <a:tailEnd type="none" w="med" len="med"/>
              </a:ln>
            </p:spPr>
          </p:cxnSp>
          <p:cxnSp>
            <p:nvCxnSpPr>
              <p:cNvPr id="6554" name="Google Shape;6554;p83"/>
              <p:cNvCxnSpPr/>
              <p:nvPr/>
            </p:nvCxnSpPr>
            <p:spPr>
              <a:xfrm rot="10800000">
                <a:off x="734799" y="4359850"/>
                <a:ext cx="1571100" cy="0"/>
              </a:xfrm>
              <a:prstGeom prst="straightConnector1">
                <a:avLst/>
              </a:prstGeom>
              <a:noFill/>
              <a:ln w="19050" cap="flat" cmpd="sng">
                <a:solidFill>
                  <a:srgbClr val="E3E7EA"/>
                </a:solidFill>
                <a:prstDash val="solid"/>
                <a:round/>
                <a:headEnd type="none" w="med" len="med"/>
                <a:tailEnd type="none" w="med" len="med"/>
              </a:ln>
            </p:spPr>
          </p:cxnSp>
        </p:grpSp>
        <p:grpSp>
          <p:nvGrpSpPr>
            <p:cNvPr id="6555" name="Google Shape;6555;p83"/>
            <p:cNvGrpSpPr/>
            <p:nvPr/>
          </p:nvGrpSpPr>
          <p:grpSpPr>
            <a:xfrm>
              <a:off x="819108" y="2882501"/>
              <a:ext cx="1556791" cy="1426186"/>
              <a:chOff x="819108" y="2882501"/>
              <a:chExt cx="1556791" cy="1426186"/>
            </a:xfrm>
          </p:grpSpPr>
          <p:grpSp>
            <p:nvGrpSpPr>
              <p:cNvPr id="6556" name="Google Shape;6556;p83"/>
              <p:cNvGrpSpPr/>
              <p:nvPr/>
            </p:nvGrpSpPr>
            <p:grpSpPr>
              <a:xfrm>
                <a:off x="819108" y="2882501"/>
                <a:ext cx="103104" cy="1426186"/>
                <a:chOff x="4674013" y="3100904"/>
                <a:chExt cx="122758" cy="1698043"/>
              </a:xfrm>
            </p:grpSpPr>
            <p:sp>
              <p:nvSpPr>
                <p:cNvPr id="6557" name="Google Shape;6557;p83"/>
                <p:cNvSpPr/>
                <p:nvPr/>
              </p:nvSpPr>
              <p:spPr>
                <a:xfrm>
                  <a:off x="46740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8" name="Google Shape;6558;p83"/>
                <p:cNvSpPr/>
                <p:nvPr/>
              </p:nvSpPr>
              <p:spPr>
                <a:xfrm>
                  <a:off x="46740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9" name="Google Shape;6559;p83"/>
                <p:cNvSpPr/>
                <p:nvPr/>
              </p:nvSpPr>
              <p:spPr>
                <a:xfrm>
                  <a:off x="46740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0" name="Google Shape;6560;p83"/>
                <p:cNvSpPr/>
                <p:nvPr/>
              </p:nvSpPr>
              <p:spPr>
                <a:xfrm>
                  <a:off x="46740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1" name="Google Shape;6561;p83"/>
                <p:cNvSpPr/>
                <p:nvPr/>
              </p:nvSpPr>
              <p:spPr>
                <a:xfrm>
                  <a:off x="46740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2" name="Google Shape;6562;p83"/>
                <p:cNvSpPr/>
                <p:nvPr/>
              </p:nvSpPr>
              <p:spPr>
                <a:xfrm>
                  <a:off x="46740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3" name="Google Shape;6563;p83"/>
                <p:cNvSpPr/>
                <p:nvPr/>
              </p:nvSpPr>
              <p:spPr>
                <a:xfrm>
                  <a:off x="46740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4" name="Google Shape;6564;p83"/>
              <p:cNvGrpSpPr/>
              <p:nvPr/>
            </p:nvGrpSpPr>
            <p:grpSpPr>
              <a:xfrm>
                <a:off x="1062475" y="2882501"/>
                <a:ext cx="103104" cy="1426186"/>
                <a:chOff x="4940438" y="3100904"/>
                <a:chExt cx="122758" cy="1698043"/>
              </a:xfrm>
            </p:grpSpPr>
            <p:sp>
              <p:nvSpPr>
                <p:cNvPr id="6565" name="Google Shape;6565;p83"/>
                <p:cNvSpPr/>
                <p:nvPr/>
              </p:nvSpPr>
              <p:spPr>
                <a:xfrm>
                  <a:off x="4940438"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6" name="Google Shape;6566;p83"/>
                <p:cNvSpPr/>
                <p:nvPr/>
              </p:nvSpPr>
              <p:spPr>
                <a:xfrm>
                  <a:off x="4940438"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7" name="Google Shape;6567;p83"/>
                <p:cNvSpPr/>
                <p:nvPr/>
              </p:nvSpPr>
              <p:spPr>
                <a:xfrm>
                  <a:off x="4940438"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8" name="Google Shape;6568;p83"/>
                <p:cNvSpPr/>
                <p:nvPr/>
              </p:nvSpPr>
              <p:spPr>
                <a:xfrm>
                  <a:off x="4940438"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9" name="Google Shape;6569;p83"/>
                <p:cNvSpPr/>
                <p:nvPr/>
              </p:nvSpPr>
              <p:spPr>
                <a:xfrm>
                  <a:off x="4940438"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0" name="Google Shape;6570;p83"/>
                <p:cNvSpPr/>
                <p:nvPr/>
              </p:nvSpPr>
              <p:spPr>
                <a:xfrm>
                  <a:off x="4940438"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1" name="Google Shape;6571;p83"/>
                <p:cNvSpPr/>
                <p:nvPr/>
              </p:nvSpPr>
              <p:spPr>
                <a:xfrm>
                  <a:off x="4940438"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2" name="Google Shape;6572;p83"/>
              <p:cNvGrpSpPr/>
              <p:nvPr/>
            </p:nvGrpSpPr>
            <p:grpSpPr>
              <a:xfrm>
                <a:off x="1299324" y="2882501"/>
                <a:ext cx="103104" cy="1426186"/>
                <a:chOff x="5206863" y="3100904"/>
                <a:chExt cx="122758" cy="1698043"/>
              </a:xfrm>
            </p:grpSpPr>
            <p:sp>
              <p:nvSpPr>
                <p:cNvPr id="6573" name="Google Shape;6573;p83"/>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4" name="Google Shape;6574;p83"/>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5" name="Google Shape;6575;p83"/>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6" name="Google Shape;6576;p83"/>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7" name="Google Shape;6577;p83"/>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8" name="Google Shape;6578;p83"/>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9" name="Google Shape;6579;p83"/>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0" name="Google Shape;6580;p83"/>
              <p:cNvGrpSpPr/>
              <p:nvPr/>
            </p:nvGrpSpPr>
            <p:grpSpPr>
              <a:xfrm>
                <a:off x="1786057" y="2882501"/>
                <a:ext cx="103104" cy="1426186"/>
                <a:chOff x="6006138" y="3143629"/>
                <a:chExt cx="122758" cy="1698043"/>
              </a:xfrm>
            </p:grpSpPr>
            <p:sp>
              <p:nvSpPr>
                <p:cNvPr id="6581" name="Google Shape;6581;p83"/>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2" name="Google Shape;6582;p83"/>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3" name="Google Shape;6583;p83"/>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4" name="Google Shape;6584;p83"/>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5" name="Google Shape;6585;p83"/>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6" name="Google Shape;6586;p83"/>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7" name="Google Shape;6587;p83"/>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8" name="Google Shape;6588;p83"/>
              <p:cNvGrpSpPr/>
              <p:nvPr/>
            </p:nvGrpSpPr>
            <p:grpSpPr>
              <a:xfrm>
                <a:off x="2029422" y="2882501"/>
                <a:ext cx="103104" cy="1426186"/>
                <a:chOff x="6805413" y="3100904"/>
                <a:chExt cx="122758" cy="1698043"/>
              </a:xfrm>
            </p:grpSpPr>
            <p:sp>
              <p:nvSpPr>
                <p:cNvPr id="6589" name="Google Shape;6589;p83"/>
                <p:cNvSpPr/>
                <p:nvPr/>
              </p:nvSpPr>
              <p:spPr>
                <a:xfrm>
                  <a:off x="68054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0" name="Google Shape;6590;p83"/>
                <p:cNvSpPr/>
                <p:nvPr/>
              </p:nvSpPr>
              <p:spPr>
                <a:xfrm>
                  <a:off x="68054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1" name="Google Shape;6591;p83"/>
                <p:cNvSpPr/>
                <p:nvPr/>
              </p:nvSpPr>
              <p:spPr>
                <a:xfrm>
                  <a:off x="68054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2" name="Google Shape;6592;p83"/>
                <p:cNvSpPr/>
                <p:nvPr/>
              </p:nvSpPr>
              <p:spPr>
                <a:xfrm>
                  <a:off x="68054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3" name="Google Shape;6593;p83"/>
                <p:cNvSpPr/>
                <p:nvPr/>
              </p:nvSpPr>
              <p:spPr>
                <a:xfrm>
                  <a:off x="68054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4" name="Google Shape;6594;p83"/>
                <p:cNvSpPr/>
                <p:nvPr/>
              </p:nvSpPr>
              <p:spPr>
                <a:xfrm>
                  <a:off x="68054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5" name="Google Shape;6595;p83"/>
                <p:cNvSpPr/>
                <p:nvPr/>
              </p:nvSpPr>
              <p:spPr>
                <a:xfrm>
                  <a:off x="68054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6" name="Google Shape;6596;p83"/>
              <p:cNvGrpSpPr/>
              <p:nvPr/>
            </p:nvGrpSpPr>
            <p:grpSpPr>
              <a:xfrm>
                <a:off x="2272795" y="2882501"/>
                <a:ext cx="103104" cy="1426186"/>
                <a:chOff x="5206863" y="3100904"/>
                <a:chExt cx="122758" cy="1698043"/>
              </a:xfrm>
            </p:grpSpPr>
            <p:sp>
              <p:nvSpPr>
                <p:cNvPr id="6597" name="Google Shape;6597;p83"/>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8" name="Google Shape;6598;p83"/>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9" name="Google Shape;6599;p83"/>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0" name="Google Shape;6600;p83"/>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1" name="Google Shape;6601;p83"/>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2" name="Google Shape;6602;p83"/>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3" name="Google Shape;6603;p83"/>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4" name="Google Shape;6604;p83"/>
              <p:cNvGrpSpPr/>
              <p:nvPr/>
            </p:nvGrpSpPr>
            <p:grpSpPr>
              <a:xfrm>
                <a:off x="1542694" y="2882501"/>
                <a:ext cx="103104" cy="1426186"/>
                <a:chOff x="6006138" y="3143629"/>
                <a:chExt cx="122758" cy="1698043"/>
              </a:xfrm>
            </p:grpSpPr>
            <p:sp>
              <p:nvSpPr>
                <p:cNvPr id="6605" name="Google Shape;6605;p83"/>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6" name="Google Shape;6606;p83"/>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7" name="Google Shape;6607;p83"/>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8" name="Google Shape;6608;p83"/>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9" name="Google Shape;6609;p83"/>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0" name="Google Shape;6610;p83"/>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1" name="Google Shape;6611;p83"/>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6612" name="Google Shape;6612;p83"/>
          <p:cNvGrpSpPr/>
          <p:nvPr/>
        </p:nvGrpSpPr>
        <p:grpSpPr>
          <a:xfrm>
            <a:off x="5671259" y="3305987"/>
            <a:ext cx="2749952" cy="870677"/>
            <a:chOff x="238125" y="1725700"/>
            <a:chExt cx="7139025" cy="2260325"/>
          </a:xfrm>
        </p:grpSpPr>
        <p:sp>
          <p:nvSpPr>
            <p:cNvPr id="6613" name="Google Shape;6613;p83"/>
            <p:cNvSpPr/>
            <p:nvPr/>
          </p:nvSpPr>
          <p:spPr>
            <a:xfrm>
              <a:off x="238125" y="1741950"/>
              <a:ext cx="6506150" cy="2228050"/>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4" name="Google Shape;6614;p83"/>
            <p:cNvSpPr/>
            <p:nvPr/>
          </p:nvSpPr>
          <p:spPr>
            <a:xfrm>
              <a:off x="2480475" y="2435950"/>
              <a:ext cx="438500" cy="841400"/>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5" name="Google Shape;6615;p83"/>
            <p:cNvSpPr/>
            <p:nvPr/>
          </p:nvSpPr>
          <p:spPr>
            <a:xfrm>
              <a:off x="3663250" y="2219875"/>
              <a:ext cx="607450" cy="1272525"/>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6" name="Google Shape;6616;p83"/>
            <p:cNvSpPr/>
            <p:nvPr/>
          </p:nvSpPr>
          <p:spPr>
            <a:xfrm>
              <a:off x="4999700" y="1973525"/>
              <a:ext cx="820500" cy="1764350"/>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7" name="Google Shape;6617;p83"/>
            <p:cNvSpPr/>
            <p:nvPr/>
          </p:nvSpPr>
          <p:spPr>
            <a:xfrm>
              <a:off x="6838275" y="1725700"/>
              <a:ext cx="150" cy="0"/>
            </a:xfrm>
            <a:custGeom>
              <a:avLst/>
              <a:gdLst/>
              <a:ahLst/>
              <a:cxnLst/>
              <a:rect l="l" t="t" r="r" b="b"/>
              <a:pathLst>
                <a:path w="6" extrusionOk="0">
                  <a:moveTo>
                    <a:pt x="5" y="0"/>
                  </a:move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8" name="Google Shape;6618;p83"/>
            <p:cNvSpPr/>
            <p:nvPr/>
          </p:nvSpPr>
          <p:spPr>
            <a:xfrm>
              <a:off x="6838400" y="3986000"/>
              <a:ext cx="25" cy="25"/>
            </a:xfrm>
            <a:custGeom>
              <a:avLst/>
              <a:gdLst/>
              <a:ahLst/>
              <a:cxnLst/>
              <a:rect l="l" t="t" r="r" b="b"/>
              <a:pathLst>
                <a:path w="1" h="1" extrusionOk="0">
                  <a:moveTo>
                    <a:pt x="0" y="1"/>
                  </a:moveTo>
                  <a:lnTo>
                    <a:pt x="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9" name="Google Shape;6619;p83"/>
            <p:cNvSpPr/>
            <p:nvPr/>
          </p:nvSpPr>
          <p:spPr>
            <a:xfrm>
              <a:off x="6744250" y="3969975"/>
              <a:ext cx="94175" cy="16050"/>
            </a:xfrm>
            <a:custGeom>
              <a:avLst/>
              <a:gdLst/>
              <a:ahLst/>
              <a:cxnLst/>
              <a:rect l="l" t="t" r="r" b="b"/>
              <a:pathLst>
                <a:path w="3767" h="642" extrusionOk="0">
                  <a:moveTo>
                    <a:pt x="1" y="0"/>
                  </a:moveTo>
                  <a:lnTo>
                    <a:pt x="1" y="0"/>
                  </a:lnTo>
                  <a:cubicBezTo>
                    <a:pt x="1190" y="425"/>
                    <a:pt x="2415" y="642"/>
                    <a:pt x="3662" y="642"/>
                  </a:cubicBezTo>
                  <a:lnTo>
                    <a:pt x="3766" y="642"/>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0" name="Google Shape;6620;p83"/>
            <p:cNvSpPr/>
            <p:nvPr/>
          </p:nvSpPr>
          <p:spPr>
            <a:xfrm>
              <a:off x="6744250" y="1725700"/>
              <a:ext cx="94050" cy="16175"/>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1" name="Google Shape;6621;p83"/>
            <p:cNvSpPr/>
            <p:nvPr/>
          </p:nvSpPr>
          <p:spPr>
            <a:xfrm>
              <a:off x="6294575" y="1725700"/>
              <a:ext cx="1082575" cy="2260225"/>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2" name="Google Shape;6622;p83"/>
            <p:cNvSpPr/>
            <p:nvPr/>
          </p:nvSpPr>
          <p:spPr>
            <a:xfrm>
              <a:off x="1511625" y="2613375"/>
              <a:ext cx="292400" cy="484275"/>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3" name="Google Shape;6623;p83"/>
          <p:cNvGrpSpPr/>
          <p:nvPr/>
        </p:nvGrpSpPr>
        <p:grpSpPr>
          <a:xfrm>
            <a:off x="5941423" y="2247733"/>
            <a:ext cx="1105452" cy="916747"/>
            <a:chOff x="5249100" y="1210600"/>
            <a:chExt cx="3502700" cy="2904775"/>
          </a:xfrm>
        </p:grpSpPr>
        <p:sp>
          <p:nvSpPr>
            <p:cNvPr id="6624" name="Google Shape;6624;p83"/>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5" name="Google Shape;6625;p83"/>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6" name="Google Shape;6626;p83"/>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7" name="Google Shape;6627;p83"/>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628" name="Google Shape;6628;p83"/>
            <p:cNvCxnSpPr/>
            <p:nvPr/>
          </p:nvCxnSpPr>
          <p:spPr>
            <a:xfrm>
              <a:off x="5249100" y="2382654"/>
              <a:ext cx="922800" cy="0"/>
            </a:xfrm>
            <a:prstGeom prst="straightConnector1">
              <a:avLst/>
            </a:prstGeom>
            <a:noFill/>
            <a:ln w="19050" cap="flat" cmpd="sng">
              <a:solidFill>
                <a:srgbClr val="869FB2"/>
              </a:solidFill>
              <a:prstDash val="solid"/>
              <a:round/>
              <a:headEnd type="oval" w="med" len="med"/>
              <a:tailEnd type="none" w="med" len="med"/>
            </a:ln>
          </p:spPr>
        </p:cxnSp>
        <p:cxnSp>
          <p:nvCxnSpPr>
            <p:cNvPr id="6629" name="Google Shape;6629;p83"/>
            <p:cNvCxnSpPr/>
            <p:nvPr/>
          </p:nvCxnSpPr>
          <p:spPr>
            <a:xfrm rot="10800000">
              <a:off x="8178522" y="1765431"/>
              <a:ext cx="559200" cy="0"/>
            </a:xfrm>
            <a:prstGeom prst="straightConnector1">
              <a:avLst/>
            </a:prstGeom>
            <a:noFill/>
            <a:ln w="19050" cap="flat" cmpd="sng">
              <a:solidFill>
                <a:srgbClr val="BAC8D3"/>
              </a:solidFill>
              <a:prstDash val="solid"/>
              <a:round/>
              <a:headEnd type="oval" w="med" len="med"/>
              <a:tailEnd type="none" w="med" len="med"/>
            </a:ln>
          </p:spPr>
        </p:cxnSp>
        <p:cxnSp>
          <p:nvCxnSpPr>
            <p:cNvPr id="6630" name="Google Shape;6630;p83"/>
            <p:cNvCxnSpPr/>
            <p:nvPr/>
          </p:nvCxnSpPr>
          <p:spPr>
            <a:xfrm rot="10800000">
              <a:off x="7467500" y="2943528"/>
              <a:ext cx="1284300" cy="0"/>
            </a:xfrm>
            <a:prstGeom prst="straightConnector1">
              <a:avLst/>
            </a:prstGeom>
            <a:noFill/>
            <a:ln w="19050" cap="flat" cmpd="sng">
              <a:solidFill>
                <a:srgbClr val="5F7D95"/>
              </a:solidFill>
              <a:prstDash val="solid"/>
              <a:round/>
              <a:headEnd type="oval" w="med" len="med"/>
              <a:tailEnd type="none" w="med" len="med"/>
            </a:ln>
          </p:spPr>
        </p:cxnSp>
        <p:cxnSp>
          <p:nvCxnSpPr>
            <p:cNvPr id="6631" name="Google Shape;6631;p83"/>
            <p:cNvCxnSpPr/>
            <p:nvPr/>
          </p:nvCxnSpPr>
          <p:spPr>
            <a:xfrm>
              <a:off x="5787288" y="3630350"/>
              <a:ext cx="922800" cy="0"/>
            </a:xfrm>
            <a:prstGeom prst="straightConnector1">
              <a:avLst/>
            </a:prstGeom>
            <a:noFill/>
            <a:ln w="19050" cap="flat" cmpd="sng">
              <a:solidFill>
                <a:srgbClr val="435D74"/>
              </a:solidFill>
              <a:prstDash val="solid"/>
              <a:round/>
              <a:headEnd type="oval" w="med" len="med"/>
              <a:tailEnd type="none" w="med" len="med"/>
            </a:ln>
          </p:spPr>
        </p:cxnSp>
        <p:sp>
          <p:nvSpPr>
            <p:cNvPr id="6632" name="Google Shape;6632;p83"/>
            <p:cNvSpPr/>
            <p:nvPr/>
          </p:nvSpPr>
          <p:spPr>
            <a:xfrm>
              <a:off x="6601902" y="3690575"/>
              <a:ext cx="566400" cy="424800"/>
            </a:xfrm>
            <a:prstGeom prst="downArrow">
              <a:avLst>
                <a:gd name="adj1" fmla="val 50000"/>
                <a:gd name="adj2" fmla="val 50000"/>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3" name="Google Shape;6633;p83"/>
          <p:cNvGrpSpPr/>
          <p:nvPr/>
        </p:nvGrpSpPr>
        <p:grpSpPr>
          <a:xfrm>
            <a:off x="7123971" y="967151"/>
            <a:ext cx="1304650" cy="1124856"/>
            <a:chOff x="7287122" y="1165658"/>
            <a:chExt cx="1219413" cy="1051365"/>
          </a:xfrm>
        </p:grpSpPr>
        <p:grpSp>
          <p:nvGrpSpPr>
            <p:cNvPr id="6634" name="Google Shape;6634;p83"/>
            <p:cNvGrpSpPr/>
            <p:nvPr/>
          </p:nvGrpSpPr>
          <p:grpSpPr>
            <a:xfrm>
              <a:off x="7287122" y="1969723"/>
              <a:ext cx="1219413" cy="247300"/>
              <a:chOff x="7287122" y="1969723"/>
              <a:chExt cx="1219413" cy="247300"/>
            </a:xfrm>
          </p:grpSpPr>
          <p:sp>
            <p:nvSpPr>
              <p:cNvPr id="6635" name="Google Shape;6635;p83"/>
              <p:cNvSpPr/>
              <p:nvPr/>
            </p:nvSpPr>
            <p:spPr>
              <a:xfrm flipH="1">
                <a:off x="8366247" y="1969723"/>
                <a:ext cx="140288" cy="247300"/>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36" name="Google Shape;6636;p83"/>
              <p:cNvGrpSpPr/>
              <p:nvPr/>
            </p:nvGrpSpPr>
            <p:grpSpPr>
              <a:xfrm>
                <a:off x="7287122" y="2063892"/>
                <a:ext cx="1151753" cy="73428"/>
                <a:chOff x="7287122" y="2063892"/>
                <a:chExt cx="1151753" cy="73428"/>
              </a:xfrm>
            </p:grpSpPr>
            <p:sp>
              <p:nvSpPr>
                <p:cNvPr id="6637" name="Google Shape;6637;p83"/>
                <p:cNvSpPr/>
                <p:nvPr/>
              </p:nvSpPr>
              <p:spPr>
                <a:xfrm flipH="1">
                  <a:off x="7287122" y="2063892"/>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638" name="Google Shape;6638;p83"/>
                <p:cNvCxnSpPr/>
                <p:nvPr/>
              </p:nvCxnSpPr>
              <p:spPr>
                <a:xfrm rot="10800000">
                  <a:off x="7818475" y="2100600"/>
                  <a:ext cx="620400" cy="0"/>
                </a:xfrm>
                <a:prstGeom prst="straightConnector1">
                  <a:avLst/>
                </a:prstGeom>
                <a:noFill/>
                <a:ln w="9525" cap="flat" cmpd="sng">
                  <a:solidFill>
                    <a:srgbClr val="CFD9E0"/>
                  </a:solidFill>
                  <a:prstDash val="solid"/>
                  <a:round/>
                  <a:headEnd type="none" w="med" len="med"/>
                  <a:tailEnd type="oval" w="med" len="med"/>
                </a:ln>
              </p:spPr>
            </p:cxnSp>
          </p:grpSp>
        </p:grpSp>
        <p:grpSp>
          <p:nvGrpSpPr>
            <p:cNvPr id="6639" name="Google Shape;6639;p83"/>
            <p:cNvGrpSpPr/>
            <p:nvPr/>
          </p:nvGrpSpPr>
          <p:grpSpPr>
            <a:xfrm>
              <a:off x="7287122" y="1712201"/>
              <a:ext cx="1219403" cy="246767"/>
              <a:chOff x="7287122" y="1712201"/>
              <a:chExt cx="1219403" cy="246767"/>
            </a:xfrm>
          </p:grpSpPr>
          <p:sp>
            <p:nvSpPr>
              <p:cNvPr id="6640" name="Google Shape;6640;p83"/>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41" name="Google Shape;6641;p83"/>
              <p:cNvGrpSpPr/>
              <p:nvPr/>
            </p:nvGrpSpPr>
            <p:grpSpPr>
              <a:xfrm>
                <a:off x="7287122" y="1842861"/>
                <a:ext cx="1005303" cy="73419"/>
                <a:chOff x="7287122" y="1842861"/>
                <a:chExt cx="1005303" cy="73419"/>
              </a:xfrm>
            </p:grpSpPr>
            <p:sp>
              <p:nvSpPr>
                <p:cNvPr id="6642" name="Google Shape;6642;p83"/>
                <p:cNvSpPr/>
                <p:nvPr/>
              </p:nvSpPr>
              <p:spPr>
                <a:xfrm flipH="1">
                  <a:off x="7287122" y="1842861"/>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643" name="Google Shape;6643;p83"/>
                <p:cNvCxnSpPr/>
                <p:nvPr/>
              </p:nvCxnSpPr>
              <p:spPr>
                <a:xfrm rot="10800000">
                  <a:off x="7818425" y="1879575"/>
                  <a:ext cx="474000" cy="0"/>
                </a:xfrm>
                <a:prstGeom prst="straightConnector1">
                  <a:avLst/>
                </a:prstGeom>
                <a:noFill/>
                <a:ln w="9525" cap="flat" cmpd="sng">
                  <a:solidFill>
                    <a:srgbClr val="A5B7C6"/>
                  </a:solidFill>
                  <a:prstDash val="solid"/>
                  <a:round/>
                  <a:headEnd type="none" w="med" len="med"/>
                  <a:tailEnd type="oval" w="med" len="med"/>
                </a:ln>
              </p:spPr>
            </p:cxnSp>
          </p:grpSp>
        </p:grpSp>
        <p:grpSp>
          <p:nvGrpSpPr>
            <p:cNvPr id="6644" name="Google Shape;6644;p83"/>
            <p:cNvGrpSpPr/>
            <p:nvPr/>
          </p:nvGrpSpPr>
          <p:grpSpPr>
            <a:xfrm>
              <a:off x="7287122" y="1447520"/>
              <a:ext cx="1219403" cy="286667"/>
              <a:chOff x="7287122" y="1447520"/>
              <a:chExt cx="1219403" cy="286667"/>
            </a:xfrm>
          </p:grpSpPr>
          <p:sp>
            <p:nvSpPr>
              <p:cNvPr id="6645" name="Google Shape;6645;p83"/>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46" name="Google Shape;6646;p83"/>
              <p:cNvGrpSpPr/>
              <p:nvPr/>
            </p:nvGrpSpPr>
            <p:grpSpPr>
              <a:xfrm>
                <a:off x="7287122" y="1581977"/>
                <a:ext cx="852803" cy="73428"/>
                <a:chOff x="7287122" y="1581977"/>
                <a:chExt cx="852803" cy="73428"/>
              </a:xfrm>
            </p:grpSpPr>
            <p:sp>
              <p:nvSpPr>
                <p:cNvPr id="6647" name="Google Shape;6647;p83"/>
                <p:cNvSpPr/>
                <p:nvPr/>
              </p:nvSpPr>
              <p:spPr>
                <a:xfrm flipH="1">
                  <a:off x="7287122" y="1581977"/>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648" name="Google Shape;6648;p83"/>
                <p:cNvCxnSpPr/>
                <p:nvPr/>
              </p:nvCxnSpPr>
              <p:spPr>
                <a:xfrm rot="10800000">
                  <a:off x="7818325" y="1618700"/>
                  <a:ext cx="321600" cy="0"/>
                </a:xfrm>
                <a:prstGeom prst="straightConnector1">
                  <a:avLst/>
                </a:prstGeom>
                <a:noFill/>
                <a:ln w="9525" cap="flat" cmpd="sng">
                  <a:solidFill>
                    <a:srgbClr val="869FB2"/>
                  </a:solidFill>
                  <a:prstDash val="solid"/>
                  <a:round/>
                  <a:headEnd type="none" w="med" len="med"/>
                  <a:tailEnd type="oval" w="med" len="med"/>
                </a:ln>
              </p:spPr>
            </p:cxnSp>
          </p:grpSp>
        </p:grpSp>
        <p:grpSp>
          <p:nvGrpSpPr>
            <p:cNvPr id="6649" name="Google Shape;6649;p83"/>
            <p:cNvGrpSpPr/>
            <p:nvPr/>
          </p:nvGrpSpPr>
          <p:grpSpPr>
            <a:xfrm>
              <a:off x="7287122" y="1165658"/>
              <a:ext cx="1219403" cy="344253"/>
              <a:chOff x="7287122" y="1165658"/>
              <a:chExt cx="1219403" cy="344253"/>
            </a:xfrm>
          </p:grpSpPr>
          <p:sp>
            <p:nvSpPr>
              <p:cNvPr id="6650" name="Google Shape;6650;p83"/>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51" name="Google Shape;6651;p83"/>
              <p:cNvGrpSpPr/>
              <p:nvPr/>
            </p:nvGrpSpPr>
            <p:grpSpPr>
              <a:xfrm>
                <a:off x="7287122" y="1341025"/>
                <a:ext cx="695703" cy="73419"/>
                <a:chOff x="7287122" y="1341025"/>
                <a:chExt cx="695703" cy="73419"/>
              </a:xfrm>
            </p:grpSpPr>
            <p:sp>
              <p:nvSpPr>
                <p:cNvPr id="6652" name="Google Shape;6652;p83"/>
                <p:cNvSpPr/>
                <p:nvPr/>
              </p:nvSpPr>
              <p:spPr>
                <a:xfrm flipH="1">
                  <a:off x="7287122" y="1341025"/>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653" name="Google Shape;6653;p83"/>
                <p:cNvCxnSpPr/>
                <p:nvPr/>
              </p:nvCxnSpPr>
              <p:spPr>
                <a:xfrm rot="10800000">
                  <a:off x="7818425" y="1377750"/>
                  <a:ext cx="164400" cy="0"/>
                </a:xfrm>
                <a:prstGeom prst="straightConnector1">
                  <a:avLst/>
                </a:prstGeom>
                <a:noFill/>
                <a:ln w="9525" cap="flat" cmpd="sng">
                  <a:solidFill>
                    <a:srgbClr val="869FB1"/>
                  </a:solidFill>
                  <a:prstDash val="solid"/>
                  <a:round/>
                  <a:headEnd type="none" w="med" len="med"/>
                  <a:tailEnd type="oval" w="med" len="med"/>
                </a:ln>
              </p:spPr>
            </p:cxnSp>
          </p:grpSp>
        </p:grpSp>
      </p:grpSp>
      <p:grpSp>
        <p:nvGrpSpPr>
          <p:cNvPr id="6654" name="Google Shape;6654;p83"/>
          <p:cNvGrpSpPr/>
          <p:nvPr/>
        </p:nvGrpSpPr>
        <p:grpSpPr>
          <a:xfrm>
            <a:off x="5790463" y="973174"/>
            <a:ext cx="1397729" cy="1098540"/>
            <a:chOff x="5900602" y="1193063"/>
            <a:chExt cx="1299851" cy="1021707"/>
          </a:xfrm>
        </p:grpSpPr>
        <p:grpSp>
          <p:nvGrpSpPr>
            <p:cNvPr id="6655" name="Google Shape;6655;p83"/>
            <p:cNvGrpSpPr/>
            <p:nvPr/>
          </p:nvGrpSpPr>
          <p:grpSpPr>
            <a:xfrm>
              <a:off x="6520337" y="1193063"/>
              <a:ext cx="341815" cy="799959"/>
              <a:chOff x="6520337" y="1193063"/>
              <a:chExt cx="341815" cy="799959"/>
            </a:xfrm>
          </p:grpSpPr>
          <p:grpSp>
            <p:nvGrpSpPr>
              <p:cNvPr id="6656" name="Google Shape;6656;p83"/>
              <p:cNvGrpSpPr/>
              <p:nvPr/>
            </p:nvGrpSpPr>
            <p:grpSpPr>
              <a:xfrm>
                <a:off x="6520337" y="1589527"/>
                <a:ext cx="213950" cy="403494"/>
                <a:chOff x="6520337" y="1589527"/>
                <a:chExt cx="213950" cy="403494"/>
              </a:xfrm>
            </p:grpSpPr>
            <p:sp>
              <p:nvSpPr>
                <p:cNvPr id="6657" name="Google Shape;6657;p83"/>
                <p:cNvSpPr/>
                <p:nvPr/>
              </p:nvSpPr>
              <p:spPr>
                <a:xfrm rot="-5400000">
                  <a:off x="6522864" y="1587001"/>
                  <a:ext cx="208853" cy="213906"/>
                </a:xfrm>
                <a:custGeom>
                  <a:avLst/>
                  <a:gdLst/>
                  <a:ahLst/>
                  <a:cxnLst/>
                  <a:rect l="l" t="t" r="r" b="b"/>
                  <a:pathLst>
                    <a:path w="24013" h="24594" extrusionOk="0">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8" name="Google Shape;6658;p83"/>
                <p:cNvSpPr/>
                <p:nvPr/>
              </p:nvSpPr>
              <p:spPr>
                <a:xfrm rot="-5400000">
                  <a:off x="6529204" y="1787939"/>
                  <a:ext cx="196250" cy="213915"/>
                </a:xfrm>
                <a:custGeom>
                  <a:avLst/>
                  <a:gdLst/>
                  <a:ahLst/>
                  <a:cxnLst/>
                  <a:rect l="l" t="t" r="r" b="b"/>
                  <a:pathLst>
                    <a:path w="22564" h="24595" extrusionOk="0">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9" name="Google Shape;6659;p83"/>
              <p:cNvGrpSpPr/>
              <p:nvPr/>
            </p:nvGrpSpPr>
            <p:grpSpPr>
              <a:xfrm>
                <a:off x="6577204" y="1193063"/>
                <a:ext cx="284947" cy="464512"/>
                <a:chOff x="6577204" y="1193063"/>
                <a:chExt cx="284947" cy="464512"/>
              </a:xfrm>
            </p:grpSpPr>
            <p:sp>
              <p:nvSpPr>
                <p:cNvPr id="6660" name="Google Shape;6660;p83"/>
                <p:cNvSpPr/>
                <p:nvPr/>
              </p:nvSpPr>
              <p:spPr>
                <a:xfrm>
                  <a:off x="6577204"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661" name="Google Shape;6661;p83"/>
                <p:cNvCxnSpPr/>
                <p:nvPr/>
              </p:nvCxnSpPr>
              <p:spPr>
                <a:xfrm rot="10800000">
                  <a:off x="6677825" y="1279575"/>
                  <a:ext cx="0" cy="378000"/>
                </a:xfrm>
                <a:prstGeom prst="straightConnector1">
                  <a:avLst/>
                </a:prstGeom>
                <a:noFill/>
                <a:ln w="9525" cap="flat" cmpd="sng">
                  <a:solidFill>
                    <a:srgbClr val="A5B7C6"/>
                  </a:solidFill>
                  <a:prstDash val="solid"/>
                  <a:round/>
                  <a:headEnd type="none" w="med" len="med"/>
                  <a:tailEnd type="oval" w="med" len="med"/>
                </a:ln>
              </p:spPr>
            </p:cxnSp>
          </p:grpSp>
        </p:grpSp>
        <p:grpSp>
          <p:nvGrpSpPr>
            <p:cNvPr id="6662" name="Google Shape;6662;p83"/>
            <p:cNvGrpSpPr/>
            <p:nvPr/>
          </p:nvGrpSpPr>
          <p:grpSpPr>
            <a:xfrm>
              <a:off x="6238903" y="1193063"/>
              <a:ext cx="300475" cy="900152"/>
              <a:chOff x="6238903" y="1193063"/>
              <a:chExt cx="300475" cy="900152"/>
            </a:xfrm>
          </p:grpSpPr>
          <p:grpSp>
            <p:nvGrpSpPr>
              <p:cNvPr id="6663" name="Google Shape;6663;p83"/>
              <p:cNvGrpSpPr/>
              <p:nvPr/>
            </p:nvGrpSpPr>
            <p:grpSpPr>
              <a:xfrm>
                <a:off x="6290865" y="1489315"/>
                <a:ext cx="248514" cy="603900"/>
                <a:chOff x="6290865" y="1489315"/>
                <a:chExt cx="248514" cy="603900"/>
              </a:xfrm>
            </p:grpSpPr>
            <p:sp>
              <p:nvSpPr>
                <p:cNvPr id="6664" name="Google Shape;6664;p83"/>
                <p:cNvSpPr/>
                <p:nvPr/>
              </p:nvSpPr>
              <p:spPr>
                <a:xfrm rot="-5400000">
                  <a:off x="6260589" y="1519591"/>
                  <a:ext cx="309066" cy="248514"/>
                </a:xfrm>
                <a:custGeom>
                  <a:avLst/>
                  <a:gdLst/>
                  <a:ahLst/>
                  <a:cxnLst/>
                  <a:rect l="l" t="t" r="r" b="b"/>
                  <a:pathLst>
                    <a:path w="35535" h="28573" extrusionOk="0">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5" name="Google Shape;6665;p83"/>
                <p:cNvSpPr/>
                <p:nvPr/>
              </p:nvSpPr>
              <p:spPr>
                <a:xfrm rot="-5400000">
                  <a:off x="6266916" y="1820752"/>
                  <a:ext cx="296437" cy="248488"/>
                </a:xfrm>
                <a:custGeom>
                  <a:avLst/>
                  <a:gdLst/>
                  <a:ahLst/>
                  <a:cxnLst/>
                  <a:rect l="l" t="t" r="r" b="b"/>
                  <a:pathLst>
                    <a:path w="34083" h="28570" extrusionOk="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6" name="Google Shape;6666;p83"/>
              <p:cNvGrpSpPr/>
              <p:nvPr/>
            </p:nvGrpSpPr>
            <p:grpSpPr>
              <a:xfrm>
                <a:off x="6238903" y="1193063"/>
                <a:ext cx="284947" cy="333087"/>
                <a:chOff x="6238903" y="1193063"/>
                <a:chExt cx="284947" cy="333087"/>
              </a:xfrm>
            </p:grpSpPr>
            <p:sp>
              <p:nvSpPr>
                <p:cNvPr id="6667" name="Google Shape;6667;p83"/>
                <p:cNvSpPr/>
                <p:nvPr/>
              </p:nvSpPr>
              <p:spPr>
                <a:xfrm>
                  <a:off x="6238903" y="1193063"/>
                  <a:ext cx="284947" cy="63648"/>
                </a:xfrm>
                <a:custGeom>
                  <a:avLst/>
                  <a:gdLst/>
                  <a:ahLst/>
                  <a:cxnLst/>
                  <a:rect l="l" t="t" r="r" b="b"/>
                  <a:pathLst>
                    <a:path w="32762" h="7318" extrusionOk="0">
                      <a:moveTo>
                        <a:pt x="0" y="0"/>
                      </a:moveTo>
                      <a:lnTo>
                        <a:pt x="0" y="7317"/>
                      </a:lnTo>
                      <a:lnTo>
                        <a:pt x="32762" y="7317"/>
                      </a:lnTo>
                      <a:lnTo>
                        <a:pt x="3276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668" name="Google Shape;6668;p83"/>
                <p:cNvCxnSpPr/>
                <p:nvPr/>
              </p:nvCxnSpPr>
              <p:spPr>
                <a:xfrm rot="10800000">
                  <a:off x="6431250" y="1279250"/>
                  <a:ext cx="0" cy="246900"/>
                </a:xfrm>
                <a:prstGeom prst="straightConnector1">
                  <a:avLst/>
                </a:prstGeom>
                <a:noFill/>
                <a:ln w="9525" cap="flat" cmpd="sng">
                  <a:solidFill>
                    <a:srgbClr val="869FB2"/>
                  </a:solidFill>
                  <a:prstDash val="solid"/>
                  <a:round/>
                  <a:headEnd type="none" w="med" len="med"/>
                  <a:tailEnd type="oval" w="med" len="med"/>
                </a:ln>
              </p:spPr>
            </p:cxnSp>
          </p:grpSp>
        </p:grpSp>
        <p:grpSp>
          <p:nvGrpSpPr>
            <p:cNvPr id="6669" name="Google Shape;6669;p83"/>
            <p:cNvGrpSpPr/>
            <p:nvPr/>
          </p:nvGrpSpPr>
          <p:grpSpPr>
            <a:xfrm>
              <a:off x="5900602" y="1193063"/>
              <a:ext cx="444345" cy="1021707"/>
              <a:chOff x="5900602" y="1193063"/>
              <a:chExt cx="444345" cy="1021707"/>
            </a:xfrm>
          </p:grpSpPr>
          <p:grpSp>
            <p:nvGrpSpPr>
              <p:cNvPr id="6670" name="Google Shape;6670;p83"/>
              <p:cNvGrpSpPr/>
              <p:nvPr/>
            </p:nvGrpSpPr>
            <p:grpSpPr>
              <a:xfrm>
                <a:off x="6046501" y="1367785"/>
                <a:ext cx="298446" cy="846986"/>
                <a:chOff x="6046501" y="1367785"/>
                <a:chExt cx="298446" cy="846986"/>
              </a:xfrm>
            </p:grpSpPr>
            <p:sp>
              <p:nvSpPr>
                <p:cNvPr id="6671" name="Google Shape;6671;p83"/>
                <p:cNvSpPr/>
                <p:nvPr/>
              </p:nvSpPr>
              <p:spPr>
                <a:xfrm rot="-5400000">
                  <a:off x="5980418" y="1433868"/>
                  <a:ext cx="430613" cy="298446"/>
                </a:xfrm>
                <a:custGeom>
                  <a:avLst/>
                  <a:gdLst/>
                  <a:ahLst/>
                  <a:cxnLst/>
                  <a:rect l="l" t="t" r="r" b="b"/>
                  <a:pathLst>
                    <a:path w="49510" h="34314" extrusionOk="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2" name="Google Shape;6672;p83"/>
                <p:cNvSpPr/>
                <p:nvPr/>
              </p:nvSpPr>
              <p:spPr>
                <a:xfrm rot="-5400000">
                  <a:off x="5986745" y="1856568"/>
                  <a:ext cx="417984" cy="298420"/>
                </a:xfrm>
                <a:custGeom>
                  <a:avLst/>
                  <a:gdLst/>
                  <a:ahLst/>
                  <a:cxnLst/>
                  <a:rect l="l" t="t" r="r" b="b"/>
                  <a:pathLst>
                    <a:path w="48058" h="34311" extrusionOk="0">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3" name="Google Shape;6673;p83"/>
              <p:cNvGrpSpPr/>
              <p:nvPr/>
            </p:nvGrpSpPr>
            <p:grpSpPr>
              <a:xfrm>
                <a:off x="5900602" y="1193063"/>
                <a:ext cx="284947" cy="182312"/>
                <a:chOff x="5900602" y="1193063"/>
                <a:chExt cx="284947" cy="182312"/>
              </a:xfrm>
            </p:grpSpPr>
            <p:sp>
              <p:nvSpPr>
                <p:cNvPr id="6674" name="Google Shape;6674;p83"/>
                <p:cNvSpPr/>
                <p:nvPr/>
              </p:nvSpPr>
              <p:spPr>
                <a:xfrm>
                  <a:off x="5900602" y="1193063"/>
                  <a:ext cx="284947" cy="63648"/>
                </a:xfrm>
                <a:custGeom>
                  <a:avLst/>
                  <a:gdLst/>
                  <a:ahLst/>
                  <a:cxnLst/>
                  <a:rect l="l" t="t" r="r" b="b"/>
                  <a:pathLst>
                    <a:path w="32762" h="7318" extrusionOk="0">
                      <a:moveTo>
                        <a:pt x="0" y="0"/>
                      </a:moveTo>
                      <a:lnTo>
                        <a:pt x="0" y="7318"/>
                      </a:lnTo>
                      <a:lnTo>
                        <a:pt x="32762" y="7318"/>
                      </a:lnTo>
                      <a:lnTo>
                        <a:pt x="32762"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675" name="Google Shape;6675;p83"/>
                <p:cNvCxnSpPr/>
                <p:nvPr/>
              </p:nvCxnSpPr>
              <p:spPr>
                <a:xfrm rot="10800000">
                  <a:off x="6156950" y="1279675"/>
                  <a:ext cx="0" cy="95700"/>
                </a:xfrm>
                <a:prstGeom prst="straightConnector1">
                  <a:avLst/>
                </a:prstGeom>
                <a:noFill/>
                <a:ln w="9525" cap="flat" cmpd="sng">
                  <a:solidFill>
                    <a:srgbClr val="657E93"/>
                  </a:solidFill>
                  <a:prstDash val="solid"/>
                  <a:round/>
                  <a:headEnd type="none" w="med" len="med"/>
                  <a:tailEnd type="oval" w="med" len="med"/>
                </a:ln>
              </p:spPr>
            </p:cxnSp>
          </p:grpSp>
        </p:grpSp>
        <p:grpSp>
          <p:nvGrpSpPr>
            <p:cNvPr id="6676" name="Google Shape;6676;p83"/>
            <p:cNvGrpSpPr/>
            <p:nvPr/>
          </p:nvGrpSpPr>
          <p:grpSpPr>
            <a:xfrm>
              <a:off x="6738300" y="1193063"/>
              <a:ext cx="462153" cy="707634"/>
              <a:chOff x="6738300" y="1193063"/>
              <a:chExt cx="462153" cy="707634"/>
            </a:xfrm>
          </p:grpSpPr>
          <p:grpSp>
            <p:nvGrpSpPr>
              <p:cNvPr id="6677" name="Google Shape;6677;p83"/>
              <p:cNvGrpSpPr/>
              <p:nvPr/>
            </p:nvGrpSpPr>
            <p:grpSpPr>
              <a:xfrm>
                <a:off x="6915505" y="1193063"/>
                <a:ext cx="284947" cy="597387"/>
                <a:chOff x="6915505" y="1193063"/>
                <a:chExt cx="284947" cy="597387"/>
              </a:xfrm>
            </p:grpSpPr>
            <p:sp>
              <p:nvSpPr>
                <p:cNvPr id="6678" name="Google Shape;6678;p83"/>
                <p:cNvSpPr/>
                <p:nvPr/>
              </p:nvSpPr>
              <p:spPr>
                <a:xfrm>
                  <a:off x="6915505"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679" name="Google Shape;6679;p83"/>
                <p:cNvCxnSpPr/>
                <p:nvPr/>
              </p:nvCxnSpPr>
              <p:spPr>
                <a:xfrm rot="10800000">
                  <a:off x="6938275" y="1279850"/>
                  <a:ext cx="0" cy="510600"/>
                </a:xfrm>
                <a:prstGeom prst="straightConnector1">
                  <a:avLst/>
                </a:prstGeom>
                <a:noFill/>
                <a:ln w="9525" cap="flat" cmpd="sng">
                  <a:solidFill>
                    <a:srgbClr val="E3E7EA"/>
                  </a:solidFill>
                  <a:prstDash val="solid"/>
                  <a:round/>
                  <a:headEnd type="none" w="med" len="med"/>
                  <a:tailEnd type="oval" w="med" len="med"/>
                </a:ln>
              </p:spPr>
            </p:cxnSp>
          </p:grpSp>
          <p:grpSp>
            <p:nvGrpSpPr>
              <p:cNvPr id="6680" name="Google Shape;6680;p83"/>
              <p:cNvGrpSpPr/>
              <p:nvPr/>
            </p:nvGrpSpPr>
            <p:grpSpPr>
              <a:xfrm>
                <a:off x="6738300" y="1684725"/>
                <a:ext cx="230066" cy="215971"/>
                <a:chOff x="6738300" y="1684725"/>
                <a:chExt cx="230066" cy="215971"/>
              </a:xfrm>
            </p:grpSpPr>
            <p:sp>
              <p:nvSpPr>
                <p:cNvPr id="6681" name="Google Shape;6681;p83"/>
                <p:cNvSpPr/>
                <p:nvPr/>
              </p:nvSpPr>
              <p:spPr>
                <a:xfrm rot="-5400000">
                  <a:off x="6799187" y="1731518"/>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2" name="Google Shape;6682;p83"/>
                <p:cNvSpPr/>
                <p:nvPr/>
              </p:nvSpPr>
              <p:spPr>
                <a:xfrm rot="-5400000" flipH="1">
                  <a:off x="6799182" y="1623843"/>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Shape 6686"/>
        <p:cNvGrpSpPr/>
        <p:nvPr/>
      </p:nvGrpSpPr>
      <p:grpSpPr>
        <a:xfrm>
          <a:off x="0" y="0"/>
          <a:ext cx="0" cy="0"/>
          <a:chOff x="0" y="0"/>
          <a:chExt cx="0" cy="0"/>
        </a:xfrm>
      </p:grpSpPr>
      <p:grpSp>
        <p:nvGrpSpPr>
          <p:cNvPr id="6687" name="Google Shape;6687;p84"/>
          <p:cNvGrpSpPr/>
          <p:nvPr/>
        </p:nvGrpSpPr>
        <p:grpSpPr>
          <a:xfrm>
            <a:off x="829359" y="2307635"/>
            <a:ext cx="339235" cy="298186"/>
            <a:chOff x="898875" y="244725"/>
            <a:chExt cx="481800" cy="423500"/>
          </a:xfrm>
        </p:grpSpPr>
        <p:sp>
          <p:nvSpPr>
            <p:cNvPr id="6688" name="Google Shape;6688;p84"/>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89" name="Google Shape;6689;p84"/>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90" name="Google Shape;6690;p84"/>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91" name="Google Shape;6691;p84"/>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92" name="Google Shape;6692;p84"/>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93" name="Google Shape;6693;p84"/>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94" name="Google Shape;6694;p84"/>
          <p:cNvGrpSpPr/>
          <p:nvPr/>
        </p:nvGrpSpPr>
        <p:grpSpPr>
          <a:xfrm>
            <a:off x="1267741" y="2287103"/>
            <a:ext cx="298169" cy="339253"/>
            <a:chOff x="1529350" y="258825"/>
            <a:chExt cx="423475" cy="481825"/>
          </a:xfrm>
        </p:grpSpPr>
        <p:sp>
          <p:nvSpPr>
            <p:cNvPr id="6695" name="Google Shape;6695;p84"/>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96" name="Google Shape;6696;p84"/>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97" name="Google Shape;6697;p84"/>
          <p:cNvGrpSpPr/>
          <p:nvPr/>
        </p:nvGrpSpPr>
        <p:grpSpPr>
          <a:xfrm>
            <a:off x="1660716" y="2367273"/>
            <a:ext cx="340890" cy="178912"/>
            <a:chOff x="2084325" y="363300"/>
            <a:chExt cx="484150" cy="254100"/>
          </a:xfrm>
        </p:grpSpPr>
        <p:sp>
          <p:nvSpPr>
            <p:cNvPr id="6698" name="Google Shape;6698;p84"/>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99" name="Google Shape;6699;p84"/>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00" name="Google Shape;6700;p84"/>
          <p:cNvGrpSpPr/>
          <p:nvPr/>
        </p:nvGrpSpPr>
        <p:grpSpPr>
          <a:xfrm>
            <a:off x="2110011" y="2287102"/>
            <a:ext cx="298169" cy="339253"/>
            <a:chOff x="2707500" y="249400"/>
            <a:chExt cx="423475" cy="481825"/>
          </a:xfrm>
        </p:grpSpPr>
        <p:sp>
          <p:nvSpPr>
            <p:cNvPr id="6701" name="Google Shape;6701;p84"/>
            <p:cNvSpPr/>
            <p:nvPr/>
          </p:nvSpPr>
          <p:spPr>
            <a:xfrm>
              <a:off x="2739175" y="420675"/>
              <a:ext cx="360100" cy="310550"/>
            </a:xfrm>
            <a:custGeom>
              <a:avLst/>
              <a:gdLst/>
              <a:ahLst/>
              <a:cxnLst/>
              <a:rect l="l" t="t" r="r" b="b"/>
              <a:pathLst>
                <a:path w="14404" h="12422" extrusionOk="0">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02" name="Google Shape;6702;p84"/>
            <p:cNvSpPr/>
            <p:nvPr/>
          </p:nvSpPr>
          <p:spPr>
            <a:xfrm>
              <a:off x="2707500" y="249400"/>
              <a:ext cx="423475" cy="141175"/>
            </a:xfrm>
            <a:custGeom>
              <a:avLst/>
              <a:gdLst/>
              <a:ahLst/>
              <a:cxnLst/>
              <a:rect l="l" t="t" r="r" b="b"/>
              <a:pathLst>
                <a:path w="16939" h="5647" extrusionOk="0">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03" name="Google Shape;6703;p84"/>
          <p:cNvGrpSpPr/>
          <p:nvPr/>
        </p:nvGrpSpPr>
        <p:grpSpPr>
          <a:xfrm>
            <a:off x="2523626" y="2287428"/>
            <a:ext cx="305386" cy="338602"/>
            <a:chOff x="3300325" y="249875"/>
            <a:chExt cx="433725" cy="480900"/>
          </a:xfrm>
        </p:grpSpPr>
        <p:sp>
          <p:nvSpPr>
            <p:cNvPr id="6704" name="Google Shape;6704;p84"/>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05" name="Google Shape;6705;p84"/>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06" name="Google Shape;6706;p84"/>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07" name="Google Shape;6707;p84"/>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08" name="Google Shape;6708;p84"/>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09" name="Google Shape;6709;p84"/>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10" name="Google Shape;6710;p84"/>
          <p:cNvGrpSpPr/>
          <p:nvPr/>
        </p:nvGrpSpPr>
        <p:grpSpPr>
          <a:xfrm>
            <a:off x="2912712" y="2287349"/>
            <a:ext cx="352349" cy="338760"/>
            <a:chOff x="3854700" y="249750"/>
            <a:chExt cx="500425" cy="481125"/>
          </a:xfrm>
        </p:grpSpPr>
        <p:sp>
          <p:nvSpPr>
            <p:cNvPr id="6711" name="Google Shape;6711;p84"/>
            <p:cNvSpPr/>
            <p:nvPr/>
          </p:nvSpPr>
          <p:spPr>
            <a:xfrm>
              <a:off x="4206725" y="598350"/>
              <a:ext cx="70775" cy="68025"/>
            </a:xfrm>
            <a:custGeom>
              <a:avLst/>
              <a:gdLst/>
              <a:ahLst/>
              <a:cxnLst/>
              <a:rect l="l" t="t" r="r" b="b"/>
              <a:pathLst>
                <a:path w="2831" h="2721" extrusionOk="0">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2" name="Google Shape;6712;p84"/>
            <p:cNvSpPr/>
            <p:nvPr/>
          </p:nvSpPr>
          <p:spPr>
            <a:xfrm>
              <a:off x="4226750" y="538600"/>
              <a:ext cx="91250" cy="48150"/>
            </a:xfrm>
            <a:custGeom>
              <a:avLst/>
              <a:gdLst/>
              <a:ahLst/>
              <a:cxnLst/>
              <a:rect l="l" t="t" r="r" b="b"/>
              <a:pathLst>
                <a:path w="3650" h="1926" extrusionOk="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3" name="Google Shape;6713;p84"/>
            <p:cNvSpPr/>
            <p:nvPr/>
          </p:nvSpPr>
          <p:spPr>
            <a:xfrm>
              <a:off x="4146500" y="618325"/>
              <a:ext cx="52050" cy="88650"/>
            </a:xfrm>
            <a:custGeom>
              <a:avLst/>
              <a:gdLst/>
              <a:ahLst/>
              <a:cxnLst/>
              <a:rect l="l" t="t" r="r" b="b"/>
              <a:pathLst>
                <a:path w="2082" h="3546" extrusionOk="0">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4" name="Google Shape;6714;p84"/>
            <p:cNvSpPr/>
            <p:nvPr/>
          </p:nvSpPr>
          <p:spPr>
            <a:xfrm>
              <a:off x="3927425" y="319075"/>
              <a:ext cx="70650" cy="67850"/>
            </a:xfrm>
            <a:custGeom>
              <a:avLst/>
              <a:gdLst/>
              <a:ahLst/>
              <a:cxnLst/>
              <a:rect l="l" t="t" r="r" b="b"/>
              <a:pathLst>
                <a:path w="2826" h="2714" extrusionOk="0">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5" name="Google Shape;6715;p84"/>
            <p:cNvSpPr/>
            <p:nvPr/>
          </p:nvSpPr>
          <p:spPr>
            <a:xfrm>
              <a:off x="4007000" y="279300"/>
              <a:ext cx="51675" cy="88150"/>
            </a:xfrm>
            <a:custGeom>
              <a:avLst/>
              <a:gdLst/>
              <a:ahLst/>
              <a:cxnLst/>
              <a:rect l="l" t="t" r="r" b="b"/>
              <a:pathLst>
                <a:path w="2067" h="3526" extrusionOk="0">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6" name="Google Shape;6716;p84"/>
            <p:cNvSpPr/>
            <p:nvPr/>
          </p:nvSpPr>
          <p:spPr>
            <a:xfrm>
              <a:off x="3887300" y="398850"/>
              <a:ext cx="91800" cy="48250"/>
            </a:xfrm>
            <a:custGeom>
              <a:avLst/>
              <a:gdLst/>
              <a:ahLst/>
              <a:cxnLst/>
              <a:rect l="l" t="t" r="r" b="b"/>
              <a:pathLst>
                <a:path w="3672" h="1930" extrusionOk="0">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7" name="Google Shape;6717;p84"/>
            <p:cNvSpPr/>
            <p:nvPr/>
          </p:nvSpPr>
          <p:spPr>
            <a:xfrm>
              <a:off x="3854700" y="413675"/>
              <a:ext cx="353475" cy="317200"/>
            </a:xfrm>
            <a:custGeom>
              <a:avLst/>
              <a:gdLst/>
              <a:ahLst/>
              <a:cxnLst/>
              <a:rect l="l" t="t" r="r" b="b"/>
              <a:pathLst>
                <a:path w="14139" h="12688" extrusionOk="0">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8" name="Google Shape;6718;p84"/>
            <p:cNvSpPr/>
            <p:nvPr/>
          </p:nvSpPr>
          <p:spPr>
            <a:xfrm>
              <a:off x="3996825" y="249750"/>
              <a:ext cx="358300" cy="322025"/>
            </a:xfrm>
            <a:custGeom>
              <a:avLst/>
              <a:gdLst/>
              <a:ahLst/>
              <a:cxnLst/>
              <a:rect l="l" t="t" r="r" b="b"/>
              <a:pathLst>
                <a:path w="14332" h="12881" extrusionOk="0">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19" name="Google Shape;6719;p84"/>
          <p:cNvGrpSpPr/>
          <p:nvPr/>
        </p:nvGrpSpPr>
        <p:grpSpPr>
          <a:xfrm>
            <a:off x="3330701" y="2287349"/>
            <a:ext cx="352349" cy="338760"/>
            <a:chOff x="4447550" y="249750"/>
            <a:chExt cx="500425" cy="481125"/>
          </a:xfrm>
        </p:grpSpPr>
        <p:sp>
          <p:nvSpPr>
            <p:cNvPr id="6720" name="Google Shape;6720;p84"/>
            <p:cNvSpPr/>
            <p:nvPr/>
          </p:nvSpPr>
          <p:spPr>
            <a:xfrm>
              <a:off x="4447550" y="413675"/>
              <a:ext cx="353475" cy="317200"/>
            </a:xfrm>
            <a:custGeom>
              <a:avLst/>
              <a:gdLst/>
              <a:ahLst/>
              <a:cxnLst/>
              <a:rect l="l" t="t" r="r" b="b"/>
              <a:pathLst>
                <a:path w="14139" h="12688" extrusionOk="0">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1" name="Google Shape;6721;p84"/>
            <p:cNvSpPr/>
            <p:nvPr/>
          </p:nvSpPr>
          <p:spPr>
            <a:xfrm>
              <a:off x="4589675" y="249750"/>
              <a:ext cx="358300" cy="322025"/>
            </a:xfrm>
            <a:custGeom>
              <a:avLst/>
              <a:gdLst/>
              <a:ahLst/>
              <a:cxnLst/>
              <a:rect l="l" t="t" r="r" b="b"/>
              <a:pathLst>
                <a:path w="14332" h="12881" extrusionOk="0">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22" name="Google Shape;6722;p84"/>
          <p:cNvGrpSpPr/>
          <p:nvPr/>
        </p:nvGrpSpPr>
        <p:grpSpPr>
          <a:xfrm>
            <a:off x="3759902" y="2287102"/>
            <a:ext cx="339253" cy="339253"/>
            <a:chOff x="5049725" y="249400"/>
            <a:chExt cx="481825" cy="481825"/>
          </a:xfrm>
        </p:grpSpPr>
        <p:sp>
          <p:nvSpPr>
            <p:cNvPr id="6723" name="Google Shape;6723;p84"/>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4" name="Google Shape;6724;p84"/>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25" name="Google Shape;6725;p84"/>
          <p:cNvGrpSpPr/>
          <p:nvPr/>
        </p:nvGrpSpPr>
        <p:grpSpPr>
          <a:xfrm>
            <a:off x="4173843" y="2287102"/>
            <a:ext cx="339253" cy="339253"/>
            <a:chOff x="5660400" y="238125"/>
            <a:chExt cx="481825" cy="481825"/>
          </a:xfrm>
        </p:grpSpPr>
        <p:sp>
          <p:nvSpPr>
            <p:cNvPr id="6726" name="Google Shape;6726;p84"/>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7" name="Google Shape;6727;p84"/>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28" name="Google Shape;6728;p84"/>
          <p:cNvGrpSpPr/>
          <p:nvPr/>
        </p:nvGrpSpPr>
        <p:grpSpPr>
          <a:xfrm>
            <a:off x="4590529" y="2287102"/>
            <a:ext cx="339253" cy="339253"/>
            <a:chOff x="6235400" y="249400"/>
            <a:chExt cx="481825" cy="481825"/>
          </a:xfrm>
        </p:grpSpPr>
        <p:sp>
          <p:nvSpPr>
            <p:cNvPr id="6729" name="Google Shape;6729;p84"/>
            <p:cNvSpPr/>
            <p:nvPr/>
          </p:nvSpPr>
          <p:spPr>
            <a:xfrm>
              <a:off x="6425625" y="482025"/>
              <a:ext cx="177700" cy="135375"/>
            </a:xfrm>
            <a:custGeom>
              <a:avLst/>
              <a:gdLst/>
              <a:ahLst/>
              <a:cxnLst/>
              <a:rect l="l" t="t" r="r" b="b"/>
              <a:pathLst>
                <a:path w="7108" h="5415" extrusionOk="0">
                  <a:moveTo>
                    <a:pt x="5415" y="0"/>
                  </a:moveTo>
                  <a:lnTo>
                    <a:pt x="1" y="5415"/>
                  </a:lnTo>
                  <a:lnTo>
                    <a:pt x="7107" y="5415"/>
                  </a:lnTo>
                  <a:lnTo>
                    <a:pt x="7107" y="1696"/>
                  </a:lnTo>
                  <a:lnTo>
                    <a:pt x="54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30" name="Google Shape;6730;p84"/>
            <p:cNvSpPr/>
            <p:nvPr/>
          </p:nvSpPr>
          <p:spPr>
            <a:xfrm>
              <a:off x="6462150" y="419775"/>
              <a:ext cx="28250" cy="28250"/>
            </a:xfrm>
            <a:custGeom>
              <a:avLst/>
              <a:gdLst/>
              <a:ahLst/>
              <a:cxnLst/>
              <a:rect l="l" t="t" r="r" b="b"/>
              <a:pathLst>
                <a:path w="1130" h="1130" extrusionOk="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31" name="Google Shape;6731;p84"/>
            <p:cNvSpPr/>
            <p:nvPr/>
          </p:nvSpPr>
          <p:spPr>
            <a:xfrm>
              <a:off x="6349225" y="508600"/>
              <a:ext cx="113625" cy="108800"/>
            </a:xfrm>
            <a:custGeom>
              <a:avLst/>
              <a:gdLst/>
              <a:ahLst/>
              <a:cxnLst/>
              <a:rect l="l" t="t" r="r" b="b"/>
              <a:pathLst>
                <a:path w="4545" h="4352" extrusionOk="0">
                  <a:moveTo>
                    <a:pt x="2858" y="0"/>
                  </a:moveTo>
                  <a:lnTo>
                    <a:pt x="0" y="2623"/>
                  </a:lnTo>
                  <a:lnTo>
                    <a:pt x="0" y="4352"/>
                  </a:lnTo>
                  <a:lnTo>
                    <a:pt x="1461" y="4352"/>
                  </a:lnTo>
                  <a:lnTo>
                    <a:pt x="4544" y="1265"/>
                  </a:lnTo>
                  <a:lnTo>
                    <a:pt x="28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32" name="Google Shape;6732;p84"/>
            <p:cNvSpPr/>
            <p:nvPr/>
          </p:nvSpPr>
          <p:spPr>
            <a:xfrm>
              <a:off x="6349225" y="363300"/>
              <a:ext cx="254100" cy="172575"/>
            </a:xfrm>
            <a:custGeom>
              <a:avLst/>
              <a:gdLst/>
              <a:ahLst/>
              <a:cxnLst/>
              <a:rect l="l" t="t" r="r" b="b"/>
              <a:pathLst>
                <a:path w="10164" h="6903" extrusionOk="0">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33" name="Google Shape;6733;p84"/>
            <p:cNvSpPr/>
            <p:nvPr/>
          </p:nvSpPr>
          <p:spPr>
            <a:xfrm>
              <a:off x="6235400" y="249400"/>
              <a:ext cx="481825" cy="481825"/>
            </a:xfrm>
            <a:custGeom>
              <a:avLst/>
              <a:gdLst/>
              <a:ahLst/>
              <a:cxnLst/>
              <a:rect l="l" t="t" r="r" b="b"/>
              <a:pathLst>
                <a:path w="19273" h="19273" extrusionOk="0">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34" name="Google Shape;6734;p84"/>
          <p:cNvGrpSpPr/>
          <p:nvPr/>
        </p:nvGrpSpPr>
        <p:grpSpPr>
          <a:xfrm>
            <a:off x="828875" y="2731810"/>
            <a:ext cx="340204" cy="298116"/>
            <a:chOff x="899850" y="871450"/>
            <a:chExt cx="483175" cy="423400"/>
          </a:xfrm>
        </p:grpSpPr>
        <p:sp>
          <p:nvSpPr>
            <p:cNvPr id="6735" name="Google Shape;6735;p84"/>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36" name="Google Shape;6736;p84"/>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37" name="Google Shape;6737;p84"/>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38" name="Google Shape;6738;p84"/>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739" name="Google Shape;6739;p84"/>
          <p:cNvSpPr/>
          <p:nvPr/>
        </p:nvSpPr>
        <p:spPr>
          <a:xfrm>
            <a:off x="1265674" y="2711214"/>
            <a:ext cx="302200" cy="339253"/>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740" name="Google Shape;6740;p84"/>
          <p:cNvGrpSpPr/>
          <p:nvPr/>
        </p:nvGrpSpPr>
        <p:grpSpPr>
          <a:xfrm>
            <a:off x="1660875" y="2711232"/>
            <a:ext cx="340573" cy="339271"/>
            <a:chOff x="2085450" y="842250"/>
            <a:chExt cx="483700" cy="481850"/>
          </a:xfrm>
        </p:grpSpPr>
        <p:sp>
          <p:nvSpPr>
            <p:cNvPr id="6741" name="Google Shape;6741;p84"/>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42" name="Google Shape;6742;p84"/>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43" name="Google Shape;6743;p84"/>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44" name="Google Shape;6744;p84"/>
          <p:cNvGrpSpPr/>
          <p:nvPr/>
        </p:nvGrpSpPr>
        <p:grpSpPr>
          <a:xfrm>
            <a:off x="2089443" y="2711241"/>
            <a:ext cx="339306" cy="339253"/>
            <a:chOff x="2685825" y="840375"/>
            <a:chExt cx="481900" cy="481825"/>
          </a:xfrm>
        </p:grpSpPr>
        <p:sp>
          <p:nvSpPr>
            <p:cNvPr id="6745" name="Google Shape;6745;p84"/>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46" name="Google Shape;6746;p84"/>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47" name="Google Shape;6747;p84"/>
          <p:cNvGrpSpPr/>
          <p:nvPr/>
        </p:nvGrpSpPr>
        <p:grpSpPr>
          <a:xfrm>
            <a:off x="2501104" y="2710924"/>
            <a:ext cx="350431" cy="339887"/>
            <a:chOff x="3270675" y="841800"/>
            <a:chExt cx="497700" cy="482725"/>
          </a:xfrm>
        </p:grpSpPr>
        <p:sp>
          <p:nvSpPr>
            <p:cNvPr id="6748" name="Google Shape;6748;p84"/>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49" name="Google Shape;6749;p84"/>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50" name="Google Shape;6750;p84"/>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751" name="Google Shape;6751;p84"/>
          <p:cNvSpPr/>
          <p:nvPr/>
        </p:nvSpPr>
        <p:spPr>
          <a:xfrm>
            <a:off x="2919129" y="272181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752" name="Google Shape;6752;p84"/>
          <p:cNvGrpSpPr/>
          <p:nvPr/>
        </p:nvGrpSpPr>
        <p:grpSpPr>
          <a:xfrm>
            <a:off x="3337249" y="2731783"/>
            <a:ext cx="339253" cy="298169"/>
            <a:chOff x="4467200" y="877100"/>
            <a:chExt cx="481825" cy="423475"/>
          </a:xfrm>
        </p:grpSpPr>
        <p:sp>
          <p:nvSpPr>
            <p:cNvPr id="6753" name="Google Shape;6753;p84"/>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54" name="Google Shape;6754;p84"/>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55" name="Google Shape;6755;p84"/>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56" name="Google Shape;6756;p84"/>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57" name="Google Shape;6757;p84"/>
          <p:cNvGrpSpPr/>
          <p:nvPr/>
        </p:nvGrpSpPr>
        <p:grpSpPr>
          <a:xfrm>
            <a:off x="3752140" y="2711232"/>
            <a:ext cx="354778" cy="339271"/>
            <a:chOff x="5045500" y="842250"/>
            <a:chExt cx="503875" cy="481850"/>
          </a:xfrm>
        </p:grpSpPr>
        <p:sp>
          <p:nvSpPr>
            <p:cNvPr id="6758" name="Google Shape;6758;p84"/>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59" name="Google Shape;6759;p84"/>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60" name="Google Shape;6760;p84"/>
          <p:cNvGrpSpPr/>
          <p:nvPr/>
        </p:nvGrpSpPr>
        <p:grpSpPr>
          <a:xfrm>
            <a:off x="4174987" y="2737451"/>
            <a:ext cx="336965" cy="286833"/>
            <a:chOff x="5645200" y="879425"/>
            <a:chExt cx="478575" cy="407375"/>
          </a:xfrm>
        </p:grpSpPr>
        <p:sp>
          <p:nvSpPr>
            <p:cNvPr id="6761" name="Google Shape;6761;p84"/>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62" name="Google Shape;6762;p84"/>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63" name="Google Shape;6763;p84"/>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64" name="Google Shape;6764;p84"/>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65" name="Google Shape;6765;p84"/>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66" name="Google Shape;6766;p84"/>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67" name="Google Shape;6767;p84"/>
          <p:cNvGrpSpPr/>
          <p:nvPr/>
        </p:nvGrpSpPr>
        <p:grpSpPr>
          <a:xfrm>
            <a:off x="4611062" y="2711241"/>
            <a:ext cx="298186" cy="339253"/>
            <a:chOff x="6264525" y="842250"/>
            <a:chExt cx="423500" cy="481825"/>
          </a:xfrm>
        </p:grpSpPr>
        <p:sp>
          <p:nvSpPr>
            <p:cNvPr id="6768" name="Google Shape;6768;p84"/>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69" name="Google Shape;6769;p84"/>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0" name="Google Shape;6770;p84"/>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1" name="Google Shape;6771;p84"/>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2" name="Google Shape;6772;p84"/>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3" name="Google Shape;6773;p84"/>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4" name="Google Shape;6774;p84"/>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75" name="Google Shape;6775;p84"/>
          <p:cNvGrpSpPr/>
          <p:nvPr/>
        </p:nvGrpSpPr>
        <p:grpSpPr>
          <a:xfrm>
            <a:off x="829350" y="3125895"/>
            <a:ext cx="339253" cy="339253"/>
            <a:chOff x="900750" y="1436075"/>
            <a:chExt cx="481825" cy="481825"/>
          </a:xfrm>
        </p:grpSpPr>
        <p:sp>
          <p:nvSpPr>
            <p:cNvPr id="6776" name="Google Shape;6776;p84"/>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7" name="Google Shape;6777;p84"/>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8" name="Google Shape;6778;p84"/>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9" name="Google Shape;6779;p84"/>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80" name="Google Shape;6780;p84"/>
          <p:cNvGrpSpPr/>
          <p:nvPr/>
        </p:nvGrpSpPr>
        <p:grpSpPr>
          <a:xfrm>
            <a:off x="1247198" y="3186183"/>
            <a:ext cx="339253" cy="218676"/>
            <a:chOff x="1492675" y="1520750"/>
            <a:chExt cx="481825" cy="310575"/>
          </a:xfrm>
        </p:grpSpPr>
        <p:sp>
          <p:nvSpPr>
            <p:cNvPr id="6781" name="Google Shape;6781;p84"/>
            <p:cNvSpPr/>
            <p:nvPr/>
          </p:nvSpPr>
          <p:spPr>
            <a:xfrm>
              <a:off x="1492675" y="1540400"/>
              <a:ext cx="481825" cy="290925"/>
            </a:xfrm>
            <a:custGeom>
              <a:avLst/>
              <a:gdLst/>
              <a:ahLst/>
              <a:cxnLst/>
              <a:rect l="l" t="t" r="r" b="b"/>
              <a:pathLst>
                <a:path w="19273" h="11637" extrusionOk="0">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82" name="Google Shape;6782;p84"/>
            <p:cNvSpPr/>
            <p:nvPr/>
          </p:nvSpPr>
          <p:spPr>
            <a:xfrm>
              <a:off x="1522575" y="1520750"/>
              <a:ext cx="421975" cy="165800"/>
            </a:xfrm>
            <a:custGeom>
              <a:avLst/>
              <a:gdLst/>
              <a:ahLst/>
              <a:cxnLst/>
              <a:rect l="l" t="t" r="r" b="b"/>
              <a:pathLst>
                <a:path w="16879" h="6632" extrusionOk="0">
                  <a:moveTo>
                    <a:pt x="497" y="1"/>
                  </a:moveTo>
                  <a:cubicBezTo>
                    <a:pt x="328" y="1"/>
                    <a:pt x="160" y="31"/>
                    <a:pt x="0" y="82"/>
                  </a:cubicBezTo>
                  <a:lnTo>
                    <a:pt x="8441" y="6631"/>
                  </a:lnTo>
                  <a:lnTo>
                    <a:pt x="16878" y="82"/>
                  </a:lnTo>
                  <a:cubicBezTo>
                    <a:pt x="16719" y="31"/>
                    <a:pt x="16550" y="1"/>
                    <a:pt x="163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83" name="Google Shape;6783;p84"/>
          <p:cNvGrpSpPr/>
          <p:nvPr/>
        </p:nvGrpSpPr>
        <p:grpSpPr>
          <a:xfrm>
            <a:off x="1654995" y="3125877"/>
            <a:ext cx="352332" cy="339288"/>
            <a:chOff x="2071000" y="1435025"/>
            <a:chExt cx="500400" cy="481875"/>
          </a:xfrm>
        </p:grpSpPr>
        <p:sp>
          <p:nvSpPr>
            <p:cNvPr id="6784" name="Google Shape;6784;p84"/>
            <p:cNvSpPr/>
            <p:nvPr/>
          </p:nvSpPr>
          <p:spPr>
            <a:xfrm>
              <a:off x="2425125" y="1718700"/>
              <a:ext cx="146275" cy="141750"/>
            </a:xfrm>
            <a:custGeom>
              <a:avLst/>
              <a:gdLst/>
              <a:ahLst/>
              <a:cxnLst/>
              <a:rect l="l" t="t" r="r" b="b"/>
              <a:pathLst>
                <a:path w="5851" h="5670" extrusionOk="0">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85" name="Google Shape;6785;p84"/>
            <p:cNvSpPr/>
            <p:nvPr/>
          </p:nvSpPr>
          <p:spPr>
            <a:xfrm>
              <a:off x="2071000" y="1477850"/>
              <a:ext cx="453125" cy="439050"/>
            </a:xfrm>
            <a:custGeom>
              <a:avLst/>
              <a:gdLst/>
              <a:ahLst/>
              <a:cxnLst/>
              <a:rect l="l" t="t" r="r" b="b"/>
              <a:pathLst>
                <a:path w="18125" h="17562" extrusionOk="0">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86" name="Google Shape;6786;p84"/>
            <p:cNvSpPr/>
            <p:nvPr/>
          </p:nvSpPr>
          <p:spPr>
            <a:xfrm>
              <a:off x="2141600" y="1435025"/>
              <a:ext cx="146300" cy="141850"/>
            </a:xfrm>
            <a:custGeom>
              <a:avLst/>
              <a:gdLst/>
              <a:ahLst/>
              <a:cxnLst/>
              <a:rect l="l" t="t" r="r" b="b"/>
              <a:pathLst>
                <a:path w="5852" h="5674" extrusionOk="0">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87" name="Google Shape;6787;p84"/>
          <p:cNvGrpSpPr/>
          <p:nvPr/>
        </p:nvGrpSpPr>
        <p:grpSpPr>
          <a:xfrm>
            <a:off x="2083159" y="3146709"/>
            <a:ext cx="351874" cy="297623"/>
            <a:chOff x="2678350" y="1464650"/>
            <a:chExt cx="499750" cy="422700"/>
          </a:xfrm>
        </p:grpSpPr>
        <p:sp>
          <p:nvSpPr>
            <p:cNvPr id="6788" name="Google Shape;6788;p84"/>
            <p:cNvSpPr/>
            <p:nvPr/>
          </p:nvSpPr>
          <p:spPr>
            <a:xfrm>
              <a:off x="3081050" y="1542700"/>
              <a:ext cx="97050" cy="267350"/>
            </a:xfrm>
            <a:custGeom>
              <a:avLst/>
              <a:gdLst/>
              <a:ahLst/>
              <a:cxnLst/>
              <a:rect l="l" t="t" r="r" b="b"/>
              <a:pathLst>
                <a:path w="3882" h="10694" extrusionOk="0">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89" name="Google Shape;6789;p84"/>
            <p:cNvSpPr/>
            <p:nvPr/>
          </p:nvSpPr>
          <p:spPr>
            <a:xfrm>
              <a:off x="3041000" y="1582600"/>
              <a:ext cx="75075" cy="187725"/>
            </a:xfrm>
            <a:custGeom>
              <a:avLst/>
              <a:gdLst/>
              <a:ahLst/>
              <a:cxnLst/>
              <a:rect l="l" t="t" r="r" b="b"/>
              <a:pathLst>
                <a:path w="3003" h="7509" extrusionOk="0">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0" name="Google Shape;6790;p84"/>
            <p:cNvSpPr/>
            <p:nvPr/>
          </p:nvSpPr>
          <p:spPr>
            <a:xfrm>
              <a:off x="2678350" y="1464650"/>
              <a:ext cx="339700" cy="422700"/>
            </a:xfrm>
            <a:custGeom>
              <a:avLst/>
              <a:gdLst/>
              <a:ahLst/>
              <a:cxnLst/>
              <a:rect l="l" t="t" r="r" b="b"/>
              <a:pathLst>
                <a:path w="13588" h="16908" extrusionOk="0">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91" name="Google Shape;6791;p84"/>
          <p:cNvGrpSpPr/>
          <p:nvPr/>
        </p:nvGrpSpPr>
        <p:grpSpPr>
          <a:xfrm>
            <a:off x="2506692" y="3125895"/>
            <a:ext cx="339253" cy="339253"/>
            <a:chOff x="3271200" y="1435075"/>
            <a:chExt cx="481825" cy="481825"/>
          </a:xfrm>
        </p:grpSpPr>
        <p:sp>
          <p:nvSpPr>
            <p:cNvPr id="6792" name="Google Shape;6792;p84"/>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3" name="Google Shape;6793;p84"/>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94" name="Google Shape;6794;p84"/>
          <p:cNvGrpSpPr/>
          <p:nvPr/>
        </p:nvGrpSpPr>
        <p:grpSpPr>
          <a:xfrm>
            <a:off x="2917165" y="3125877"/>
            <a:ext cx="343442" cy="339288"/>
            <a:chOff x="3858100" y="1435075"/>
            <a:chExt cx="487775" cy="481875"/>
          </a:xfrm>
        </p:grpSpPr>
        <p:sp>
          <p:nvSpPr>
            <p:cNvPr id="6795" name="Google Shape;6795;p84"/>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6" name="Google Shape;6796;p84"/>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7" name="Google Shape;6797;p84"/>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8" name="Google Shape;6798;p84"/>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9" name="Google Shape;6799;p84"/>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00" name="Google Shape;6800;p84"/>
          <p:cNvGrpSpPr/>
          <p:nvPr/>
        </p:nvGrpSpPr>
        <p:grpSpPr>
          <a:xfrm>
            <a:off x="3337249" y="3125895"/>
            <a:ext cx="339253" cy="339253"/>
            <a:chOff x="4456875" y="1435075"/>
            <a:chExt cx="481825" cy="481825"/>
          </a:xfrm>
        </p:grpSpPr>
        <p:sp>
          <p:nvSpPr>
            <p:cNvPr id="6801" name="Google Shape;6801;p84"/>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02" name="Google Shape;6802;p84"/>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03" name="Google Shape;6803;p84"/>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04" name="Google Shape;6804;p84"/>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05" name="Google Shape;6805;p84"/>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06" name="Google Shape;6806;p84"/>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07" name="Google Shape;6807;p84"/>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08" name="Google Shape;6808;p84"/>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09" name="Google Shape;6809;p84"/>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10" name="Google Shape;6810;p84"/>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11" name="Google Shape;6811;p84"/>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12" name="Google Shape;6812;p84"/>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13" name="Google Shape;6813;p84"/>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14" name="Google Shape;6814;p84"/>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15" name="Google Shape;6815;p84"/>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16" name="Google Shape;6816;p84"/>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17" name="Google Shape;6817;p84"/>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18" name="Google Shape;6818;p84"/>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19" name="Google Shape;6819;p84"/>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20" name="Google Shape;6820;p84"/>
          <p:cNvGrpSpPr/>
          <p:nvPr/>
        </p:nvGrpSpPr>
        <p:grpSpPr>
          <a:xfrm>
            <a:off x="3758239" y="3125886"/>
            <a:ext cx="342580" cy="339271"/>
            <a:chOff x="5049725" y="1435050"/>
            <a:chExt cx="486550" cy="481850"/>
          </a:xfrm>
        </p:grpSpPr>
        <p:sp>
          <p:nvSpPr>
            <p:cNvPr id="6821" name="Google Shape;6821;p84"/>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22" name="Google Shape;6822;p84"/>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23" name="Google Shape;6823;p84"/>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24" name="Google Shape;6824;p84"/>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25" name="Google Shape;6825;p84"/>
          <p:cNvGrpSpPr/>
          <p:nvPr/>
        </p:nvGrpSpPr>
        <p:grpSpPr>
          <a:xfrm>
            <a:off x="4173790" y="3125895"/>
            <a:ext cx="339359" cy="339253"/>
            <a:chOff x="5642475" y="1435075"/>
            <a:chExt cx="481975" cy="481825"/>
          </a:xfrm>
        </p:grpSpPr>
        <p:sp>
          <p:nvSpPr>
            <p:cNvPr id="6826" name="Google Shape;6826;p84"/>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27" name="Google Shape;6827;p84"/>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28" name="Google Shape;6828;p84"/>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29" name="Google Shape;6829;p84"/>
          <p:cNvGrpSpPr/>
          <p:nvPr/>
        </p:nvGrpSpPr>
        <p:grpSpPr>
          <a:xfrm>
            <a:off x="4588276" y="3125886"/>
            <a:ext cx="343759" cy="339271"/>
            <a:chOff x="6232000" y="1435050"/>
            <a:chExt cx="488225" cy="481850"/>
          </a:xfrm>
        </p:grpSpPr>
        <p:sp>
          <p:nvSpPr>
            <p:cNvPr id="6830" name="Google Shape;6830;p84"/>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31" name="Google Shape;6831;p84"/>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32" name="Google Shape;6832;p84"/>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33" name="Google Shape;6833;p84"/>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34" name="Google Shape;6834;p84"/>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35" name="Google Shape;6835;p84"/>
          <p:cNvGrpSpPr/>
          <p:nvPr/>
        </p:nvGrpSpPr>
        <p:grpSpPr>
          <a:xfrm>
            <a:off x="849012" y="3539545"/>
            <a:ext cx="299929" cy="337792"/>
            <a:chOff x="924450" y="2028975"/>
            <a:chExt cx="425975" cy="479750"/>
          </a:xfrm>
        </p:grpSpPr>
        <p:sp>
          <p:nvSpPr>
            <p:cNvPr id="6836" name="Google Shape;6836;p84"/>
            <p:cNvSpPr/>
            <p:nvPr/>
          </p:nvSpPr>
          <p:spPr>
            <a:xfrm>
              <a:off x="1035500" y="2028975"/>
              <a:ext cx="314925" cy="153075"/>
            </a:xfrm>
            <a:custGeom>
              <a:avLst/>
              <a:gdLst/>
              <a:ahLst/>
              <a:cxnLst/>
              <a:rect l="l" t="t" r="r" b="b"/>
              <a:pathLst>
                <a:path w="12597" h="6123" extrusionOk="0">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37" name="Google Shape;6837;p84"/>
            <p:cNvSpPr/>
            <p:nvPr/>
          </p:nvSpPr>
          <p:spPr>
            <a:xfrm>
              <a:off x="1212475" y="2137450"/>
              <a:ext cx="137950" cy="304275"/>
            </a:xfrm>
            <a:custGeom>
              <a:avLst/>
              <a:gdLst/>
              <a:ahLst/>
              <a:cxnLst/>
              <a:rect l="l" t="t" r="r" b="b"/>
              <a:pathLst>
                <a:path w="5518" h="12171" extrusionOk="0">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38" name="Google Shape;6838;p84"/>
            <p:cNvSpPr/>
            <p:nvPr/>
          </p:nvSpPr>
          <p:spPr>
            <a:xfrm>
              <a:off x="924450" y="2204450"/>
              <a:ext cx="139300" cy="304275"/>
            </a:xfrm>
            <a:custGeom>
              <a:avLst/>
              <a:gdLst/>
              <a:ahLst/>
              <a:cxnLst/>
              <a:rect l="l" t="t" r="r" b="b"/>
              <a:pathLst>
                <a:path w="5572" h="12171" extrusionOk="0">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39" name="Google Shape;6839;p84"/>
          <p:cNvGrpSpPr/>
          <p:nvPr/>
        </p:nvGrpSpPr>
        <p:grpSpPr>
          <a:xfrm>
            <a:off x="1661509" y="3559347"/>
            <a:ext cx="339306" cy="298186"/>
            <a:chOff x="2085450" y="2057100"/>
            <a:chExt cx="481900" cy="423500"/>
          </a:xfrm>
        </p:grpSpPr>
        <p:sp>
          <p:nvSpPr>
            <p:cNvPr id="6840" name="Google Shape;6840;p84"/>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41" name="Google Shape;6841;p84"/>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42" name="Google Shape;6842;p84"/>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43" name="Google Shape;6843;p84"/>
          <p:cNvGrpSpPr/>
          <p:nvPr/>
        </p:nvGrpSpPr>
        <p:grpSpPr>
          <a:xfrm>
            <a:off x="2089442" y="3582592"/>
            <a:ext cx="339306" cy="251698"/>
            <a:chOff x="2678275" y="2090100"/>
            <a:chExt cx="481900" cy="357475"/>
          </a:xfrm>
        </p:grpSpPr>
        <p:sp>
          <p:nvSpPr>
            <p:cNvPr id="6844" name="Google Shape;6844;p84"/>
            <p:cNvSpPr/>
            <p:nvPr/>
          </p:nvSpPr>
          <p:spPr>
            <a:xfrm>
              <a:off x="2899450" y="2249100"/>
              <a:ext cx="39550" cy="39550"/>
            </a:xfrm>
            <a:custGeom>
              <a:avLst/>
              <a:gdLst/>
              <a:ahLst/>
              <a:cxnLst/>
              <a:rect l="l" t="t" r="r" b="b"/>
              <a:pathLst>
                <a:path w="1582" h="1582" extrusionOk="0">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45" name="Google Shape;6845;p84"/>
            <p:cNvSpPr/>
            <p:nvPr/>
          </p:nvSpPr>
          <p:spPr>
            <a:xfrm>
              <a:off x="3092400" y="2249100"/>
              <a:ext cx="39550" cy="39550"/>
            </a:xfrm>
            <a:custGeom>
              <a:avLst/>
              <a:gdLst/>
              <a:ahLst/>
              <a:cxnLst/>
              <a:rect l="l" t="t" r="r" b="b"/>
              <a:pathLst>
                <a:path w="1582" h="1582" extrusionOk="0">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46" name="Google Shape;6846;p84"/>
            <p:cNvSpPr/>
            <p:nvPr/>
          </p:nvSpPr>
          <p:spPr>
            <a:xfrm>
              <a:off x="2678350" y="2389425"/>
              <a:ext cx="481825" cy="58150"/>
            </a:xfrm>
            <a:custGeom>
              <a:avLst/>
              <a:gdLst/>
              <a:ahLst/>
              <a:cxnLst/>
              <a:rect l="l" t="t" r="r" b="b"/>
              <a:pathLst>
                <a:path w="19273" h="2326" extrusionOk="0">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47" name="Google Shape;6847;p84"/>
            <p:cNvSpPr/>
            <p:nvPr/>
          </p:nvSpPr>
          <p:spPr>
            <a:xfrm>
              <a:off x="2706600" y="2249100"/>
              <a:ext cx="39550" cy="39550"/>
            </a:xfrm>
            <a:custGeom>
              <a:avLst/>
              <a:gdLst/>
              <a:ahLst/>
              <a:cxnLst/>
              <a:rect l="l" t="t" r="r" b="b"/>
              <a:pathLst>
                <a:path w="1582" h="1582" extrusionOk="0">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48" name="Google Shape;6848;p84"/>
            <p:cNvSpPr/>
            <p:nvPr/>
          </p:nvSpPr>
          <p:spPr>
            <a:xfrm>
              <a:off x="2678275" y="2090100"/>
              <a:ext cx="481900" cy="271125"/>
            </a:xfrm>
            <a:custGeom>
              <a:avLst/>
              <a:gdLst/>
              <a:ahLst/>
              <a:cxnLst/>
              <a:rect l="l" t="t" r="r" b="b"/>
              <a:pathLst>
                <a:path w="19276" h="10845" extrusionOk="0">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49" name="Google Shape;6849;p84"/>
          <p:cNvGrpSpPr/>
          <p:nvPr/>
        </p:nvGrpSpPr>
        <p:grpSpPr>
          <a:xfrm>
            <a:off x="2566646" y="3594790"/>
            <a:ext cx="219345" cy="227301"/>
            <a:chOff x="3357325" y="2093500"/>
            <a:chExt cx="311525" cy="322825"/>
          </a:xfrm>
        </p:grpSpPr>
        <p:sp>
          <p:nvSpPr>
            <p:cNvPr id="6850" name="Google Shape;6850;p84"/>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51" name="Google Shape;6851;p84"/>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52" name="Google Shape;6852;p84"/>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853" name="Google Shape;6853;p84"/>
          <p:cNvSpPr/>
          <p:nvPr/>
        </p:nvSpPr>
        <p:spPr>
          <a:xfrm>
            <a:off x="2921919" y="3550464"/>
            <a:ext cx="333673" cy="315824"/>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854" name="Google Shape;6854;p84"/>
          <p:cNvGrpSpPr/>
          <p:nvPr/>
        </p:nvGrpSpPr>
        <p:grpSpPr>
          <a:xfrm>
            <a:off x="3360836" y="3538814"/>
            <a:ext cx="292078" cy="339253"/>
            <a:chOff x="4492800" y="2027925"/>
            <a:chExt cx="414825" cy="481825"/>
          </a:xfrm>
        </p:grpSpPr>
        <p:sp>
          <p:nvSpPr>
            <p:cNvPr id="6855" name="Google Shape;6855;p84"/>
            <p:cNvSpPr/>
            <p:nvPr/>
          </p:nvSpPr>
          <p:spPr>
            <a:xfrm>
              <a:off x="4492800" y="2027925"/>
              <a:ext cx="54600" cy="481825"/>
            </a:xfrm>
            <a:custGeom>
              <a:avLst/>
              <a:gdLst/>
              <a:ahLst/>
              <a:cxnLst/>
              <a:rect l="l" t="t" r="r" b="b"/>
              <a:pathLst>
                <a:path w="2184" h="19273" extrusionOk="0">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56" name="Google Shape;6856;p84"/>
            <p:cNvSpPr/>
            <p:nvPr/>
          </p:nvSpPr>
          <p:spPr>
            <a:xfrm>
              <a:off x="4575600" y="2051425"/>
              <a:ext cx="332025" cy="262450"/>
            </a:xfrm>
            <a:custGeom>
              <a:avLst/>
              <a:gdLst/>
              <a:ahLst/>
              <a:cxnLst/>
              <a:rect l="l" t="t" r="r" b="b"/>
              <a:pathLst>
                <a:path w="13281" h="10498" extrusionOk="0">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57" name="Google Shape;6857;p84"/>
          <p:cNvGrpSpPr/>
          <p:nvPr/>
        </p:nvGrpSpPr>
        <p:grpSpPr>
          <a:xfrm>
            <a:off x="3759928" y="3538805"/>
            <a:ext cx="339200" cy="339271"/>
            <a:chOff x="5049725" y="2027900"/>
            <a:chExt cx="481750" cy="481850"/>
          </a:xfrm>
        </p:grpSpPr>
        <p:sp>
          <p:nvSpPr>
            <p:cNvPr id="6858" name="Google Shape;6858;p84"/>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59" name="Google Shape;6859;p84"/>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60" name="Google Shape;6860;p84"/>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61" name="Google Shape;6861;p84"/>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62" name="Google Shape;6862;p84"/>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63" name="Google Shape;6863;p84"/>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64" name="Google Shape;6864;p84"/>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65" name="Google Shape;6865;p84"/>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66" name="Google Shape;6866;p84"/>
          <p:cNvGrpSpPr/>
          <p:nvPr/>
        </p:nvGrpSpPr>
        <p:grpSpPr>
          <a:xfrm>
            <a:off x="4233524" y="3538893"/>
            <a:ext cx="219890" cy="339095"/>
            <a:chOff x="5726350" y="2028150"/>
            <a:chExt cx="312300" cy="481600"/>
          </a:xfrm>
        </p:grpSpPr>
        <p:sp>
          <p:nvSpPr>
            <p:cNvPr id="6867" name="Google Shape;6867;p84"/>
            <p:cNvSpPr/>
            <p:nvPr/>
          </p:nvSpPr>
          <p:spPr>
            <a:xfrm>
              <a:off x="5756075" y="2028150"/>
              <a:ext cx="252825" cy="83275"/>
            </a:xfrm>
            <a:custGeom>
              <a:avLst/>
              <a:gdLst/>
              <a:ahLst/>
              <a:cxnLst/>
              <a:rect l="l" t="t" r="r" b="b"/>
              <a:pathLst>
                <a:path w="10113" h="3331" extrusionOk="0">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68" name="Google Shape;6868;p84"/>
            <p:cNvSpPr/>
            <p:nvPr/>
          </p:nvSpPr>
          <p:spPr>
            <a:xfrm>
              <a:off x="5726350" y="2139650"/>
              <a:ext cx="312300" cy="224425"/>
            </a:xfrm>
            <a:custGeom>
              <a:avLst/>
              <a:gdLst/>
              <a:ahLst/>
              <a:cxnLst/>
              <a:rect l="l" t="t" r="r" b="b"/>
              <a:pathLst>
                <a:path w="12492" h="8977" extrusionOk="0">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69" name="Google Shape;6869;p84"/>
            <p:cNvSpPr/>
            <p:nvPr/>
          </p:nvSpPr>
          <p:spPr>
            <a:xfrm>
              <a:off x="5842500" y="2392350"/>
              <a:ext cx="79975" cy="117400"/>
            </a:xfrm>
            <a:custGeom>
              <a:avLst/>
              <a:gdLst/>
              <a:ahLst/>
              <a:cxnLst/>
              <a:rect l="l" t="t" r="r" b="b"/>
              <a:pathLst>
                <a:path w="3199" h="4696" extrusionOk="0">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70" name="Google Shape;6870;p84"/>
          <p:cNvGrpSpPr/>
          <p:nvPr/>
        </p:nvGrpSpPr>
        <p:grpSpPr>
          <a:xfrm>
            <a:off x="4593715" y="3542000"/>
            <a:ext cx="332881" cy="332881"/>
            <a:chOff x="6239925" y="2032450"/>
            <a:chExt cx="472775" cy="472775"/>
          </a:xfrm>
        </p:grpSpPr>
        <p:sp>
          <p:nvSpPr>
            <p:cNvPr id="6871" name="Google Shape;6871;p84"/>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72" name="Google Shape;6872;p84"/>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73" name="Google Shape;6873;p84"/>
          <p:cNvGrpSpPr/>
          <p:nvPr/>
        </p:nvGrpSpPr>
        <p:grpSpPr>
          <a:xfrm>
            <a:off x="5042807" y="2364092"/>
            <a:ext cx="334641" cy="185425"/>
            <a:chOff x="903075" y="2730000"/>
            <a:chExt cx="475275" cy="263350"/>
          </a:xfrm>
        </p:grpSpPr>
        <p:sp>
          <p:nvSpPr>
            <p:cNvPr id="6874" name="Google Shape;6874;p84"/>
            <p:cNvSpPr/>
            <p:nvPr/>
          </p:nvSpPr>
          <p:spPr>
            <a:xfrm>
              <a:off x="986725" y="2807325"/>
              <a:ext cx="308000" cy="108800"/>
            </a:xfrm>
            <a:custGeom>
              <a:avLst/>
              <a:gdLst/>
              <a:ahLst/>
              <a:cxnLst/>
              <a:rect l="l" t="t" r="r" b="b"/>
              <a:pathLst>
                <a:path w="12320" h="4352" extrusionOk="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75" name="Google Shape;6875;p84"/>
            <p:cNvSpPr/>
            <p:nvPr/>
          </p:nvSpPr>
          <p:spPr>
            <a:xfrm>
              <a:off x="1126675" y="2847600"/>
              <a:ext cx="28100" cy="28175"/>
            </a:xfrm>
            <a:custGeom>
              <a:avLst/>
              <a:gdLst/>
              <a:ahLst/>
              <a:cxnLst/>
              <a:rect l="l" t="t" r="r" b="b"/>
              <a:pathLst>
                <a:path w="1124" h="1127" extrusionOk="0">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76" name="Google Shape;6876;p84"/>
            <p:cNvSpPr/>
            <p:nvPr/>
          </p:nvSpPr>
          <p:spPr>
            <a:xfrm>
              <a:off x="903075" y="2730000"/>
              <a:ext cx="475275" cy="263350"/>
            </a:xfrm>
            <a:custGeom>
              <a:avLst/>
              <a:gdLst/>
              <a:ahLst/>
              <a:cxnLst/>
              <a:rect l="l" t="t" r="r" b="b"/>
              <a:pathLst>
                <a:path w="19011" h="10534" extrusionOk="0">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77" name="Google Shape;6877;p84"/>
          <p:cNvGrpSpPr/>
          <p:nvPr/>
        </p:nvGrpSpPr>
        <p:grpSpPr>
          <a:xfrm>
            <a:off x="1247198" y="3538814"/>
            <a:ext cx="339253" cy="339253"/>
            <a:chOff x="1492675" y="2027925"/>
            <a:chExt cx="481825" cy="481825"/>
          </a:xfrm>
        </p:grpSpPr>
        <p:sp>
          <p:nvSpPr>
            <p:cNvPr id="6878" name="Google Shape;6878;p84"/>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79" name="Google Shape;6879;p84"/>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80" name="Google Shape;6880;p84"/>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81" name="Google Shape;6881;p84"/>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82" name="Google Shape;6882;p84"/>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83" name="Google Shape;6883;p84"/>
          <p:cNvGrpSpPr/>
          <p:nvPr/>
        </p:nvGrpSpPr>
        <p:grpSpPr>
          <a:xfrm>
            <a:off x="5473575" y="2287178"/>
            <a:ext cx="339253" cy="339253"/>
            <a:chOff x="1492675" y="2620775"/>
            <a:chExt cx="481825" cy="481825"/>
          </a:xfrm>
        </p:grpSpPr>
        <p:sp>
          <p:nvSpPr>
            <p:cNvPr id="6884" name="Google Shape;6884;p84"/>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85" name="Google Shape;6885;p84"/>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886" name="Google Shape;6886;p84"/>
          <p:cNvSpPr/>
          <p:nvPr/>
        </p:nvSpPr>
        <p:spPr>
          <a:xfrm>
            <a:off x="5873522" y="2287094"/>
            <a:ext cx="352508" cy="339253"/>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887" name="Google Shape;6887;p84"/>
          <p:cNvGrpSpPr/>
          <p:nvPr/>
        </p:nvGrpSpPr>
        <p:grpSpPr>
          <a:xfrm>
            <a:off x="6297328" y="2303161"/>
            <a:ext cx="333585" cy="307287"/>
            <a:chOff x="2682350" y="2643425"/>
            <a:chExt cx="473775" cy="436425"/>
          </a:xfrm>
        </p:grpSpPr>
        <p:sp>
          <p:nvSpPr>
            <p:cNvPr id="6888" name="Google Shape;6888;p84"/>
            <p:cNvSpPr/>
            <p:nvPr/>
          </p:nvSpPr>
          <p:spPr>
            <a:xfrm>
              <a:off x="2682350" y="2725775"/>
              <a:ext cx="70175" cy="73425"/>
            </a:xfrm>
            <a:custGeom>
              <a:avLst/>
              <a:gdLst/>
              <a:ahLst/>
              <a:cxnLst/>
              <a:rect l="l" t="t" r="r" b="b"/>
              <a:pathLst>
                <a:path w="2807" h="2937" extrusionOk="0">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89" name="Google Shape;6889;p84"/>
            <p:cNvSpPr/>
            <p:nvPr/>
          </p:nvSpPr>
          <p:spPr>
            <a:xfrm>
              <a:off x="2682350" y="3006350"/>
              <a:ext cx="70175" cy="73500"/>
            </a:xfrm>
            <a:custGeom>
              <a:avLst/>
              <a:gdLst/>
              <a:ahLst/>
              <a:cxnLst/>
              <a:rect l="l" t="t" r="r" b="b"/>
              <a:pathLst>
                <a:path w="2807" h="2940" extrusionOk="0">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90" name="Google Shape;6890;p84"/>
            <p:cNvSpPr/>
            <p:nvPr/>
          </p:nvSpPr>
          <p:spPr>
            <a:xfrm>
              <a:off x="3085925" y="2725700"/>
              <a:ext cx="70200" cy="73500"/>
            </a:xfrm>
            <a:custGeom>
              <a:avLst/>
              <a:gdLst/>
              <a:ahLst/>
              <a:cxnLst/>
              <a:rect l="l" t="t" r="r" b="b"/>
              <a:pathLst>
                <a:path w="2808" h="2940" extrusionOk="0">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91" name="Google Shape;6891;p84"/>
            <p:cNvSpPr/>
            <p:nvPr/>
          </p:nvSpPr>
          <p:spPr>
            <a:xfrm>
              <a:off x="2825150" y="2843075"/>
              <a:ext cx="180700" cy="107375"/>
            </a:xfrm>
            <a:custGeom>
              <a:avLst/>
              <a:gdLst/>
              <a:ahLst/>
              <a:cxnLst/>
              <a:rect l="l" t="t" r="r" b="b"/>
              <a:pathLst>
                <a:path w="7228" h="4295" extrusionOk="0">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92" name="Google Shape;6892;p84"/>
            <p:cNvSpPr/>
            <p:nvPr/>
          </p:nvSpPr>
          <p:spPr>
            <a:xfrm>
              <a:off x="2682350" y="2725700"/>
              <a:ext cx="473775" cy="354150"/>
            </a:xfrm>
            <a:custGeom>
              <a:avLst/>
              <a:gdLst/>
              <a:ahLst/>
              <a:cxnLst/>
              <a:rect l="l" t="t" r="r" b="b"/>
              <a:pathLst>
                <a:path w="18951" h="14166" extrusionOk="0">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93" name="Google Shape;6893;p84"/>
            <p:cNvSpPr/>
            <p:nvPr/>
          </p:nvSpPr>
          <p:spPr>
            <a:xfrm>
              <a:off x="3085925" y="3006350"/>
              <a:ext cx="70200" cy="73500"/>
            </a:xfrm>
            <a:custGeom>
              <a:avLst/>
              <a:gdLst/>
              <a:ahLst/>
              <a:cxnLst/>
              <a:rect l="l" t="t" r="r" b="b"/>
              <a:pathLst>
                <a:path w="2808" h="2940" extrusionOk="0">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94" name="Google Shape;6894;p84"/>
            <p:cNvSpPr/>
            <p:nvPr/>
          </p:nvSpPr>
          <p:spPr>
            <a:xfrm>
              <a:off x="2825450" y="2643425"/>
              <a:ext cx="187550" cy="54075"/>
            </a:xfrm>
            <a:custGeom>
              <a:avLst/>
              <a:gdLst/>
              <a:ahLst/>
              <a:cxnLst/>
              <a:rect l="l" t="t" r="r" b="b"/>
              <a:pathLst>
                <a:path w="7502" h="2163" extrusionOk="0">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95" name="Google Shape;6895;p84"/>
          <p:cNvGrpSpPr/>
          <p:nvPr/>
        </p:nvGrpSpPr>
        <p:grpSpPr>
          <a:xfrm>
            <a:off x="6762818" y="2287178"/>
            <a:ext cx="238531" cy="339253"/>
            <a:chOff x="3342725" y="2620775"/>
            <a:chExt cx="338775" cy="481825"/>
          </a:xfrm>
        </p:grpSpPr>
        <p:sp>
          <p:nvSpPr>
            <p:cNvPr id="6896" name="Google Shape;6896;p84"/>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97" name="Google Shape;6897;p84"/>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98" name="Google Shape;6898;p84"/>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99" name="Google Shape;6899;p84"/>
          <p:cNvGrpSpPr/>
          <p:nvPr/>
        </p:nvGrpSpPr>
        <p:grpSpPr>
          <a:xfrm>
            <a:off x="7156568" y="2287178"/>
            <a:ext cx="278296" cy="339253"/>
            <a:chOff x="3907325" y="2620775"/>
            <a:chExt cx="395250" cy="481825"/>
          </a:xfrm>
        </p:grpSpPr>
        <p:sp>
          <p:nvSpPr>
            <p:cNvPr id="6900" name="Google Shape;6900;p84"/>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01" name="Google Shape;6901;p84"/>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02" name="Google Shape;6902;p84"/>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03" name="Google Shape;6903;p84"/>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04" name="Google Shape;6904;p84"/>
          <p:cNvGrpSpPr/>
          <p:nvPr/>
        </p:nvGrpSpPr>
        <p:grpSpPr>
          <a:xfrm>
            <a:off x="7549755" y="2297783"/>
            <a:ext cx="339253" cy="318042"/>
            <a:chOff x="4456875" y="2635825"/>
            <a:chExt cx="481825" cy="451700"/>
          </a:xfrm>
        </p:grpSpPr>
        <p:sp>
          <p:nvSpPr>
            <p:cNvPr id="6905" name="Google Shape;6905;p84"/>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06" name="Google Shape;6906;p84"/>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07" name="Google Shape;6907;p84"/>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08" name="Google Shape;6908;p84"/>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09" name="Google Shape;6909;p84"/>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10" name="Google Shape;6910;p84"/>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11" name="Google Shape;6911;p84"/>
          <p:cNvGrpSpPr/>
          <p:nvPr/>
        </p:nvGrpSpPr>
        <p:grpSpPr>
          <a:xfrm>
            <a:off x="7974679" y="2297783"/>
            <a:ext cx="339253" cy="318042"/>
            <a:chOff x="5049725" y="2635825"/>
            <a:chExt cx="481825" cy="451700"/>
          </a:xfrm>
        </p:grpSpPr>
        <p:sp>
          <p:nvSpPr>
            <p:cNvPr id="6912" name="Google Shape;6912;p84"/>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13" name="Google Shape;6913;p84"/>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14" name="Google Shape;6914;p84"/>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15" name="Google Shape;6915;p84"/>
          <p:cNvGrpSpPr/>
          <p:nvPr/>
        </p:nvGrpSpPr>
        <p:grpSpPr>
          <a:xfrm>
            <a:off x="2375386" y="3952243"/>
            <a:ext cx="338566" cy="338373"/>
            <a:chOff x="5643000" y="2621375"/>
            <a:chExt cx="480850" cy="480575"/>
          </a:xfrm>
        </p:grpSpPr>
        <p:sp>
          <p:nvSpPr>
            <p:cNvPr id="6916" name="Google Shape;6916;p84"/>
            <p:cNvSpPr/>
            <p:nvPr/>
          </p:nvSpPr>
          <p:spPr>
            <a:xfrm>
              <a:off x="5837150" y="2812950"/>
              <a:ext cx="92625" cy="88125"/>
            </a:xfrm>
            <a:custGeom>
              <a:avLst/>
              <a:gdLst/>
              <a:ahLst/>
              <a:cxnLst/>
              <a:rect l="l" t="t" r="r" b="b"/>
              <a:pathLst>
                <a:path w="3705" h="3525" extrusionOk="0">
                  <a:moveTo>
                    <a:pt x="1853" y="1"/>
                  </a:moveTo>
                  <a:lnTo>
                    <a:pt x="1" y="1347"/>
                  </a:lnTo>
                  <a:lnTo>
                    <a:pt x="706" y="3524"/>
                  </a:lnTo>
                  <a:lnTo>
                    <a:pt x="2997" y="3524"/>
                  </a:lnTo>
                  <a:lnTo>
                    <a:pt x="3705" y="1347"/>
                  </a:lnTo>
                  <a:lnTo>
                    <a:pt x="1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17" name="Google Shape;6917;p84"/>
            <p:cNvSpPr/>
            <p:nvPr/>
          </p:nvSpPr>
          <p:spPr>
            <a:xfrm>
              <a:off x="5643000" y="2631975"/>
              <a:ext cx="480850" cy="469975"/>
            </a:xfrm>
            <a:custGeom>
              <a:avLst/>
              <a:gdLst/>
              <a:ahLst/>
              <a:cxnLst/>
              <a:rect l="l" t="t" r="r" b="b"/>
              <a:pathLst>
                <a:path w="19234" h="18799" extrusionOk="0">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18" name="Google Shape;6918;p84"/>
            <p:cNvSpPr/>
            <p:nvPr/>
          </p:nvSpPr>
          <p:spPr>
            <a:xfrm>
              <a:off x="6041550" y="2749725"/>
              <a:ext cx="79750" cy="95025"/>
            </a:xfrm>
            <a:custGeom>
              <a:avLst/>
              <a:gdLst/>
              <a:ahLst/>
              <a:cxnLst/>
              <a:rect l="l" t="t" r="r" b="b"/>
              <a:pathLst>
                <a:path w="3190" h="3801" extrusionOk="0">
                  <a:moveTo>
                    <a:pt x="2184" y="0"/>
                  </a:moveTo>
                  <a:lnTo>
                    <a:pt x="723" y="196"/>
                  </a:lnTo>
                  <a:lnTo>
                    <a:pt x="0" y="2424"/>
                  </a:lnTo>
                  <a:lnTo>
                    <a:pt x="1895" y="3801"/>
                  </a:lnTo>
                  <a:lnTo>
                    <a:pt x="3189" y="3102"/>
                  </a:lnTo>
                  <a:cubicBezTo>
                    <a:pt x="3036" y="2018"/>
                    <a:pt x="2696" y="967"/>
                    <a:pt x="2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19" name="Google Shape;6919;p84"/>
            <p:cNvSpPr/>
            <p:nvPr/>
          </p:nvSpPr>
          <p:spPr>
            <a:xfrm>
              <a:off x="5963025" y="2996125"/>
              <a:ext cx="92625" cy="81175"/>
            </a:xfrm>
            <a:custGeom>
              <a:avLst/>
              <a:gdLst/>
              <a:ahLst/>
              <a:cxnLst/>
              <a:rect l="l" t="t" r="r" b="b"/>
              <a:pathLst>
                <a:path w="3705" h="3247" extrusionOk="0">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20" name="Google Shape;6920;p84"/>
            <p:cNvSpPr/>
            <p:nvPr/>
          </p:nvSpPr>
          <p:spPr>
            <a:xfrm>
              <a:off x="5711225" y="2996200"/>
              <a:ext cx="92600" cy="81100"/>
            </a:xfrm>
            <a:custGeom>
              <a:avLst/>
              <a:gdLst/>
              <a:ahLst/>
              <a:cxnLst/>
              <a:rect l="l" t="t" r="r" b="b"/>
              <a:pathLst>
                <a:path w="3704" h="3244" extrusionOk="0">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21" name="Google Shape;6921;p84"/>
            <p:cNvSpPr/>
            <p:nvPr/>
          </p:nvSpPr>
          <p:spPr>
            <a:xfrm>
              <a:off x="5645575" y="2749725"/>
              <a:ext cx="79825" cy="95100"/>
            </a:xfrm>
            <a:custGeom>
              <a:avLst/>
              <a:gdLst/>
              <a:ahLst/>
              <a:cxnLst/>
              <a:rect l="l" t="t" r="r" b="b"/>
              <a:pathLst>
                <a:path w="3193" h="3804" extrusionOk="0">
                  <a:moveTo>
                    <a:pt x="1009" y="0"/>
                  </a:moveTo>
                  <a:cubicBezTo>
                    <a:pt x="497" y="967"/>
                    <a:pt x="154" y="2018"/>
                    <a:pt x="0" y="3105"/>
                  </a:cubicBezTo>
                  <a:lnTo>
                    <a:pt x="1295" y="3804"/>
                  </a:lnTo>
                  <a:lnTo>
                    <a:pt x="3192" y="2424"/>
                  </a:lnTo>
                  <a:lnTo>
                    <a:pt x="2467" y="196"/>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22" name="Google Shape;6922;p84"/>
            <p:cNvSpPr/>
            <p:nvPr/>
          </p:nvSpPr>
          <p:spPr>
            <a:xfrm>
              <a:off x="5836025" y="2621375"/>
              <a:ext cx="94800" cy="74100"/>
            </a:xfrm>
            <a:custGeom>
              <a:avLst/>
              <a:gdLst/>
              <a:ahLst/>
              <a:cxnLst/>
              <a:rect l="l" t="t" r="r" b="b"/>
              <a:pathLst>
                <a:path w="3792" h="2964" extrusionOk="0">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23" name="Google Shape;6923;p84"/>
          <p:cNvGrpSpPr/>
          <p:nvPr/>
        </p:nvGrpSpPr>
        <p:grpSpPr>
          <a:xfrm>
            <a:off x="4192782" y="3951803"/>
            <a:ext cx="339359" cy="339253"/>
            <a:chOff x="6235250" y="2620775"/>
            <a:chExt cx="481975" cy="481825"/>
          </a:xfrm>
        </p:grpSpPr>
        <p:sp>
          <p:nvSpPr>
            <p:cNvPr id="6924" name="Google Shape;6924;p84"/>
            <p:cNvSpPr/>
            <p:nvPr/>
          </p:nvSpPr>
          <p:spPr>
            <a:xfrm>
              <a:off x="6405675" y="2620775"/>
              <a:ext cx="28275" cy="56475"/>
            </a:xfrm>
            <a:custGeom>
              <a:avLst/>
              <a:gdLst/>
              <a:ahLst/>
              <a:cxnLst/>
              <a:rect l="l" t="t" r="r" b="b"/>
              <a:pathLst>
                <a:path w="1131"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25" name="Google Shape;6925;p84"/>
            <p:cNvSpPr/>
            <p:nvPr/>
          </p:nvSpPr>
          <p:spPr>
            <a:xfrm>
              <a:off x="6518600" y="2620775"/>
              <a:ext cx="28250" cy="56475"/>
            </a:xfrm>
            <a:custGeom>
              <a:avLst/>
              <a:gdLst/>
              <a:ahLst/>
              <a:cxnLst/>
              <a:rect l="l" t="t" r="r" b="b"/>
              <a:pathLst>
                <a:path w="1130"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26" name="Google Shape;6926;p84"/>
            <p:cNvSpPr/>
            <p:nvPr/>
          </p:nvSpPr>
          <p:spPr>
            <a:xfrm>
              <a:off x="6603300" y="2649000"/>
              <a:ext cx="28250" cy="56475"/>
            </a:xfrm>
            <a:custGeom>
              <a:avLst/>
              <a:gdLst/>
              <a:ahLst/>
              <a:cxnLst/>
              <a:rect l="l" t="t" r="r" b="b"/>
              <a:pathLst>
                <a:path w="1130" h="2259" extrusionOk="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27" name="Google Shape;6927;p84"/>
            <p:cNvSpPr/>
            <p:nvPr/>
          </p:nvSpPr>
          <p:spPr>
            <a:xfrm>
              <a:off x="6321000" y="2649000"/>
              <a:ext cx="28250" cy="56475"/>
            </a:xfrm>
            <a:custGeom>
              <a:avLst/>
              <a:gdLst/>
              <a:ahLst/>
              <a:cxnLst/>
              <a:rect l="l" t="t" r="r" b="b"/>
              <a:pathLst>
                <a:path w="1130" h="2259" extrusionOk="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28" name="Google Shape;6928;p84"/>
            <p:cNvSpPr/>
            <p:nvPr/>
          </p:nvSpPr>
          <p:spPr>
            <a:xfrm>
              <a:off x="6235250" y="2677225"/>
              <a:ext cx="481975" cy="425375"/>
            </a:xfrm>
            <a:custGeom>
              <a:avLst/>
              <a:gdLst/>
              <a:ahLst/>
              <a:cxnLst/>
              <a:rect l="l" t="t" r="r" b="b"/>
              <a:pathLst>
                <a:path w="19279" h="17015" extrusionOk="0">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929" name="Google Shape;6929;p84"/>
          <p:cNvSpPr/>
          <p:nvPr/>
        </p:nvSpPr>
        <p:spPr>
          <a:xfrm>
            <a:off x="5037584" y="2720693"/>
            <a:ext cx="345027" cy="320295"/>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930" name="Google Shape;6930;p84"/>
          <p:cNvGrpSpPr/>
          <p:nvPr/>
        </p:nvGrpSpPr>
        <p:grpSpPr>
          <a:xfrm>
            <a:off x="5472652" y="2711317"/>
            <a:ext cx="341101" cy="339253"/>
            <a:chOff x="1535000" y="3223325"/>
            <a:chExt cx="484450" cy="481825"/>
          </a:xfrm>
        </p:grpSpPr>
        <p:sp>
          <p:nvSpPr>
            <p:cNvPr id="6931" name="Google Shape;6931;p84"/>
            <p:cNvSpPr/>
            <p:nvPr/>
          </p:nvSpPr>
          <p:spPr>
            <a:xfrm>
              <a:off x="1760150" y="3308225"/>
              <a:ext cx="143825" cy="140600"/>
            </a:xfrm>
            <a:custGeom>
              <a:avLst/>
              <a:gdLst/>
              <a:ahLst/>
              <a:cxnLst/>
              <a:rect l="l" t="t" r="r" b="b"/>
              <a:pathLst>
                <a:path w="5753"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32" name="Google Shape;6932;p84"/>
            <p:cNvSpPr/>
            <p:nvPr/>
          </p:nvSpPr>
          <p:spPr>
            <a:xfrm>
              <a:off x="1873075" y="3421150"/>
              <a:ext cx="146375" cy="140600"/>
            </a:xfrm>
            <a:custGeom>
              <a:avLst/>
              <a:gdLst/>
              <a:ahLst/>
              <a:cxnLst/>
              <a:rect l="l" t="t" r="r" b="b"/>
              <a:pathLst>
                <a:path w="5855"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33" name="Google Shape;6933;p84"/>
            <p:cNvSpPr/>
            <p:nvPr/>
          </p:nvSpPr>
          <p:spPr>
            <a:xfrm>
              <a:off x="1535000" y="3223325"/>
              <a:ext cx="406450" cy="481825"/>
            </a:xfrm>
            <a:custGeom>
              <a:avLst/>
              <a:gdLst/>
              <a:ahLst/>
              <a:cxnLst/>
              <a:rect l="l" t="t" r="r" b="b"/>
              <a:pathLst>
                <a:path w="16258" h="19273" extrusionOk="0">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34" name="Google Shape;6934;p84"/>
          <p:cNvGrpSpPr/>
          <p:nvPr/>
        </p:nvGrpSpPr>
        <p:grpSpPr>
          <a:xfrm>
            <a:off x="5880219" y="2746618"/>
            <a:ext cx="339253" cy="268649"/>
            <a:chOff x="2085525" y="3263750"/>
            <a:chExt cx="481825" cy="381550"/>
          </a:xfrm>
        </p:grpSpPr>
        <p:sp>
          <p:nvSpPr>
            <p:cNvPr id="6935" name="Google Shape;6935;p84"/>
            <p:cNvSpPr/>
            <p:nvPr/>
          </p:nvSpPr>
          <p:spPr>
            <a:xfrm>
              <a:off x="2320325" y="3263750"/>
              <a:ext cx="227825" cy="141025"/>
            </a:xfrm>
            <a:custGeom>
              <a:avLst/>
              <a:gdLst/>
              <a:ahLst/>
              <a:cxnLst/>
              <a:rect l="l" t="t" r="r" b="b"/>
              <a:pathLst>
                <a:path w="9113" h="5641" extrusionOk="0">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36" name="Google Shape;6936;p84"/>
            <p:cNvSpPr/>
            <p:nvPr/>
          </p:nvSpPr>
          <p:spPr>
            <a:xfrm>
              <a:off x="2085525" y="3355200"/>
              <a:ext cx="481825" cy="290100"/>
            </a:xfrm>
            <a:custGeom>
              <a:avLst/>
              <a:gdLst/>
              <a:ahLst/>
              <a:cxnLst/>
              <a:rect l="l" t="t" r="r" b="b"/>
              <a:pathLst>
                <a:path w="19273" h="11604" extrusionOk="0">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937" name="Google Shape;6937;p84"/>
          <p:cNvSpPr/>
          <p:nvPr/>
        </p:nvSpPr>
        <p:spPr>
          <a:xfrm>
            <a:off x="6294404" y="2778690"/>
            <a:ext cx="339253" cy="204295"/>
          </a:xfrm>
          <a:custGeom>
            <a:avLst/>
            <a:gdLst/>
            <a:ahLst/>
            <a:cxnLst/>
            <a:rect l="l" t="t" r="r" b="b"/>
            <a:pathLst>
              <a:path w="19273" h="11606" extrusionOk="0">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938" name="Google Shape;6938;p84"/>
          <p:cNvGrpSpPr/>
          <p:nvPr/>
        </p:nvGrpSpPr>
        <p:grpSpPr>
          <a:xfrm>
            <a:off x="6711982" y="2711308"/>
            <a:ext cx="340204" cy="339271"/>
            <a:chOff x="3270450" y="3213625"/>
            <a:chExt cx="483175" cy="481850"/>
          </a:xfrm>
        </p:grpSpPr>
        <p:sp>
          <p:nvSpPr>
            <p:cNvPr id="6939" name="Google Shape;6939;p84"/>
            <p:cNvSpPr/>
            <p:nvPr/>
          </p:nvSpPr>
          <p:spPr>
            <a:xfrm>
              <a:off x="3392550" y="3335025"/>
              <a:ext cx="239050" cy="239050"/>
            </a:xfrm>
            <a:custGeom>
              <a:avLst/>
              <a:gdLst/>
              <a:ahLst/>
              <a:cxnLst/>
              <a:rect l="l" t="t" r="r" b="b"/>
              <a:pathLst>
                <a:path w="9562" h="9562" extrusionOk="0">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40" name="Google Shape;6940;p84"/>
            <p:cNvSpPr/>
            <p:nvPr/>
          </p:nvSpPr>
          <p:spPr>
            <a:xfrm>
              <a:off x="3270450" y="3213625"/>
              <a:ext cx="483175" cy="481850"/>
            </a:xfrm>
            <a:custGeom>
              <a:avLst/>
              <a:gdLst/>
              <a:ahLst/>
              <a:cxnLst/>
              <a:rect l="l" t="t" r="r" b="b"/>
              <a:pathLst>
                <a:path w="19327" h="19274" extrusionOk="0">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41" name="Google Shape;6941;p84"/>
          <p:cNvGrpSpPr/>
          <p:nvPr/>
        </p:nvGrpSpPr>
        <p:grpSpPr>
          <a:xfrm>
            <a:off x="7211250" y="2711317"/>
            <a:ext cx="168931" cy="339253"/>
            <a:chOff x="3984950" y="3213600"/>
            <a:chExt cx="239925" cy="481825"/>
          </a:xfrm>
        </p:grpSpPr>
        <p:sp>
          <p:nvSpPr>
            <p:cNvPr id="6942" name="Google Shape;6942;p84"/>
            <p:cNvSpPr/>
            <p:nvPr/>
          </p:nvSpPr>
          <p:spPr>
            <a:xfrm>
              <a:off x="3984950" y="3213600"/>
              <a:ext cx="239925" cy="481825"/>
            </a:xfrm>
            <a:custGeom>
              <a:avLst/>
              <a:gdLst/>
              <a:ahLst/>
              <a:cxnLst/>
              <a:rect l="l" t="t" r="r" b="b"/>
              <a:pathLst>
                <a:path w="9597" h="19273" extrusionOk="0">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43" name="Google Shape;6943;p84"/>
            <p:cNvSpPr/>
            <p:nvPr/>
          </p:nvSpPr>
          <p:spPr>
            <a:xfrm>
              <a:off x="4072650" y="3543175"/>
              <a:ext cx="64525" cy="64625"/>
            </a:xfrm>
            <a:custGeom>
              <a:avLst/>
              <a:gdLst/>
              <a:ahLst/>
              <a:cxnLst/>
              <a:rect l="l" t="t" r="r" b="b"/>
              <a:pathLst>
                <a:path w="2581" h="2585" extrusionOk="0">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944" name="Google Shape;6944;p84"/>
          <p:cNvSpPr/>
          <p:nvPr/>
        </p:nvSpPr>
        <p:spPr>
          <a:xfrm>
            <a:off x="7549578" y="2711214"/>
            <a:ext cx="339306" cy="339253"/>
          </a:xfrm>
          <a:custGeom>
            <a:avLst/>
            <a:gdLst/>
            <a:ahLst/>
            <a:cxnLst/>
            <a:rect l="l" t="t" r="r" b="b"/>
            <a:pathLst>
              <a:path w="19276" h="19273" extrusionOk="0">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45" name="Google Shape;6945;p84"/>
          <p:cNvSpPr/>
          <p:nvPr/>
        </p:nvSpPr>
        <p:spPr>
          <a:xfrm>
            <a:off x="7974508" y="2731069"/>
            <a:ext cx="339253" cy="299542"/>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946" name="Google Shape;6946;p84"/>
          <p:cNvGrpSpPr/>
          <p:nvPr/>
        </p:nvGrpSpPr>
        <p:grpSpPr>
          <a:xfrm>
            <a:off x="1874281" y="3981487"/>
            <a:ext cx="355218" cy="279880"/>
            <a:chOff x="5629975" y="3255775"/>
            <a:chExt cx="504500" cy="397500"/>
          </a:xfrm>
        </p:grpSpPr>
        <p:sp>
          <p:nvSpPr>
            <p:cNvPr id="6947" name="Google Shape;6947;p84"/>
            <p:cNvSpPr/>
            <p:nvPr/>
          </p:nvSpPr>
          <p:spPr>
            <a:xfrm>
              <a:off x="5756375" y="3255775"/>
              <a:ext cx="112950" cy="143425"/>
            </a:xfrm>
            <a:custGeom>
              <a:avLst/>
              <a:gdLst/>
              <a:ahLst/>
              <a:cxnLst/>
              <a:rect l="l" t="t" r="r" b="b"/>
              <a:pathLst>
                <a:path w="4518" h="5737" extrusionOk="0">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48" name="Google Shape;6948;p84"/>
            <p:cNvSpPr/>
            <p:nvPr/>
          </p:nvSpPr>
          <p:spPr>
            <a:xfrm>
              <a:off x="5629975" y="3374400"/>
              <a:ext cx="140575" cy="136175"/>
            </a:xfrm>
            <a:custGeom>
              <a:avLst/>
              <a:gdLst/>
              <a:ahLst/>
              <a:cxnLst/>
              <a:rect l="l" t="t" r="r" b="b"/>
              <a:pathLst>
                <a:path w="5623" h="5447" extrusionOk="0">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49" name="Google Shape;6949;p84"/>
            <p:cNvSpPr/>
            <p:nvPr/>
          </p:nvSpPr>
          <p:spPr>
            <a:xfrm>
              <a:off x="5897525" y="3255775"/>
              <a:ext cx="112950" cy="143425"/>
            </a:xfrm>
            <a:custGeom>
              <a:avLst/>
              <a:gdLst/>
              <a:ahLst/>
              <a:cxnLst/>
              <a:rect l="l" t="t" r="r" b="b"/>
              <a:pathLst>
                <a:path w="4518" h="5737" extrusionOk="0">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50" name="Google Shape;6950;p84"/>
            <p:cNvSpPr/>
            <p:nvPr/>
          </p:nvSpPr>
          <p:spPr>
            <a:xfrm>
              <a:off x="5996075" y="3373900"/>
              <a:ext cx="138400" cy="136200"/>
            </a:xfrm>
            <a:custGeom>
              <a:avLst/>
              <a:gdLst/>
              <a:ahLst/>
              <a:cxnLst/>
              <a:rect l="l" t="t" r="r" b="b"/>
              <a:pathLst>
                <a:path w="5536" h="5448" extrusionOk="0">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51" name="Google Shape;6951;p84"/>
            <p:cNvSpPr/>
            <p:nvPr/>
          </p:nvSpPr>
          <p:spPr>
            <a:xfrm>
              <a:off x="5728150" y="3427400"/>
              <a:ext cx="310575" cy="225875"/>
            </a:xfrm>
            <a:custGeom>
              <a:avLst/>
              <a:gdLst/>
              <a:ahLst/>
              <a:cxnLst/>
              <a:rect l="l" t="t" r="r" b="b"/>
              <a:pathLst>
                <a:path w="12423" h="9035" extrusionOk="0">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52" name="Google Shape;6952;p84"/>
          <p:cNvGrpSpPr/>
          <p:nvPr/>
        </p:nvGrpSpPr>
        <p:grpSpPr>
          <a:xfrm>
            <a:off x="3755839" y="3981593"/>
            <a:ext cx="340256" cy="279669"/>
            <a:chOff x="6234950" y="3255925"/>
            <a:chExt cx="483250" cy="397200"/>
          </a:xfrm>
        </p:grpSpPr>
        <p:sp>
          <p:nvSpPr>
            <p:cNvPr id="6953" name="Google Shape;6953;p84"/>
            <p:cNvSpPr/>
            <p:nvPr/>
          </p:nvSpPr>
          <p:spPr>
            <a:xfrm>
              <a:off x="6444675" y="3255925"/>
              <a:ext cx="128300" cy="90200"/>
            </a:xfrm>
            <a:custGeom>
              <a:avLst/>
              <a:gdLst/>
              <a:ahLst/>
              <a:cxnLst/>
              <a:rect l="l" t="t" r="r" b="b"/>
              <a:pathLst>
                <a:path w="5132" h="3608" extrusionOk="0">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54" name="Google Shape;6954;p84"/>
            <p:cNvSpPr/>
            <p:nvPr/>
          </p:nvSpPr>
          <p:spPr>
            <a:xfrm>
              <a:off x="6444750" y="3563200"/>
              <a:ext cx="128225" cy="89925"/>
            </a:xfrm>
            <a:custGeom>
              <a:avLst/>
              <a:gdLst/>
              <a:ahLst/>
              <a:cxnLst/>
              <a:rect l="l" t="t" r="r" b="b"/>
              <a:pathLst>
                <a:path w="5129" h="3597" extrusionOk="0">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55" name="Google Shape;6955;p84"/>
            <p:cNvSpPr/>
            <p:nvPr/>
          </p:nvSpPr>
          <p:spPr>
            <a:xfrm>
              <a:off x="6375350" y="3355650"/>
              <a:ext cx="244750" cy="197650"/>
            </a:xfrm>
            <a:custGeom>
              <a:avLst/>
              <a:gdLst/>
              <a:ahLst/>
              <a:cxnLst/>
              <a:rect l="l" t="t" r="r" b="b"/>
              <a:pathLst>
                <a:path w="9790" h="7906" extrusionOk="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56" name="Google Shape;6956;p84"/>
            <p:cNvSpPr/>
            <p:nvPr/>
          </p:nvSpPr>
          <p:spPr>
            <a:xfrm>
              <a:off x="6587875" y="3385100"/>
              <a:ext cx="130325" cy="140500"/>
            </a:xfrm>
            <a:custGeom>
              <a:avLst/>
              <a:gdLst/>
              <a:ahLst/>
              <a:cxnLst/>
              <a:rect l="l" t="t" r="r" b="b"/>
              <a:pathLst>
                <a:path w="5213" h="5620" extrusionOk="0">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57" name="Google Shape;6957;p84"/>
            <p:cNvSpPr/>
            <p:nvPr/>
          </p:nvSpPr>
          <p:spPr>
            <a:xfrm>
              <a:off x="6234950" y="3469100"/>
              <a:ext cx="165050" cy="141200"/>
            </a:xfrm>
            <a:custGeom>
              <a:avLst/>
              <a:gdLst/>
              <a:ahLst/>
              <a:cxnLst/>
              <a:rect l="l" t="t" r="r" b="b"/>
              <a:pathLst>
                <a:path w="6602" h="5648" extrusionOk="0">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58" name="Google Shape;6958;p84"/>
            <p:cNvSpPr/>
            <p:nvPr/>
          </p:nvSpPr>
          <p:spPr>
            <a:xfrm>
              <a:off x="6234950" y="3299725"/>
              <a:ext cx="165050" cy="141175"/>
            </a:xfrm>
            <a:custGeom>
              <a:avLst/>
              <a:gdLst/>
              <a:ahLst/>
              <a:cxnLst/>
              <a:rect l="l" t="t" r="r" b="b"/>
              <a:pathLst>
                <a:path w="6602" h="5647" extrusionOk="0">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59" name="Google Shape;6959;p84"/>
          <p:cNvGrpSpPr/>
          <p:nvPr/>
        </p:nvGrpSpPr>
        <p:grpSpPr>
          <a:xfrm>
            <a:off x="5051107" y="3125970"/>
            <a:ext cx="318042" cy="339253"/>
            <a:chOff x="914900" y="3806450"/>
            <a:chExt cx="451700" cy="481825"/>
          </a:xfrm>
        </p:grpSpPr>
        <p:sp>
          <p:nvSpPr>
            <p:cNvPr id="6960" name="Google Shape;6960;p84"/>
            <p:cNvSpPr/>
            <p:nvPr/>
          </p:nvSpPr>
          <p:spPr>
            <a:xfrm>
              <a:off x="914900" y="4174425"/>
              <a:ext cx="423400" cy="113850"/>
            </a:xfrm>
            <a:custGeom>
              <a:avLst/>
              <a:gdLst/>
              <a:ahLst/>
              <a:cxnLst/>
              <a:rect l="l" t="t" r="r" b="b"/>
              <a:pathLst>
                <a:path w="16936" h="4554" extrusionOk="0">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61" name="Google Shape;6961;p84"/>
            <p:cNvSpPr/>
            <p:nvPr/>
          </p:nvSpPr>
          <p:spPr>
            <a:xfrm>
              <a:off x="971350" y="3806450"/>
              <a:ext cx="254100" cy="339775"/>
            </a:xfrm>
            <a:custGeom>
              <a:avLst/>
              <a:gdLst/>
              <a:ahLst/>
              <a:cxnLst/>
              <a:rect l="l" t="t" r="r" b="b"/>
              <a:pathLst>
                <a:path w="10164" h="13591" extrusionOk="0">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62" name="Google Shape;6962;p84"/>
            <p:cNvSpPr/>
            <p:nvPr/>
          </p:nvSpPr>
          <p:spPr>
            <a:xfrm>
              <a:off x="971350" y="3947600"/>
              <a:ext cx="141175" cy="198625"/>
            </a:xfrm>
            <a:custGeom>
              <a:avLst/>
              <a:gdLst/>
              <a:ahLst/>
              <a:cxnLst/>
              <a:rect l="l" t="t" r="r" b="b"/>
              <a:pathLst>
                <a:path w="5647" h="7945" extrusionOk="0">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63" name="Google Shape;6963;p84"/>
            <p:cNvSpPr/>
            <p:nvPr/>
          </p:nvSpPr>
          <p:spPr>
            <a:xfrm>
              <a:off x="1253675" y="3806450"/>
              <a:ext cx="112925" cy="90350"/>
            </a:xfrm>
            <a:custGeom>
              <a:avLst/>
              <a:gdLst/>
              <a:ahLst/>
              <a:cxnLst/>
              <a:rect l="l" t="t" r="r" b="b"/>
              <a:pathLst>
                <a:path w="4517" h="3614" extrusionOk="0">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64" name="Google Shape;6964;p84"/>
            <p:cNvSpPr/>
            <p:nvPr/>
          </p:nvSpPr>
          <p:spPr>
            <a:xfrm>
              <a:off x="1253600" y="3876425"/>
              <a:ext cx="95025" cy="42975"/>
            </a:xfrm>
            <a:custGeom>
              <a:avLst/>
              <a:gdLst/>
              <a:ahLst/>
              <a:cxnLst/>
              <a:rect l="l" t="t" r="r" b="b"/>
              <a:pathLst>
                <a:path w="3801" h="1719" extrusionOk="0">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65" name="Google Shape;6965;p84"/>
          <p:cNvGrpSpPr/>
          <p:nvPr/>
        </p:nvGrpSpPr>
        <p:grpSpPr>
          <a:xfrm>
            <a:off x="5470028" y="3125785"/>
            <a:ext cx="346347" cy="339623"/>
            <a:chOff x="1490050" y="3805975"/>
            <a:chExt cx="491900" cy="482350"/>
          </a:xfrm>
        </p:grpSpPr>
        <p:sp>
          <p:nvSpPr>
            <p:cNvPr id="6966" name="Google Shape;6966;p84"/>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67" name="Google Shape;6967;p84"/>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68" name="Google Shape;6968;p84"/>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69" name="Google Shape;6969;p84"/>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70" name="Google Shape;6970;p84"/>
          <p:cNvGrpSpPr/>
          <p:nvPr/>
        </p:nvGrpSpPr>
        <p:grpSpPr>
          <a:xfrm>
            <a:off x="5893896" y="3125970"/>
            <a:ext cx="311899" cy="339253"/>
            <a:chOff x="2104275" y="3806450"/>
            <a:chExt cx="442975" cy="481825"/>
          </a:xfrm>
        </p:grpSpPr>
        <p:sp>
          <p:nvSpPr>
            <p:cNvPr id="6971" name="Google Shape;6971;p84"/>
            <p:cNvSpPr/>
            <p:nvPr/>
          </p:nvSpPr>
          <p:spPr>
            <a:xfrm>
              <a:off x="2104275" y="3806450"/>
              <a:ext cx="442975" cy="481825"/>
            </a:xfrm>
            <a:custGeom>
              <a:avLst/>
              <a:gdLst/>
              <a:ahLst/>
              <a:cxnLst/>
              <a:rect l="l" t="t" r="r" b="b"/>
              <a:pathLst>
                <a:path w="17719" h="19273" extrusionOk="0">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72" name="Google Shape;6972;p84"/>
            <p:cNvSpPr/>
            <p:nvPr/>
          </p:nvSpPr>
          <p:spPr>
            <a:xfrm>
              <a:off x="2284200" y="4005050"/>
              <a:ext cx="84700" cy="84700"/>
            </a:xfrm>
            <a:custGeom>
              <a:avLst/>
              <a:gdLst/>
              <a:ahLst/>
              <a:cxnLst/>
              <a:rect l="l" t="t" r="r" b="b"/>
              <a:pathLst>
                <a:path w="3388" h="3388" extrusionOk="0">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73" name="Google Shape;6973;p84"/>
          <p:cNvGrpSpPr/>
          <p:nvPr/>
        </p:nvGrpSpPr>
        <p:grpSpPr>
          <a:xfrm>
            <a:off x="6317413" y="3125970"/>
            <a:ext cx="293416" cy="339253"/>
            <a:chOff x="2710875" y="3806450"/>
            <a:chExt cx="416725" cy="481825"/>
          </a:xfrm>
        </p:grpSpPr>
        <p:sp>
          <p:nvSpPr>
            <p:cNvPr id="6974" name="Google Shape;6974;p84"/>
            <p:cNvSpPr/>
            <p:nvPr/>
          </p:nvSpPr>
          <p:spPr>
            <a:xfrm>
              <a:off x="2710875" y="4144450"/>
              <a:ext cx="416725" cy="143825"/>
            </a:xfrm>
            <a:custGeom>
              <a:avLst/>
              <a:gdLst/>
              <a:ahLst/>
              <a:cxnLst/>
              <a:rect l="l" t="t" r="r" b="b"/>
              <a:pathLst>
                <a:path w="16669" h="5753" extrusionOk="0">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75" name="Google Shape;6975;p84"/>
            <p:cNvSpPr/>
            <p:nvPr/>
          </p:nvSpPr>
          <p:spPr>
            <a:xfrm>
              <a:off x="2784800" y="3806450"/>
              <a:ext cx="268850" cy="309800"/>
            </a:xfrm>
            <a:custGeom>
              <a:avLst/>
              <a:gdLst/>
              <a:ahLst/>
              <a:cxnLst/>
              <a:rect l="l" t="t" r="r" b="b"/>
              <a:pathLst>
                <a:path w="10754" h="12392" extrusionOk="0">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76" name="Google Shape;6976;p84"/>
          <p:cNvGrpSpPr/>
          <p:nvPr/>
        </p:nvGrpSpPr>
        <p:grpSpPr>
          <a:xfrm>
            <a:off x="6712457" y="3166412"/>
            <a:ext cx="339253" cy="258369"/>
            <a:chOff x="3271200" y="3863875"/>
            <a:chExt cx="481825" cy="366950"/>
          </a:xfrm>
        </p:grpSpPr>
        <p:sp>
          <p:nvSpPr>
            <p:cNvPr id="6977" name="Google Shape;6977;p84"/>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78" name="Google Shape;6978;p84"/>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79" name="Google Shape;6979;p84"/>
          <p:cNvGrpSpPr/>
          <p:nvPr/>
        </p:nvGrpSpPr>
        <p:grpSpPr>
          <a:xfrm>
            <a:off x="7147952" y="3126199"/>
            <a:ext cx="295528" cy="338795"/>
            <a:chOff x="3895050" y="3806775"/>
            <a:chExt cx="419725" cy="481175"/>
          </a:xfrm>
        </p:grpSpPr>
        <p:sp>
          <p:nvSpPr>
            <p:cNvPr id="6980" name="Google Shape;6980;p84"/>
            <p:cNvSpPr/>
            <p:nvPr/>
          </p:nvSpPr>
          <p:spPr>
            <a:xfrm>
              <a:off x="3895050" y="3942650"/>
              <a:ext cx="419725" cy="345300"/>
            </a:xfrm>
            <a:custGeom>
              <a:avLst/>
              <a:gdLst/>
              <a:ahLst/>
              <a:cxnLst/>
              <a:rect l="l" t="t" r="r" b="b"/>
              <a:pathLst>
                <a:path w="16789" h="13812" extrusionOk="0">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81" name="Google Shape;6981;p84"/>
            <p:cNvSpPr/>
            <p:nvPr/>
          </p:nvSpPr>
          <p:spPr>
            <a:xfrm>
              <a:off x="4016325" y="3806775"/>
              <a:ext cx="199225" cy="142475"/>
            </a:xfrm>
            <a:custGeom>
              <a:avLst/>
              <a:gdLst/>
              <a:ahLst/>
              <a:cxnLst/>
              <a:rect l="l" t="t" r="r" b="b"/>
              <a:pathLst>
                <a:path w="7969" h="5699" extrusionOk="0">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82" name="Google Shape;6982;p84"/>
          <p:cNvGrpSpPr/>
          <p:nvPr/>
        </p:nvGrpSpPr>
        <p:grpSpPr>
          <a:xfrm>
            <a:off x="7551234" y="3125979"/>
            <a:ext cx="336296" cy="339235"/>
            <a:chOff x="4464775" y="3806475"/>
            <a:chExt cx="477625" cy="481800"/>
          </a:xfrm>
        </p:grpSpPr>
        <p:sp>
          <p:nvSpPr>
            <p:cNvPr id="6983" name="Google Shape;6983;p84"/>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84" name="Google Shape;6984;p84"/>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85" name="Google Shape;6985;p84"/>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86" name="Google Shape;6986;p84"/>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87" name="Google Shape;6987;p84"/>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88" name="Google Shape;6988;p84"/>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89" name="Google Shape;6989;p84"/>
          <p:cNvGrpSpPr/>
          <p:nvPr/>
        </p:nvGrpSpPr>
        <p:grpSpPr>
          <a:xfrm>
            <a:off x="7974679" y="3125970"/>
            <a:ext cx="339253" cy="339253"/>
            <a:chOff x="5049725" y="3806450"/>
            <a:chExt cx="481825" cy="481825"/>
          </a:xfrm>
        </p:grpSpPr>
        <p:sp>
          <p:nvSpPr>
            <p:cNvPr id="6990" name="Google Shape;6990;p84"/>
            <p:cNvSpPr/>
            <p:nvPr/>
          </p:nvSpPr>
          <p:spPr>
            <a:xfrm>
              <a:off x="536115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91" name="Google Shape;6991;p84"/>
            <p:cNvSpPr/>
            <p:nvPr/>
          </p:nvSpPr>
          <p:spPr>
            <a:xfrm>
              <a:off x="519177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92" name="Google Shape;6992;p84"/>
            <p:cNvSpPr/>
            <p:nvPr/>
          </p:nvSpPr>
          <p:spPr>
            <a:xfrm>
              <a:off x="504972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93" name="Google Shape;6993;p84"/>
          <p:cNvGrpSpPr/>
          <p:nvPr/>
        </p:nvGrpSpPr>
        <p:grpSpPr>
          <a:xfrm>
            <a:off x="1461983" y="3951798"/>
            <a:ext cx="339253" cy="339253"/>
            <a:chOff x="5651375" y="3806450"/>
            <a:chExt cx="481825" cy="481825"/>
          </a:xfrm>
        </p:grpSpPr>
        <p:sp>
          <p:nvSpPr>
            <p:cNvPr id="6994" name="Google Shape;6994;p84"/>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95" name="Google Shape;6995;p84"/>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96" name="Google Shape;6996;p84"/>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97" name="Google Shape;6997;p84"/>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98" name="Google Shape;6998;p84"/>
          <p:cNvGrpSpPr/>
          <p:nvPr/>
        </p:nvGrpSpPr>
        <p:grpSpPr>
          <a:xfrm>
            <a:off x="3360663" y="3953787"/>
            <a:ext cx="298503" cy="335275"/>
            <a:chOff x="6264300" y="3809300"/>
            <a:chExt cx="423950" cy="476175"/>
          </a:xfrm>
        </p:grpSpPr>
        <p:sp>
          <p:nvSpPr>
            <p:cNvPr id="6999" name="Google Shape;6999;p84"/>
            <p:cNvSpPr/>
            <p:nvPr/>
          </p:nvSpPr>
          <p:spPr>
            <a:xfrm>
              <a:off x="6346200" y="4002825"/>
              <a:ext cx="66950" cy="63225"/>
            </a:xfrm>
            <a:custGeom>
              <a:avLst/>
              <a:gdLst/>
              <a:ahLst/>
              <a:cxnLst/>
              <a:rect l="l" t="t" r="r" b="b"/>
              <a:pathLst>
                <a:path w="2678" h="2529" extrusionOk="0">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00" name="Google Shape;7000;p84"/>
            <p:cNvSpPr/>
            <p:nvPr/>
          </p:nvSpPr>
          <p:spPr>
            <a:xfrm>
              <a:off x="6539375" y="4002825"/>
              <a:ext cx="66950" cy="63200"/>
            </a:xfrm>
            <a:custGeom>
              <a:avLst/>
              <a:gdLst/>
              <a:ahLst/>
              <a:cxnLst/>
              <a:rect l="l" t="t" r="r" b="b"/>
              <a:pathLst>
                <a:path w="2678" h="2528" extrusionOk="0">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01" name="Google Shape;7001;p84"/>
            <p:cNvSpPr/>
            <p:nvPr/>
          </p:nvSpPr>
          <p:spPr>
            <a:xfrm>
              <a:off x="6264300" y="3809300"/>
              <a:ext cx="423950" cy="476175"/>
            </a:xfrm>
            <a:custGeom>
              <a:avLst/>
              <a:gdLst/>
              <a:ahLst/>
              <a:cxnLst/>
              <a:rect l="l" t="t" r="r" b="b"/>
              <a:pathLst>
                <a:path w="16958" h="19047" extrusionOk="0">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002" name="Google Shape;7002;p84"/>
          <p:cNvGrpSpPr/>
          <p:nvPr/>
        </p:nvGrpSpPr>
        <p:grpSpPr>
          <a:xfrm>
            <a:off x="5039841" y="3538881"/>
            <a:ext cx="340573" cy="339271"/>
            <a:chOff x="898875" y="4399275"/>
            <a:chExt cx="483700" cy="481850"/>
          </a:xfrm>
        </p:grpSpPr>
        <p:sp>
          <p:nvSpPr>
            <p:cNvPr id="7003" name="Google Shape;7003;p84"/>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04" name="Google Shape;7004;p84"/>
            <p:cNvSpPr/>
            <p:nvPr/>
          </p:nvSpPr>
          <p:spPr>
            <a:xfrm>
              <a:off x="1138025" y="4763350"/>
              <a:ext cx="25" cy="25"/>
            </a:xfrm>
            <a:custGeom>
              <a:avLst/>
              <a:gdLst/>
              <a:ahLst/>
              <a:cxnLst/>
              <a:rect l="l" t="t" r="r" b="b"/>
              <a:pathLst>
                <a:path w="1" h="1" extrusionOk="0">
                  <a:moveTo>
                    <a:pt x="1" y="0"/>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05" name="Google Shape;7005;p84"/>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06" name="Google Shape;7006;p84"/>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07" name="Google Shape;7007;p84"/>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08" name="Google Shape;7008;p84"/>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09" name="Google Shape;7009;p84"/>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10" name="Google Shape;7010;p84"/>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011" name="Google Shape;7011;p84"/>
          <p:cNvGrpSpPr/>
          <p:nvPr/>
        </p:nvGrpSpPr>
        <p:grpSpPr>
          <a:xfrm>
            <a:off x="5473575" y="3554133"/>
            <a:ext cx="339253" cy="308765"/>
            <a:chOff x="1492675" y="4420975"/>
            <a:chExt cx="481825" cy="438525"/>
          </a:xfrm>
        </p:grpSpPr>
        <p:sp>
          <p:nvSpPr>
            <p:cNvPr id="7012" name="Google Shape;7012;p84"/>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13" name="Google Shape;7013;p84"/>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14" name="Google Shape;7014;p84"/>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15" name="Google Shape;7015;p84"/>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16" name="Google Shape;7016;p84"/>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017" name="Google Shape;7017;p84"/>
          <p:cNvGrpSpPr/>
          <p:nvPr/>
        </p:nvGrpSpPr>
        <p:grpSpPr>
          <a:xfrm>
            <a:off x="5878556" y="3539558"/>
            <a:ext cx="342580" cy="337915"/>
            <a:chOff x="2084100" y="4400250"/>
            <a:chExt cx="486550" cy="479925"/>
          </a:xfrm>
        </p:grpSpPr>
        <p:sp>
          <p:nvSpPr>
            <p:cNvPr id="7018" name="Google Shape;7018;p84"/>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19" name="Google Shape;7019;p84"/>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20" name="Google Shape;7020;p84"/>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21" name="Google Shape;7021;p84"/>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22" name="Google Shape;7022;p84"/>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23" name="Google Shape;7023;p84"/>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024" name="Google Shape;7024;p84"/>
          <p:cNvGrpSpPr/>
          <p:nvPr/>
        </p:nvGrpSpPr>
        <p:grpSpPr>
          <a:xfrm>
            <a:off x="6315036" y="3538907"/>
            <a:ext cx="298169" cy="339218"/>
            <a:chOff x="2707950" y="4399325"/>
            <a:chExt cx="423475" cy="481775"/>
          </a:xfrm>
        </p:grpSpPr>
        <p:sp>
          <p:nvSpPr>
            <p:cNvPr id="7025" name="Google Shape;7025;p84"/>
            <p:cNvSpPr/>
            <p:nvPr/>
          </p:nvSpPr>
          <p:spPr>
            <a:xfrm>
              <a:off x="2905550" y="4515000"/>
              <a:ext cx="28275" cy="366100"/>
            </a:xfrm>
            <a:custGeom>
              <a:avLst/>
              <a:gdLst/>
              <a:ahLst/>
              <a:cxnLst/>
              <a:rect l="l" t="t" r="r" b="b"/>
              <a:pathLst>
                <a:path w="1131" h="14644" extrusionOk="0">
                  <a:moveTo>
                    <a:pt x="1" y="0"/>
                  </a:moveTo>
                  <a:lnTo>
                    <a:pt x="1" y="14644"/>
                  </a:lnTo>
                  <a:lnTo>
                    <a:pt x="1130" y="14644"/>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26" name="Google Shape;7026;p84"/>
            <p:cNvSpPr/>
            <p:nvPr/>
          </p:nvSpPr>
          <p:spPr>
            <a:xfrm>
              <a:off x="2962025" y="4710725"/>
              <a:ext cx="141175" cy="29225"/>
            </a:xfrm>
            <a:custGeom>
              <a:avLst/>
              <a:gdLst/>
              <a:ahLst/>
              <a:cxnLst/>
              <a:rect l="l" t="t" r="r" b="b"/>
              <a:pathLst>
                <a:path w="5647" h="1169" extrusionOk="0">
                  <a:moveTo>
                    <a:pt x="0" y="0"/>
                  </a:moveTo>
                  <a:lnTo>
                    <a:pt x="0" y="1169"/>
                  </a:lnTo>
                  <a:lnTo>
                    <a:pt x="5646" y="1169"/>
                  </a:ln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27" name="Google Shape;7027;p84"/>
            <p:cNvSpPr/>
            <p:nvPr/>
          </p:nvSpPr>
          <p:spPr>
            <a:xfrm>
              <a:off x="2962025" y="4768175"/>
              <a:ext cx="141175" cy="112925"/>
            </a:xfrm>
            <a:custGeom>
              <a:avLst/>
              <a:gdLst/>
              <a:ahLst/>
              <a:cxnLst/>
              <a:rect l="l" t="t" r="r" b="b"/>
              <a:pathLst>
                <a:path w="5647" h="4517" extrusionOk="0">
                  <a:moveTo>
                    <a:pt x="0" y="0"/>
                  </a:moveTo>
                  <a:lnTo>
                    <a:pt x="0" y="4517"/>
                  </a:lnTo>
                  <a:lnTo>
                    <a:pt x="3951" y="4517"/>
                  </a:lnTo>
                  <a:cubicBezTo>
                    <a:pt x="4888" y="4517"/>
                    <a:pt x="5646" y="3758"/>
                    <a:pt x="5646" y="2825"/>
                  </a:cubicBez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28" name="Google Shape;7028;p84"/>
            <p:cNvSpPr/>
            <p:nvPr/>
          </p:nvSpPr>
          <p:spPr>
            <a:xfrm>
              <a:off x="2736175" y="4710725"/>
              <a:ext cx="141175" cy="29225"/>
            </a:xfrm>
            <a:custGeom>
              <a:avLst/>
              <a:gdLst/>
              <a:ahLst/>
              <a:cxnLst/>
              <a:rect l="l" t="t" r="r" b="b"/>
              <a:pathLst>
                <a:path w="5647" h="1169" extrusionOk="0">
                  <a:moveTo>
                    <a:pt x="1" y="0"/>
                  </a:moveTo>
                  <a:lnTo>
                    <a:pt x="1" y="1169"/>
                  </a:lnTo>
                  <a:lnTo>
                    <a:pt x="5647" y="1169"/>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29" name="Google Shape;7029;p84"/>
            <p:cNvSpPr/>
            <p:nvPr/>
          </p:nvSpPr>
          <p:spPr>
            <a:xfrm>
              <a:off x="2736175" y="4768175"/>
              <a:ext cx="141175" cy="112925"/>
            </a:xfrm>
            <a:custGeom>
              <a:avLst/>
              <a:gdLst/>
              <a:ahLst/>
              <a:cxnLst/>
              <a:rect l="l" t="t" r="r" b="b"/>
              <a:pathLst>
                <a:path w="5647" h="4517" extrusionOk="0">
                  <a:moveTo>
                    <a:pt x="1" y="0"/>
                  </a:moveTo>
                  <a:lnTo>
                    <a:pt x="1" y="2825"/>
                  </a:lnTo>
                  <a:cubicBezTo>
                    <a:pt x="1" y="3758"/>
                    <a:pt x="759" y="4517"/>
                    <a:pt x="1693" y="4517"/>
                  </a:cubicBezTo>
                  <a:lnTo>
                    <a:pt x="5647" y="4517"/>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30" name="Google Shape;7030;p84"/>
            <p:cNvSpPr/>
            <p:nvPr/>
          </p:nvSpPr>
          <p:spPr>
            <a:xfrm>
              <a:off x="2707950" y="4515075"/>
              <a:ext cx="169400" cy="82825"/>
            </a:xfrm>
            <a:custGeom>
              <a:avLst/>
              <a:gdLst/>
              <a:ahLst/>
              <a:cxnLst/>
              <a:rect l="l" t="t" r="r" b="b"/>
              <a:pathLst>
                <a:path w="6776" h="3313" extrusionOk="0">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31" name="Google Shape;7031;p84"/>
            <p:cNvSpPr/>
            <p:nvPr/>
          </p:nvSpPr>
          <p:spPr>
            <a:xfrm>
              <a:off x="2736175" y="4626025"/>
              <a:ext cx="141175" cy="56500"/>
            </a:xfrm>
            <a:custGeom>
              <a:avLst/>
              <a:gdLst/>
              <a:ahLst/>
              <a:cxnLst/>
              <a:rect l="l" t="t" r="r" b="b"/>
              <a:pathLst>
                <a:path w="5647" h="2260" extrusionOk="0">
                  <a:moveTo>
                    <a:pt x="1" y="1"/>
                  </a:moveTo>
                  <a:lnTo>
                    <a:pt x="1" y="2259"/>
                  </a:lnTo>
                  <a:lnTo>
                    <a:pt x="5647" y="2259"/>
                  </a:lnTo>
                  <a:lnTo>
                    <a:pt x="5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32" name="Google Shape;7032;p84"/>
            <p:cNvSpPr/>
            <p:nvPr/>
          </p:nvSpPr>
          <p:spPr>
            <a:xfrm>
              <a:off x="2850525" y="4430375"/>
              <a:ext cx="138325" cy="56500"/>
            </a:xfrm>
            <a:custGeom>
              <a:avLst/>
              <a:gdLst/>
              <a:ahLst/>
              <a:cxnLst/>
              <a:rect l="l" t="t" r="r" b="b"/>
              <a:pathLst>
                <a:path w="5533" h="2260" extrusionOk="0">
                  <a:moveTo>
                    <a:pt x="2765" y="1"/>
                  </a:moveTo>
                  <a:cubicBezTo>
                    <a:pt x="1500" y="1"/>
                    <a:pt x="275" y="916"/>
                    <a:pt x="1" y="2259"/>
                  </a:cubicBezTo>
                  <a:lnTo>
                    <a:pt x="5532" y="2259"/>
                  </a:lnTo>
                  <a:cubicBezTo>
                    <a:pt x="5258" y="910"/>
                    <a:pt x="4030" y="1"/>
                    <a:pt x="2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33" name="Google Shape;7033;p84"/>
            <p:cNvSpPr/>
            <p:nvPr/>
          </p:nvSpPr>
          <p:spPr>
            <a:xfrm>
              <a:off x="2974300" y="4399350"/>
              <a:ext cx="129650" cy="87525"/>
            </a:xfrm>
            <a:custGeom>
              <a:avLst/>
              <a:gdLst/>
              <a:ahLst/>
              <a:cxnLst/>
              <a:rect l="l" t="t" r="r" b="b"/>
              <a:pathLst>
                <a:path w="5186" h="3501" extrusionOk="0">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34" name="Google Shape;7034;p84"/>
            <p:cNvSpPr/>
            <p:nvPr/>
          </p:nvSpPr>
          <p:spPr>
            <a:xfrm>
              <a:off x="2735425" y="4399325"/>
              <a:ext cx="129650" cy="87475"/>
            </a:xfrm>
            <a:custGeom>
              <a:avLst/>
              <a:gdLst/>
              <a:ahLst/>
              <a:cxnLst/>
              <a:rect l="l" t="t" r="r" b="b"/>
              <a:pathLst>
                <a:path w="5186" h="3499" extrusionOk="0">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35" name="Google Shape;7035;p84"/>
            <p:cNvSpPr/>
            <p:nvPr/>
          </p:nvSpPr>
          <p:spPr>
            <a:xfrm>
              <a:off x="2962025" y="4515075"/>
              <a:ext cx="169400" cy="82825"/>
            </a:xfrm>
            <a:custGeom>
              <a:avLst/>
              <a:gdLst/>
              <a:ahLst/>
              <a:cxnLst/>
              <a:rect l="l" t="t" r="r" b="b"/>
              <a:pathLst>
                <a:path w="6776" h="3313" extrusionOk="0">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36" name="Google Shape;7036;p84"/>
            <p:cNvSpPr/>
            <p:nvPr/>
          </p:nvSpPr>
          <p:spPr>
            <a:xfrm>
              <a:off x="2962025" y="4626025"/>
              <a:ext cx="141175" cy="56500"/>
            </a:xfrm>
            <a:custGeom>
              <a:avLst/>
              <a:gdLst/>
              <a:ahLst/>
              <a:cxnLst/>
              <a:rect l="l" t="t" r="r" b="b"/>
              <a:pathLst>
                <a:path w="5647" h="2260" extrusionOk="0">
                  <a:moveTo>
                    <a:pt x="0" y="1"/>
                  </a:moveTo>
                  <a:lnTo>
                    <a:pt x="0" y="2259"/>
                  </a:lnTo>
                  <a:lnTo>
                    <a:pt x="5646" y="2259"/>
                  </a:lnTo>
                  <a:lnTo>
                    <a:pt x="56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037" name="Google Shape;7037;p84"/>
          <p:cNvGrpSpPr/>
          <p:nvPr/>
        </p:nvGrpSpPr>
        <p:grpSpPr>
          <a:xfrm>
            <a:off x="6744555" y="3538881"/>
            <a:ext cx="275057" cy="339271"/>
            <a:chOff x="3330525" y="4399275"/>
            <a:chExt cx="390650" cy="481850"/>
          </a:xfrm>
        </p:grpSpPr>
        <p:sp>
          <p:nvSpPr>
            <p:cNvPr id="7038" name="Google Shape;7038;p84"/>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39" name="Google Shape;7039;p84"/>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40" name="Google Shape;7040;p84"/>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41" name="Google Shape;7041;p84"/>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42" name="Google Shape;7042;p84"/>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43" name="Google Shape;7043;p84"/>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44" name="Google Shape;7044;p84"/>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045" name="Google Shape;7045;p84"/>
          <p:cNvGrpSpPr/>
          <p:nvPr/>
        </p:nvGrpSpPr>
        <p:grpSpPr>
          <a:xfrm>
            <a:off x="7169084" y="3538890"/>
            <a:ext cx="253265" cy="339253"/>
            <a:chOff x="3938800" y="4399275"/>
            <a:chExt cx="359700" cy="481825"/>
          </a:xfrm>
        </p:grpSpPr>
        <p:sp>
          <p:nvSpPr>
            <p:cNvPr id="7046" name="Google Shape;7046;p84"/>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47" name="Google Shape;7047;p84"/>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48" name="Google Shape;7048;p84"/>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49" name="Google Shape;7049;p84"/>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50" name="Google Shape;7050;p84"/>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051" name="Google Shape;7051;p84"/>
          <p:cNvGrpSpPr/>
          <p:nvPr/>
        </p:nvGrpSpPr>
        <p:grpSpPr>
          <a:xfrm>
            <a:off x="7639862" y="3538890"/>
            <a:ext cx="159039" cy="339253"/>
            <a:chOff x="4584850" y="4399275"/>
            <a:chExt cx="225875" cy="481825"/>
          </a:xfrm>
        </p:grpSpPr>
        <p:sp>
          <p:nvSpPr>
            <p:cNvPr id="7052" name="Google Shape;7052;p84"/>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53" name="Google Shape;7053;p84"/>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7054" name="Google Shape;7054;p84"/>
          <p:cNvSpPr/>
          <p:nvPr/>
        </p:nvSpPr>
        <p:spPr>
          <a:xfrm>
            <a:off x="7957998" y="3538820"/>
            <a:ext cx="372275" cy="339112"/>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7055" name="Google Shape;7055;p84"/>
          <p:cNvGrpSpPr/>
          <p:nvPr/>
        </p:nvGrpSpPr>
        <p:grpSpPr>
          <a:xfrm>
            <a:off x="1049680" y="3951795"/>
            <a:ext cx="339253" cy="339253"/>
            <a:chOff x="5642550" y="4399275"/>
            <a:chExt cx="481825" cy="481825"/>
          </a:xfrm>
        </p:grpSpPr>
        <p:sp>
          <p:nvSpPr>
            <p:cNvPr id="7056" name="Google Shape;7056;p84"/>
            <p:cNvSpPr/>
            <p:nvPr/>
          </p:nvSpPr>
          <p:spPr>
            <a:xfrm>
              <a:off x="5642550" y="4399275"/>
              <a:ext cx="481825" cy="481825"/>
            </a:xfrm>
            <a:custGeom>
              <a:avLst/>
              <a:gdLst/>
              <a:ahLst/>
              <a:cxnLst/>
              <a:rect l="l" t="t" r="r" b="b"/>
              <a:pathLst>
                <a:path w="19273" h="19273" extrusionOk="0">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57" name="Google Shape;7057;p84"/>
            <p:cNvSpPr/>
            <p:nvPr/>
          </p:nvSpPr>
          <p:spPr>
            <a:xfrm>
              <a:off x="5756375" y="4626100"/>
              <a:ext cx="254100" cy="28275"/>
            </a:xfrm>
            <a:custGeom>
              <a:avLst/>
              <a:gdLst/>
              <a:ahLst/>
              <a:cxnLst/>
              <a:rect l="l" t="t" r="r" b="b"/>
              <a:pathLst>
                <a:path w="10164" h="1131" extrusionOk="0">
                  <a:moveTo>
                    <a:pt x="1" y="1"/>
                  </a:moveTo>
                  <a:lnTo>
                    <a:pt x="1" y="1130"/>
                  </a:lnTo>
                  <a:lnTo>
                    <a:pt x="10164" y="1130"/>
                  </a:lnTo>
                  <a:lnTo>
                    <a:pt x="101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058" name="Google Shape;7058;p84"/>
          <p:cNvGrpSpPr/>
          <p:nvPr/>
        </p:nvGrpSpPr>
        <p:grpSpPr>
          <a:xfrm>
            <a:off x="2859815" y="3963703"/>
            <a:ext cx="363316" cy="315437"/>
            <a:chOff x="6218300" y="4416175"/>
            <a:chExt cx="516000" cy="448000"/>
          </a:xfrm>
        </p:grpSpPr>
        <p:sp>
          <p:nvSpPr>
            <p:cNvPr id="7059" name="Google Shape;7059;p84"/>
            <p:cNvSpPr/>
            <p:nvPr/>
          </p:nvSpPr>
          <p:spPr>
            <a:xfrm>
              <a:off x="6462150" y="4525375"/>
              <a:ext cx="28250" cy="141250"/>
            </a:xfrm>
            <a:custGeom>
              <a:avLst/>
              <a:gdLst/>
              <a:ahLst/>
              <a:cxnLst/>
              <a:rect l="l" t="t" r="r" b="b"/>
              <a:pathLst>
                <a:path w="1130" h="5650" extrusionOk="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60" name="Google Shape;7060;p84"/>
            <p:cNvSpPr/>
            <p:nvPr/>
          </p:nvSpPr>
          <p:spPr>
            <a:xfrm>
              <a:off x="6218300" y="4416175"/>
              <a:ext cx="516000" cy="448000"/>
            </a:xfrm>
            <a:custGeom>
              <a:avLst/>
              <a:gdLst/>
              <a:ahLst/>
              <a:cxnLst/>
              <a:rect l="l" t="t" r="r" b="b"/>
              <a:pathLst>
                <a:path w="20640" h="17920" extrusionOk="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61" name="Google Shape;7061;p84"/>
            <p:cNvSpPr/>
            <p:nvPr/>
          </p:nvSpPr>
          <p:spPr>
            <a:xfrm>
              <a:off x="6462150" y="4751225"/>
              <a:ext cx="28250" cy="28250"/>
            </a:xfrm>
            <a:custGeom>
              <a:avLst/>
              <a:gdLst/>
              <a:ahLst/>
              <a:cxnLst/>
              <a:rect l="l" t="t" r="r" b="b"/>
              <a:pathLst>
                <a:path w="1130" h="1130" extrusionOk="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062" name="Google Shape;7062;p84"/>
          <p:cNvGrpSpPr/>
          <p:nvPr/>
        </p:nvGrpSpPr>
        <p:grpSpPr>
          <a:xfrm>
            <a:off x="5918879" y="3951792"/>
            <a:ext cx="339253" cy="339253"/>
            <a:chOff x="899850" y="4992125"/>
            <a:chExt cx="481825" cy="481825"/>
          </a:xfrm>
        </p:grpSpPr>
        <p:sp>
          <p:nvSpPr>
            <p:cNvPr id="7063" name="Google Shape;7063;p84"/>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64" name="Google Shape;7064;p84"/>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65" name="Google Shape;7065;p84"/>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066" name="Google Shape;7066;p84"/>
          <p:cNvGrpSpPr/>
          <p:nvPr/>
        </p:nvGrpSpPr>
        <p:grpSpPr>
          <a:xfrm>
            <a:off x="5461708" y="3951792"/>
            <a:ext cx="339253" cy="339253"/>
            <a:chOff x="1492675" y="4992125"/>
            <a:chExt cx="481825" cy="481825"/>
          </a:xfrm>
        </p:grpSpPr>
        <p:sp>
          <p:nvSpPr>
            <p:cNvPr id="7067" name="Google Shape;7067;p84"/>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68" name="Google Shape;7068;p84"/>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069" name="Google Shape;7069;p84"/>
          <p:cNvGrpSpPr/>
          <p:nvPr/>
        </p:nvGrpSpPr>
        <p:grpSpPr>
          <a:xfrm>
            <a:off x="5004462" y="3951792"/>
            <a:ext cx="339253" cy="339253"/>
            <a:chOff x="2085525" y="4992125"/>
            <a:chExt cx="481825" cy="481825"/>
          </a:xfrm>
        </p:grpSpPr>
        <p:sp>
          <p:nvSpPr>
            <p:cNvPr id="7070" name="Google Shape;7070;p84"/>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71" name="Google Shape;7071;p84"/>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072" name="Google Shape;7072;p84"/>
          <p:cNvGrpSpPr/>
          <p:nvPr/>
        </p:nvGrpSpPr>
        <p:grpSpPr>
          <a:xfrm>
            <a:off x="6833221" y="3951792"/>
            <a:ext cx="339253" cy="339253"/>
            <a:chOff x="2678350" y="4992125"/>
            <a:chExt cx="481825" cy="481825"/>
          </a:xfrm>
        </p:grpSpPr>
        <p:sp>
          <p:nvSpPr>
            <p:cNvPr id="7073" name="Google Shape;7073;p84"/>
            <p:cNvSpPr/>
            <p:nvPr/>
          </p:nvSpPr>
          <p:spPr>
            <a:xfrm>
              <a:off x="2975725" y="5079150"/>
              <a:ext cx="56475" cy="309125"/>
            </a:xfrm>
            <a:custGeom>
              <a:avLst/>
              <a:gdLst/>
              <a:ahLst/>
              <a:cxnLst/>
              <a:rect l="l" t="t" r="r" b="b"/>
              <a:pathLst>
                <a:path w="2259" h="12365" extrusionOk="0">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74" name="Google Shape;7074;p84"/>
            <p:cNvSpPr/>
            <p:nvPr/>
          </p:nvSpPr>
          <p:spPr>
            <a:xfrm>
              <a:off x="2806350" y="5162500"/>
              <a:ext cx="84700" cy="225775"/>
            </a:xfrm>
            <a:custGeom>
              <a:avLst/>
              <a:gdLst/>
              <a:ahLst/>
              <a:cxnLst/>
              <a:rect l="l" t="t" r="r" b="b"/>
              <a:pathLst>
                <a:path w="3388" h="9031" extrusionOk="0">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75" name="Google Shape;7075;p84"/>
            <p:cNvSpPr/>
            <p:nvPr/>
          </p:nvSpPr>
          <p:spPr>
            <a:xfrm>
              <a:off x="2678350" y="4992125"/>
              <a:ext cx="481825" cy="481825"/>
            </a:xfrm>
            <a:custGeom>
              <a:avLst/>
              <a:gdLst/>
              <a:ahLst/>
              <a:cxnLst/>
              <a:rect l="l" t="t" r="r" b="b"/>
              <a:pathLst>
                <a:path w="19273" h="19273" extrusionOk="0">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076" name="Google Shape;7076;p84"/>
          <p:cNvGrpSpPr/>
          <p:nvPr/>
        </p:nvGrpSpPr>
        <p:grpSpPr>
          <a:xfrm>
            <a:off x="4628816" y="3951792"/>
            <a:ext cx="339253" cy="339253"/>
            <a:chOff x="3271200" y="4992125"/>
            <a:chExt cx="481825" cy="481825"/>
          </a:xfrm>
        </p:grpSpPr>
        <p:sp>
          <p:nvSpPr>
            <p:cNvPr id="7077" name="Google Shape;7077;p84"/>
            <p:cNvSpPr/>
            <p:nvPr/>
          </p:nvSpPr>
          <p:spPr>
            <a:xfrm>
              <a:off x="3497950" y="5106025"/>
              <a:ext cx="28250" cy="28250"/>
            </a:xfrm>
            <a:custGeom>
              <a:avLst/>
              <a:gdLst/>
              <a:ahLst/>
              <a:cxnLst/>
              <a:rect l="l" t="t" r="r" b="b"/>
              <a:pathLst>
                <a:path w="1130" h="1130" extrusionOk="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78" name="Google Shape;7078;p84"/>
            <p:cNvSpPr/>
            <p:nvPr/>
          </p:nvSpPr>
          <p:spPr>
            <a:xfrm>
              <a:off x="3497950" y="5218950"/>
              <a:ext cx="28250" cy="141175"/>
            </a:xfrm>
            <a:custGeom>
              <a:avLst/>
              <a:gdLst/>
              <a:ahLst/>
              <a:cxnLst/>
              <a:rect l="l" t="t" r="r" b="b"/>
              <a:pathLst>
                <a:path w="1130" h="5647" extrusionOk="0">
                  <a:moveTo>
                    <a:pt x="0" y="0"/>
                  </a:moveTo>
                  <a:lnTo>
                    <a:pt x="0" y="5647"/>
                  </a:lnTo>
                  <a:lnTo>
                    <a:pt x="1130" y="5647"/>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79" name="Google Shape;7079;p84"/>
            <p:cNvSpPr/>
            <p:nvPr/>
          </p:nvSpPr>
          <p:spPr>
            <a:xfrm>
              <a:off x="3271200" y="4992125"/>
              <a:ext cx="481825" cy="481825"/>
            </a:xfrm>
            <a:custGeom>
              <a:avLst/>
              <a:gdLst/>
              <a:ahLst/>
              <a:cxnLst/>
              <a:rect l="l" t="t" r="r" b="b"/>
              <a:pathLst>
                <a:path w="19273" h="19273" extrusionOk="0">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080" name="Google Shape;7080;p84"/>
          <p:cNvGrpSpPr/>
          <p:nvPr/>
        </p:nvGrpSpPr>
        <p:grpSpPr>
          <a:xfrm>
            <a:off x="7290263" y="3952822"/>
            <a:ext cx="339411" cy="337193"/>
            <a:chOff x="3863900" y="4993625"/>
            <a:chExt cx="482050" cy="478900"/>
          </a:xfrm>
        </p:grpSpPr>
        <p:sp>
          <p:nvSpPr>
            <p:cNvPr id="7081" name="Google Shape;7081;p84"/>
            <p:cNvSpPr/>
            <p:nvPr/>
          </p:nvSpPr>
          <p:spPr>
            <a:xfrm>
              <a:off x="3877525"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82" name="Google Shape;7082;p84"/>
            <p:cNvSpPr/>
            <p:nvPr/>
          </p:nvSpPr>
          <p:spPr>
            <a:xfrm>
              <a:off x="4113750" y="5133350"/>
              <a:ext cx="232200" cy="339175"/>
            </a:xfrm>
            <a:custGeom>
              <a:avLst/>
              <a:gdLst/>
              <a:ahLst/>
              <a:cxnLst/>
              <a:rect l="l" t="t" r="r" b="b"/>
              <a:pathLst>
                <a:path w="9288" h="13567" extrusionOk="0">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83" name="Google Shape;7083;p84"/>
            <p:cNvSpPr/>
            <p:nvPr/>
          </p:nvSpPr>
          <p:spPr>
            <a:xfrm>
              <a:off x="3998800" y="4993625"/>
              <a:ext cx="334125" cy="168500"/>
            </a:xfrm>
            <a:custGeom>
              <a:avLst/>
              <a:gdLst/>
              <a:ahLst/>
              <a:cxnLst/>
              <a:rect l="l" t="t" r="r" b="b"/>
              <a:pathLst>
                <a:path w="13365" h="6740" extrusionOk="0">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84" name="Google Shape;7084;p84"/>
            <p:cNvSpPr/>
            <p:nvPr/>
          </p:nvSpPr>
          <p:spPr>
            <a:xfrm>
              <a:off x="3863900" y="5132450"/>
              <a:ext cx="221650" cy="339925"/>
            </a:xfrm>
            <a:custGeom>
              <a:avLst/>
              <a:gdLst/>
              <a:ahLst/>
              <a:cxnLst/>
              <a:rect l="l" t="t" r="r" b="b"/>
              <a:pathLst>
                <a:path w="8866" h="13597" extrusionOk="0">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085" name="Google Shape;7085;p84"/>
          <p:cNvGrpSpPr/>
          <p:nvPr/>
        </p:nvGrpSpPr>
        <p:grpSpPr>
          <a:xfrm>
            <a:off x="7747437" y="3952822"/>
            <a:ext cx="339411" cy="337193"/>
            <a:chOff x="4456725" y="4993625"/>
            <a:chExt cx="482050" cy="478900"/>
          </a:xfrm>
        </p:grpSpPr>
        <p:sp>
          <p:nvSpPr>
            <p:cNvPr id="7086" name="Google Shape;7086;p84"/>
            <p:cNvSpPr/>
            <p:nvPr/>
          </p:nvSpPr>
          <p:spPr>
            <a:xfrm>
              <a:off x="4470350" y="5058825"/>
              <a:ext cx="315450" cy="164750"/>
            </a:xfrm>
            <a:custGeom>
              <a:avLst/>
              <a:gdLst/>
              <a:ahLst/>
              <a:cxnLst/>
              <a:rect l="l" t="t" r="r" b="b"/>
              <a:pathLst>
                <a:path w="12618" h="6590" extrusionOk="0">
                  <a:moveTo>
                    <a:pt x="3647" y="1"/>
                  </a:moveTo>
                  <a:lnTo>
                    <a:pt x="169" y="1846"/>
                  </a:lnTo>
                  <a:cubicBezTo>
                    <a:pt x="109" y="1877"/>
                    <a:pt x="52" y="1913"/>
                    <a:pt x="1" y="1952"/>
                  </a:cubicBezTo>
                  <a:lnTo>
                    <a:pt x="8893" y="6589"/>
                  </a:lnTo>
                  <a:lnTo>
                    <a:pt x="12618"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87" name="Google Shape;7087;p84"/>
            <p:cNvSpPr/>
            <p:nvPr/>
          </p:nvSpPr>
          <p:spPr>
            <a:xfrm>
              <a:off x="4706575" y="5133350"/>
              <a:ext cx="232200" cy="339175"/>
            </a:xfrm>
            <a:custGeom>
              <a:avLst/>
              <a:gdLst/>
              <a:ahLst/>
              <a:cxnLst/>
              <a:rect l="l" t="t" r="r" b="b"/>
              <a:pathLst>
                <a:path w="9288" h="13567" extrusionOk="0">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88" name="Google Shape;7088;p84"/>
            <p:cNvSpPr/>
            <p:nvPr/>
          </p:nvSpPr>
          <p:spPr>
            <a:xfrm>
              <a:off x="4591625" y="4993625"/>
              <a:ext cx="334125" cy="168500"/>
            </a:xfrm>
            <a:custGeom>
              <a:avLst/>
              <a:gdLst/>
              <a:ahLst/>
              <a:cxnLst/>
              <a:rect l="l" t="t" r="r" b="b"/>
              <a:pathLst>
                <a:path w="13365" h="6740" extrusionOk="0">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89" name="Google Shape;7089;p84"/>
            <p:cNvSpPr/>
            <p:nvPr/>
          </p:nvSpPr>
          <p:spPr>
            <a:xfrm>
              <a:off x="4456725" y="5132450"/>
              <a:ext cx="221650" cy="339925"/>
            </a:xfrm>
            <a:custGeom>
              <a:avLst/>
              <a:gdLst/>
              <a:ahLst/>
              <a:cxnLst/>
              <a:rect l="l" t="t" r="r" b="b"/>
              <a:pathLst>
                <a:path w="8866" h="13597" extrusionOk="0">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090" name="Google Shape;7090;p84"/>
          <p:cNvGrpSpPr/>
          <p:nvPr/>
        </p:nvGrpSpPr>
        <p:grpSpPr>
          <a:xfrm>
            <a:off x="6376030" y="3952813"/>
            <a:ext cx="339411" cy="337211"/>
            <a:chOff x="5049575" y="4993600"/>
            <a:chExt cx="482050" cy="478925"/>
          </a:xfrm>
        </p:grpSpPr>
        <p:sp>
          <p:nvSpPr>
            <p:cNvPr id="7091" name="Google Shape;7091;p84"/>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92" name="Google Shape;7092;p84"/>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93" name="Google Shape;7093;p84"/>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94" name="Google Shape;7094;p84"/>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7095" name="Google Shape;7095;p84"/>
          <p:cNvSpPr txBox="1"/>
          <p:nvPr/>
        </p:nvSpPr>
        <p:spPr>
          <a:xfrm>
            <a:off x="828875" y="1176707"/>
            <a:ext cx="7525800" cy="7614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100">
                <a:solidFill>
                  <a:srgbClr val="FFFFFF"/>
                </a:solidFill>
              </a:rPr>
              <a:t>You can</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icons without losing quality.</a:t>
            </a:r>
            <a:endParaRPr sz="1100">
              <a:solidFill>
                <a:srgbClr val="FFFFFF"/>
              </a:solidFill>
            </a:endParaRPr>
          </a:p>
          <a:p>
            <a:pPr marL="0" lvl="0" indent="0" algn="ctr" rtl="0">
              <a:lnSpc>
                <a:spcPct val="115000"/>
              </a:lnSpc>
              <a:spcBef>
                <a:spcPts val="0"/>
              </a:spcBef>
              <a:spcAft>
                <a:spcPts val="0"/>
              </a:spcAft>
              <a:buNone/>
            </a:pPr>
            <a:r>
              <a:rPr lang="en" sz="1100">
                <a:solidFill>
                  <a:srgbClr val="FFFFFF"/>
                </a:solidFill>
              </a:rPr>
              <a:t>You can </a:t>
            </a:r>
            <a:r>
              <a:rPr lang="en" sz="1100">
                <a:solidFill>
                  <a:srgbClr val="869FB2"/>
                </a:solidFill>
              </a:rPr>
              <a:t>change the stroke and fill color</a:t>
            </a:r>
            <a:r>
              <a:rPr lang="en" sz="1100">
                <a:solidFill>
                  <a:srgbClr val="FFFFFF"/>
                </a:solidFill>
              </a:rPr>
              <a:t>; just select the icon and click on the</a:t>
            </a:r>
            <a:r>
              <a:rPr lang="en" sz="1100">
                <a:solidFill>
                  <a:srgbClr val="435D74"/>
                </a:solidFill>
              </a:rPr>
              <a:t> </a:t>
            </a:r>
            <a:r>
              <a:rPr lang="en" sz="1100">
                <a:solidFill>
                  <a:srgbClr val="869FB2"/>
                </a:solidFill>
              </a:rPr>
              <a:t>paint bucket/pen</a:t>
            </a:r>
            <a:r>
              <a:rPr lang="en" sz="1100">
                <a:solidFill>
                  <a:srgbClr val="FFFFFF"/>
                </a:solidFill>
              </a:rPr>
              <a:t>.</a:t>
            </a:r>
            <a:endParaRPr sz="1100">
              <a:solidFill>
                <a:srgbClr val="FFFFFF"/>
              </a:solidFill>
            </a:endParaRPr>
          </a:p>
          <a:p>
            <a:pPr marL="0" lvl="0" indent="0" algn="ctr" rtl="0">
              <a:lnSpc>
                <a:spcPct val="115000"/>
              </a:lnSpc>
              <a:spcBef>
                <a:spcPts val="0"/>
              </a:spcBef>
              <a:spcAft>
                <a:spcPts val="0"/>
              </a:spcAft>
              <a:buNone/>
            </a:pPr>
            <a:r>
              <a:rPr lang="en" sz="1100">
                <a:solidFill>
                  <a:srgbClr val="FFFFFF"/>
                </a:solidFill>
              </a:rPr>
              <a:t>In Google Slides, you can also use </a:t>
            </a:r>
            <a:r>
              <a:rPr lang="en" sz="1100">
                <a:solidFill>
                  <a:srgbClr val="869FB2"/>
                </a:solidFill>
                <a:uFill>
                  <a:noFill/>
                </a:uFill>
                <a:hlinkClick r:id="rId3">
                  <a:extLst>
                    <a:ext uri="{A12FA001-AC4F-418D-AE19-62706E023703}">
                      <ahyp:hlinkClr xmlns:ahyp="http://schemas.microsoft.com/office/drawing/2018/hyperlinkcolor" val="tx"/>
                    </a:ext>
                  </a:extLst>
                </a:hlinkClick>
              </a:rPr>
              <a:t>Flaticon’s extension</a:t>
            </a:r>
            <a:r>
              <a:rPr lang="en" sz="1100">
                <a:solidFill>
                  <a:srgbClr val="FFFFFF"/>
                </a:solidFill>
              </a:rPr>
              <a:t>, allowing you to customize and add even more icons.</a:t>
            </a:r>
            <a:br>
              <a:rPr lang="en" sz="1100">
                <a:solidFill>
                  <a:srgbClr val="435D74"/>
                </a:solidFill>
              </a:rPr>
            </a:br>
            <a:endParaRPr sz="1100">
              <a:solidFill>
                <a:srgbClr val="435D74"/>
              </a:solidFill>
            </a:endParaRPr>
          </a:p>
        </p:txBody>
      </p:sp>
      <p:sp>
        <p:nvSpPr>
          <p:cNvPr id="7096" name="Google Shape;7096;p84"/>
          <p:cNvSpPr txBox="1"/>
          <p:nvPr/>
        </p:nvSpPr>
        <p:spPr>
          <a:xfrm>
            <a:off x="1048350" y="323850"/>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...and our sets of editable icons</a:t>
            </a:r>
            <a:endParaRPr sz="2400">
              <a:solidFill>
                <a:srgbClr val="FFFFFF"/>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Shape 7100"/>
        <p:cNvGrpSpPr/>
        <p:nvPr/>
      </p:nvGrpSpPr>
      <p:grpSpPr>
        <a:xfrm>
          <a:off x="0" y="0"/>
          <a:ext cx="0" cy="0"/>
          <a:chOff x="0" y="0"/>
          <a:chExt cx="0" cy="0"/>
        </a:xfrm>
      </p:grpSpPr>
      <p:grpSp>
        <p:nvGrpSpPr>
          <p:cNvPr id="7101" name="Google Shape;7101;p85"/>
          <p:cNvGrpSpPr/>
          <p:nvPr/>
        </p:nvGrpSpPr>
        <p:grpSpPr>
          <a:xfrm>
            <a:off x="876361" y="1308054"/>
            <a:ext cx="322099" cy="370529"/>
            <a:chOff x="-42971725" y="3217825"/>
            <a:chExt cx="275675" cy="317125"/>
          </a:xfrm>
        </p:grpSpPr>
        <p:sp>
          <p:nvSpPr>
            <p:cNvPr id="7102" name="Google Shape;7102;p85"/>
            <p:cNvSpPr/>
            <p:nvPr/>
          </p:nvSpPr>
          <p:spPr>
            <a:xfrm>
              <a:off x="-42951250" y="3279250"/>
              <a:ext cx="233950" cy="152050"/>
            </a:xfrm>
            <a:custGeom>
              <a:avLst/>
              <a:gdLst/>
              <a:ahLst/>
              <a:cxnLst/>
              <a:rect l="l" t="t" r="r" b="b"/>
              <a:pathLst>
                <a:path w="9358" h="6082" extrusionOk="0">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3" name="Google Shape;7103;p85"/>
            <p:cNvSpPr/>
            <p:nvPr/>
          </p:nvSpPr>
          <p:spPr>
            <a:xfrm>
              <a:off x="-42971725" y="3451750"/>
              <a:ext cx="275675" cy="83200"/>
            </a:xfrm>
            <a:custGeom>
              <a:avLst/>
              <a:gdLst/>
              <a:ahLst/>
              <a:cxnLst/>
              <a:rect l="l" t="t" r="r" b="b"/>
              <a:pathLst>
                <a:path w="11027" h="3328" extrusionOk="0">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4" name="Google Shape;7104;p85"/>
            <p:cNvSpPr/>
            <p:nvPr/>
          </p:nvSpPr>
          <p:spPr>
            <a:xfrm>
              <a:off x="-42866975" y="3217825"/>
              <a:ext cx="63025" cy="40975"/>
            </a:xfrm>
            <a:custGeom>
              <a:avLst/>
              <a:gdLst/>
              <a:ahLst/>
              <a:cxnLst/>
              <a:rect l="l" t="t" r="r" b="b"/>
              <a:pathLst>
                <a:path w="2521" h="1639" extrusionOk="0">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5" name="Google Shape;7105;p85"/>
          <p:cNvGrpSpPr/>
          <p:nvPr/>
        </p:nvGrpSpPr>
        <p:grpSpPr>
          <a:xfrm>
            <a:off x="848276" y="1776710"/>
            <a:ext cx="378270" cy="337551"/>
            <a:chOff x="-42996150" y="3612600"/>
            <a:chExt cx="323750" cy="288900"/>
          </a:xfrm>
        </p:grpSpPr>
        <p:sp>
          <p:nvSpPr>
            <p:cNvPr id="7106" name="Google Shape;7106;p85"/>
            <p:cNvSpPr/>
            <p:nvPr/>
          </p:nvSpPr>
          <p:spPr>
            <a:xfrm>
              <a:off x="-42914225" y="3612600"/>
              <a:ext cx="241825" cy="239275"/>
            </a:xfrm>
            <a:custGeom>
              <a:avLst/>
              <a:gdLst/>
              <a:ahLst/>
              <a:cxnLst/>
              <a:rect l="l" t="t" r="r" b="b"/>
              <a:pathLst>
                <a:path w="9673" h="9571" extrusionOk="0">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7" name="Google Shape;7107;p85"/>
            <p:cNvSpPr/>
            <p:nvPr/>
          </p:nvSpPr>
          <p:spPr>
            <a:xfrm>
              <a:off x="-42946525" y="3762850"/>
              <a:ext cx="118950" cy="118950"/>
            </a:xfrm>
            <a:custGeom>
              <a:avLst/>
              <a:gdLst/>
              <a:ahLst/>
              <a:cxnLst/>
              <a:rect l="l" t="t" r="r" b="b"/>
              <a:pathLst>
                <a:path w="4758" h="4758" extrusionOk="0">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8" name="Google Shape;7108;p85"/>
            <p:cNvSpPr/>
            <p:nvPr/>
          </p:nvSpPr>
          <p:spPr>
            <a:xfrm>
              <a:off x="-42996150" y="3855800"/>
              <a:ext cx="78000" cy="45700"/>
            </a:xfrm>
            <a:custGeom>
              <a:avLst/>
              <a:gdLst/>
              <a:ahLst/>
              <a:cxnLst/>
              <a:rect l="l" t="t" r="r" b="b"/>
              <a:pathLst>
                <a:path w="3120" h="1828" extrusionOk="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9" name="Google Shape;7109;p85"/>
          <p:cNvGrpSpPr/>
          <p:nvPr/>
        </p:nvGrpSpPr>
        <p:grpSpPr>
          <a:xfrm>
            <a:off x="851036" y="2186080"/>
            <a:ext cx="372749" cy="370909"/>
            <a:chOff x="-42994575" y="3950300"/>
            <a:chExt cx="319025" cy="317450"/>
          </a:xfrm>
        </p:grpSpPr>
        <p:sp>
          <p:nvSpPr>
            <p:cNvPr id="7110" name="Google Shape;7110;p85"/>
            <p:cNvSpPr/>
            <p:nvPr/>
          </p:nvSpPr>
          <p:spPr>
            <a:xfrm>
              <a:off x="-42930775" y="4225200"/>
              <a:ext cx="191425" cy="42550"/>
            </a:xfrm>
            <a:custGeom>
              <a:avLst/>
              <a:gdLst/>
              <a:ahLst/>
              <a:cxnLst/>
              <a:rect l="l" t="t" r="r" b="b"/>
              <a:pathLst>
                <a:path w="7657" h="1702" extrusionOk="0">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1" name="Google Shape;7111;p85"/>
            <p:cNvSpPr/>
            <p:nvPr/>
          </p:nvSpPr>
          <p:spPr>
            <a:xfrm>
              <a:off x="-42908725" y="4163750"/>
              <a:ext cx="148900" cy="42550"/>
            </a:xfrm>
            <a:custGeom>
              <a:avLst/>
              <a:gdLst/>
              <a:ahLst/>
              <a:cxnLst/>
              <a:rect l="l" t="t" r="r" b="b"/>
              <a:pathLst>
                <a:path w="5956" h="1702" extrusionOk="0">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2" name="Google Shape;7112;p85"/>
            <p:cNvSpPr/>
            <p:nvPr/>
          </p:nvSpPr>
          <p:spPr>
            <a:xfrm>
              <a:off x="-42994575" y="3950300"/>
              <a:ext cx="319025" cy="211125"/>
            </a:xfrm>
            <a:custGeom>
              <a:avLst/>
              <a:gdLst/>
              <a:ahLst/>
              <a:cxnLst/>
              <a:rect l="l" t="t" r="r" b="b"/>
              <a:pathLst>
                <a:path w="12761" h="8445" extrusionOk="0">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3" name="Google Shape;7113;p85"/>
          <p:cNvGrpSpPr/>
          <p:nvPr/>
        </p:nvGrpSpPr>
        <p:grpSpPr>
          <a:xfrm>
            <a:off x="3004431" y="1332912"/>
            <a:ext cx="371785" cy="370879"/>
            <a:chOff x="-41111350" y="3239100"/>
            <a:chExt cx="318200" cy="317425"/>
          </a:xfrm>
        </p:grpSpPr>
        <p:sp>
          <p:nvSpPr>
            <p:cNvPr id="7114" name="Google Shape;7114;p85"/>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5" name="Google Shape;7115;p85"/>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6" name="Google Shape;7116;p85"/>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7" name="Google Shape;7117;p85"/>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8" name="Google Shape;7118;p85"/>
          <p:cNvGrpSpPr/>
          <p:nvPr/>
        </p:nvGrpSpPr>
        <p:grpSpPr>
          <a:xfrm>
            <a:off x="3000751" y="1768444"/>
            <a:ext cx="379146" cy="370967"/>
            <a:chOff x="-41117650" y="3605525"/>
            <a:chExt cx="324500" cy="317500"/>
          </a:xfrm>
        </p:grpSpPr>
        <p:sp>
          <p:nvSpPr>
            <p:cNvPr id="7119" name="Google Shape;7119;p85"/>
            <p:cNvSpPr/>
            <p:nvPr/>
          </p:nvSpPr>
          <p:spPr>
            <a:xfrm>
              <a:off x="-41016850" y="3605525"/>
              <a:ext cx="106350" cy="105375"/>
            </a:xfrm>
            <a:custGeom>
              <a:avLst/>
              <a:gdLst/>
              <a:ahLst/>
              <a:cxnLst/>
              <a:rect l="l" t="t" r="r" b="b"/>
              <a:pathLst>
                <a:path w="4254" h="4215" extrusionOk="0">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0" name="Google Shape;7120;p85"/>
            <p:cNvSpPr/>
            <p:nvPr/>
          </p:nvSpPr>
          <p:spPr>
            <a:xfrm>
              <a:off x="-40900275" y="3721300"/>
              <a:ext cx="107125" cy="105375"/>
            </a:xfrm>
            <a:custGeom>
              <a:avLst/>
              <a:gdLst/>
              <a:ahLst/>
              <a:cxnLst/>
              <a:rect l="l" t="t" r="r" b="b"/>
              <a:pathLst>
                <a:path w="4285" h="4215" extrusionOk="0">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1" name="Google Shape;7121;p85"/>
            <p:cNvSpPr/>
            <p:nvPr/>
          </p:nvSpPr>
          <p:spPr>
            <a:xfrm>
              <a:off x="-41117650" y="3668350"/>
              <a:ext cx="262300" cy="254675"/>
            </a:xfrm>
            <a:custGeom>
              <a:avLst/>
              <a:gdLst/>
              <a:ahLst/>
              <a:cxnLst/>
              <a:rect l="l" t="t" r="r" b="b"/>
              <a:pathLst>
                <a:path w="10492" h="10187" extrusionOk="0">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22" name="Google Shape;7122;p85"/>
          <p:cNvSpPr/>
          <p:nvPr/>
        </p:nvSpPr>
        <p:spPr>
          <a:xfrm>
            <a:off x="3006881" y="2218029"/>
            <a:ext cx="372720" cy="361678"/>
          </a:xfrm>
          <a:custGeom>
            <a:avLst/>
            <a:gdLst/>
            <a:ahLst/>
            <a:cxnLst/>
            <a:rect l="l" t="t" r="r" b="b"/>
            <a:pathLst>
              <a:path w="12760" h="12382" extrusionOk="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23" name="Google Shape;7123;p85"/>
          <p:cNvGrpSpPr/>
          <p:nvPr/>
        </p:nvGrpSpPr>
        <p:grpSpPr>
          <a:xfrm>
            <a:off x="1827005" y="2659967"/>
            <a:ext cx="216271" cy="371814"/>
            <a:chOff x="-39205300" y="3220175"/>
            <a:chExt cx="185100" cy="318225"/>
          </a:xfrm>
        </p:grpSpPr>
        <p:sp>
          <p:nvSpPr>
            <p:cNvPr id="7124" name="Google Shape;7124;p85"/>
            <p:cNvSpPr/>
            <p:nvPr/>
          </p:nvSpPr>
          <p:spPr>
            <a:xfrm>
              <a:off x="-39205300" y="3220175"/>
              <a:ext cx="185100" cy="111875"/>
            </a:xfrm>
            <a:custGeom>
              <a:avLst/>
              <a:gdLst/>
              <a:ahLst/>
              <a:cxnLst/>
              <a:rect l="l" t="t" r="r" b="b"/>
              <a:pathLst>
                <a:path w="7404" h="4475" extrusionOk="0">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5" name="Google Shape;7125;p85"/>
            <p:cNvSpPr/>
            <p:nvPr/>
          </p:nvSpPr>
          <p:spPr>
            <a:xfrm>
              <a:off x="-39184825" y="3353300"/>
              <a:ext cx="144950" cy="185100"/>
            </a:xfrm>
            <a:custGeom>
              <a:avLst/>
              <a:gdLst/>
              <a:ahLst/>
              <a:cxnLst/>
              <a:rect l="l" t="t" r="r" b="b"/>
              <a:pathLst>
                <a:path w="5798" h="7404" extrusionOk="0">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6" name="Google Shape;7126;p85"/>
          <p:cNvGrpSpPr/>
          <p:nvPr/>
        </p:nvGrpSpPr>
        <p:grpSpPr>
          <a:xfrm>
            <a:off x="1792533" y="3120038"/>
            <a:ext cx="300016" cy="369273"/>
            <a:chOff x="-39248625" y="3588600"/>
            <a:chExt cx="256775" cy="316050"/>
          </a:xfrm>
        </p:grpSpPr>
        <p:sp>
          <p:nvSpPr>
            <p:cNvPr id="7127" name="Google Shape;7127;p85"/>
            <p:cNvSpPr/>
            <p:nvPr/>
          </p:nvSpPr>
          <p:spPr>
            <a:xfrm>
              <a:off x="-39248625" y="3588600"/>
              <a:ext cx="256775" cy="316050"/>
            </a:xfrm>
            <a:custGeom>
              <a:avLst/>
              <a:gdLst/>
              <a:ahLst/>
              <a:cxnLst/>
              <a:rect l="l" t="t" r="r" b="b"/>
              <a:pathLst>
                <a:path w="10271" h="12642" extrusionOk="0">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8" name="Google Shape;7128;p85"/>
            <p:cNvSpPr/>
            <p:nvPr/>
          </p:nvSpPr>
          <p:spPr>
            <a:xfrm>
              <a:off x="-39076150" y="3684875"/>
              <a:ext cx="84300" cy="80300"/>
            </a:xfrm>
            <a:custGeom>
              <a:avLst/>
              <a:gdLst/>
              <a:ahLst/>
              <a:cxnLst/>
              <a:rect l="l" t="t" r="r" b="b"/>
              <a:pathLst>
                <a:path w="3372" h="3212" extrusionOk="0">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29" name="Google Shape;7129;p85"/>
          <p:cNvSpPr/>
          <p:nvPr/>
        </p:nvSpPr>
        <p:spPr>
          <a:xfrm>
            <a:off x="1763554" y="3575664"/>
            <a:ext cx="363548" cy="370909"/>
          </a:xfrm>
          <a:custGeom>
            <a:avLst/>
            <a:gdLst/>
            <a:ahLst/>
            <a:cxnLst/>
            <a:rect l="l" t="t" r="r" b="b"/>
            <a:pathLst>
              <a:path w="12446" h="12698" extrusionOk="0">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0" name="Google Shape;7130;p85"/>
          <p:cNvSpPr/>
          <p:nvPr/>
        </p:nvSpPr>
        <p:spPr>
          <a:xfrm>
            <a:off x="3953101" y="2647102"/>
            <a:ext cx="369974" cy="368601"/>
          </a:xfrm>
          <a:custGeom>
            <a:avLst/>
            <a:gdLst/>
            <a:ahLst/>
            <a:cxnLst/>
            <a:rect l="l" t="t" r="r" b="b"/>
            <a:pathLst>
              <a:path w="12666" h="12619" extrusionOk="0">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31" name="Google Shape;7131;p85"/>
          <p:cNvGrpSpPr/>
          <p:nvPr/>
        </p:nvGrpSpPr>
        <p:grpSpPr>
          <a:xfrm>
            <a:off x="1243246" y="1308054"/>
            <a:ext cx="429504" cy="370879"/>
            <a:chOff x="-42651700" y="3217825"/>
            <a:chExt cx="367600" cy="317425"/>
          </a:xfrm>
        </p:grpSpPr>
        <p:sp>
          <p:nvSpPr>
            <p:cNvPr id="7132" name="Google Shape;7132;p85"/>
            <p:cNvSpPr/>
            <p:nvPr/>
          </p:nvSpPr>
          <p:spPr>
            <a:xfrm>
              <a:off x="-42651700" y="3239075"/>
              <a:ext cx="367600" cy="296175"/>
            </a:xfrm>
            <a:custGeom>
              <a:avLst/>
              <a:gdLst/>
              <a:ahLst/>
              <a:cxnLst/>
              <a:rect l="l" t="t" r="r" b="b"/>
              <a:pathLst>
                <a:path w="14704" h="11847" extrusionOk="0">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3" name="Google Shape;7133;p85"/>
            <p:cNvSpPr/>
            <p:nvPr/>
          </p:nvSpPr>
          <p:spPr>
            <a:xfrm>
              <a:off x="-42419600" y="3217825"/>
              <a:ext cx="106350" cy="106350"/>
            </a:xfrm>
            <a:custGeom>
              <a:avLst/>
              <a:gdLst/>
              <a:ahLst/>
              <a:cxnLst/>
              <a:rect l="l" t="t" r="r" b="b"/>
              <a:pathLst>
                <a:path w="4254" h="4254" extrusionOk="0">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4" name="Google Shape;7134;p85"/>
            <p:cNvSpPr/>
            <p:nvPr/>
          </p:nvSpPr>
          <p:spPr>
            <a:xfrm>
              <a:off x="-42623600" y="3218600"/>
              <a:ext cx="106350" cy="106375"/>
            </a:xfrm>
            <a:custGeom>
              <a:avLst/>
              <a:gdLst/>
              <a:ahLst/>
              <a:cxnLst/>
              <a:rect l="l" t="t" r="r" b="b"/>
              <a:pathLst>
                <a:path w="4254" h="4255" extrusionOk="0">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5" name="Google Shape;7135;p85"/>
            <p:cNvSpPr/>
            <p:nvPr/>
          </p:nvSpPr>
          <p:spPr>
            <a:xfrm>
              <a:off x="-42561375" y="3279250"/>
              <a:ext cx="185900" cy="186700"/>
            </a:xfrm>
            <a:custGeom>
              <a:avLst/>
              <a:gdLst/>
              <a:ahLst/>
              <a:cxnLst/>
              <a:rect l="l" t="t" r="r" b="b"/>
              <a:pathLst>
                <a:path w="7436" h="7468" extrusionOk="0">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6" name="Google Shape;7136;p85"/>
          <p:cNvGrpSpPr/>
          <p:nvPr/>
        </p:nvGrpSpPr>
        <p:grpSpPr>
          <a:xfrm>
            <a:off x="1278678" y="1747704"/>
            <a:ext cx="358640" cy="363226"/>
            <a:chOff x="-42617300" y="3587775"/>
            <a:chExt cx="306950" cy="310875"/>
          </a:xfrm>
        </p:grpSpPr>
        <p:sp>
          <p:nvSpPr>
            <p:cNvPr id="7137" name="Google Shape;7137;p85"/>
            <p:cNvSpPr/>
            <p:nvPr/>
          </p:nvSpPr>
          <p:spPr>
            <a:xfrm>
              <a:off x="-42617300" y="3587775"/>
              <a:ext cx="306950" cy="310875"/>
            </a:xfrm>
            <a:custGeom>
              <a:avLst/>
              <a:gdLst/>
              <a:ahLst/>
              <a:cxnLst/>
              <a:rect l="l" t="t" r="r" b="b"/>
              <a:pathLst>
                <a:path w="12278" h="12435" extrusionOk="0">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8" name="Google Shape;7138;p85"/>
            <p:cNvSpPr/>
            <p:nvPr/>
          </p:nvSpPr>
          <p:spPr>
            <a:xfrm>
              <a:off x="-42500725" y="3712425"/>
              <a:ext cx="63025" cy="62275"/>
            </a:xfrm>
            <a:custGeom>
              <a:avLst/>
              <a:gdLst/>
              <a:ahLst/>
              <a:cxnLst/>
              <a:rect l="l" t="t" r="r" b="b"/>
              <a:pathLst>
                <a:path w="2521" h="2491" extrusionOk="0">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39" name="Google Shape;7139;p85"/>
          <p:cNvSpPr/>
          <p:nvPr/>
        </p:nvSpPr>
        <p:spPr>
          <a:xfrm>
            <a:off x="1275131" y="2186747"/>
            <a:ext cx="371785" cy="369974"/>
          </a:xfrm>
          <a:custGeom>
            <a:avLst/>
            <a:gdLst/>
            <a:ahLst/>
            <a:cxnLst/>
            <a:rect l="l" t="t" r="r" b="b"/>
            <a:pathLst>
              <a:path w="12728" h="12666" extrusionOk="0">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40" name="Google Shape;7140;p85"/>
          <p:cNvGrpSpPr/>
          <p:nvPr/>
        </p:nvGrpSpPr>
        <p:grpSpPr>
          <a:xfrm>
            <a:off x="3450506" y="1332445"/>
            <a:ext cx="376926" cy="370324"/>
            <a:chOff x="-40748275" y="3238700"/>
            <a:chExt cx="322600" cy="316950"/>
          </a:xfrm>
        </p:grpSpPr>
        <p:sp>
          <p:nvSpPr>
            <p:cNvPr id="7141" name="Google Shape;7141;p85"/>
            <p:cNvSpPr/>
            <p:nvPr/>
          </p:nvSpPr>
          <p:spPr>
            <a:xfrm>
              <a:off x="-40709675" y="3273750"/>
              <a:ext cx="84300" cy="84300"/>
            </a:xfrm>
            <a:custGeom>
              <a:avLst/>
              <a:gdLst/>
              <a:ahLst/>
              <a:cxnLst/>
              <a:rect l="l" t="t" r="r" b="b"/>
              <a:pathLst>
                <a:path w="3372" h="3372" extrusionOk="0">
                  <a:moveTo>
                    <a:pt x="2710" y="0"/>
                  </a:moveTo>
                  <a:lnTo>
                    <a:pt x="1" y="2710"/>
                  </a:lnTo>
                  <a:lnTo>
                    <a:pt x="694" y="3371"/>
                  </a:lnTo>
                  <a:lnTo>
                    <a:pt x="3372" y="662"/>
                  </a:lnTo>
                  <a:lnTo>
                    <a:pt x="27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2" name="Google Shape;7142;p85"/>
            <p:cNvSpPr/>
            <p:nvPr/>
          </p:nvSpPr>
          <p:spPr>
            <a:xfrm>
              <a:off x="-40578925" y="3247175"/>
              <a:ext cx="151250" cy="149475"/>
            </a:xfrm>
            <a:custGeom>
              <a:avLst/>
              <a:gdLst/>
              <a:ahLst/>
              <a:cxnLst/>
              <a:rect l="l" t="t" r="r" b="b"/>
              <a:pathLst>
                <a:path w="6050" h="5979" extrusionOk="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3" name="Google Shape;7143;p85"/>
            <p:cNvSpPr/>
            <p:nvPr/>
          </p:nvSpPr>
          <p:spPr>
            <a:xfrm>
              <a:off x="-40678175" y="3305250"/>
              <a:ext cx="213475" cy="213475"/>
            </a:xfrm>
            <a:custGeom>
              <a:avLst/>
              <a:gdLst/>
              <a:ahLst/>
              <a:cxnLst/>
              <a:rect l="l" t="t" r="r" b="b"/>
              <a:pathLst>
                <a:path w="8539" h="8539" extrusionOk="0">
                  <a:moveTo>
                    <a:pt x="2679" y="0"/>
                  </a:moveTo>
                  <a:lnTo>
                    <a:pt x="1" y="2678"/>
                  </a:lnTo>
                  <a:lnTo>
                    <a:pt x="5861" y="8538"/>
                  </a:lnTo>
                  <a:lnTo>
                    <a:pt x="8539" y="5860"/>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4" name="Google Shape;7144;p85"/>
            <p:cNvSpPr/>
            <p:nvPr/>
          </p:nvSpPr>
          <p:spPr>
            <a:xfrm>
              <a:off x="-40513550" y="3469850"/>
              <a:ext cx="87875" cy="85800"/>
            </a:xfrm>
            <a:custGeom>
              <a:avLst/>
              <a:gdLst/>
              <a:ahLst/>
              <a:cxnLst/>
              <a:rect l="l" t="t" r="r" b="b"/>
              <a:pathLst>
                <a:path w="3515" h="3432" extrusionOk="0">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5" name="Google Shape;7145;p85"/>
            <p:cNvSpPr/>
            <p:nvPr/>
          </p:nvSpPr>
          <p:spPr>
            <a:xfrm>
              <a:off x="-40738025" y="3404500"/>
              <a:ext cx="150450" cy="149475"/>
            </a:xfrm>
            <a:custGeom>
              <a:avLst/>
              <a:gdLst/>
              <a:ahLst/>
              <a:cxnLst/>
              <a:rect l="l" t="t" r="r" b="b"/>
              <a:pathLst>
                <a:path w="6018" h="5979" extrusionOk="0">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6" name="Google Shape;7146;p85"/>
            <p:cNvSpPr/>
            <p:nvPr/>
          </p:nvSpPr>
          <p:spPr>
            <a:xfrm>
              <a:off x="-40748275" y="3238700"/>
              <a:ext cx="92175" cy="87850"/>
            </a:xfrm>
            <a:custGeom>
              <a:avLst/>
              <a:gdLst/>
              <a:ahLst/>
              <a:cxnLst/>
              <a:rect l="l" t="t" r="r" b="b"/>
              <a:pathLst>
                <a:path w="3687" h="3514" extrusionOk="0">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7" name="Google Shape;7147;p85"/>
          <p:cNvGrpSpPr/>
          <p:nvPr/>
        </p:nvGrpSpPr>
        <p:grpSpPr>
          <a:xfrm>
            <a:off x="3453062" y="1800429"/>
            <a:ext cx="371814" cy="338690"/>
            <a:chOff x="-40745125" y="3632900"/>
            <a:chExt cx="318225" cy="289875"/>
          </a:xfrm>
        </p:grpSpPr>
        <p:sp>
          <p:nvSpPr>
            <p:cNvPr id="7148" name="Google Shape;7148;p85"/>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9" name="Google Shape;7149;p85"/>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0" name="Google Shape;7150;p85"/>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1" name="Google Shape;7151;p85"/>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2" name="Google Shape;7152;p85"/>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3" name="Google Shape;7153;p85"/>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4" name="Google Shape;7154;p85"/>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5" name="Google Shape;7155;p85"/>
          <p:cNvGrpSpPr/>
          <p:nvPr/>
        </p:nvGrpSpPr>
        <p:grpSpPr>
          <a:xfrm>
            <a:off x="3457209" y="2211639"/>
            <a:ext cx="363518" cy="370178"/>
            <a:chOff x="-40742750" y="3972175"/>
            <a:chExt cx="311125" cy="316825"/>
          </a:xfrm>
        </p:grpSpPr>
        <p:sp>
          <p:nvSpPr>
            <p:cNvPr id="7156" name="Google Shape;7156;p85"/>
            <p:cNvSpPr/>
            <p:nvPr/>
          </p:nvSpPr>
          <p:spPr>
            <a:xfrm>
              <a:off x="-40699425" y="4118075"/>
              <a:ext cx="226850" cy="101625"/>
            </a:xfrm>
            <a:custGeom>
              <a:avLst/>
              <a:gdLst/>
              <a:ahLst/>
              <a:cxnLst/>
              <a:rect l="l" t="t" r="r" b="b"/>
              <a:pathLst>
                <a:path w="9074" h="4065" extrusionOk="0">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7" name="Google Shape;7157;p85"/>
            <p:cNvSpPr/>
            <p:nvPr/>
          </p:nvSpPr>
          <p:spPr>
            <a:xfrm>
              <a:off x="-40742750" y="3972175"/>
              <a:ext cx="311125" cy="316825"/>
            </a:xfrm>
            <a:custGeom>
              <a:avLst/>
              <a:gdLst/>
              <a:ahLst/>
              <a:cxnLst/>
              <a:rect l="l" t="t" r="r" b="b"/>
              <a:pathLst>
                <a:path w="12445" h="12673" extrusionOk="0">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8" name="Google Shape;7158;p85"/>
          <p:cNvGrpSpPr/>
          <p:nvPr/>
        </p:nvGrpSpPr>
        <p:grpSpPr>
          <a:xfrm>
            <a:off x="2239871" y="2661807"/>
            <a:ext cx="266892" cy="369974"/>
            <a:chOff x="-38860325" y="3221750"/>
            <a:chExt cx="228425" cy="316650"/>
          </a:xfrm>
        </p:grpSpPr>
        <p:sp>
          <p:nvSpPr>
            <p:cNvPr id="7159" name="Google Shape;7159;p85"/>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0" name="Google Shape;7160;p85"/>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1" name="Google Shape;7161;p85"/>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2" name="Google Shape;7162;p85"/>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3" name="Google Shape;7163;p85"/>
          <p:cNvGrpSpPr/>
          <p:nvPr/>
        </p:nvGrpSpPr>
        <p:grpSpPr>
          <a:xfrm>
            <a:off x="2190678" y="3123864"/>
            <a:ext cx="380081" cy="367111"/>
            <a:chOff x="-38905225" y="3591875"/>
            <a:chExt cx="325300" cy="314200"/>
          </a:xfrm>
        </p:grpSpPr>
        <p:sp>
          <p:nvSpPr>
            <p:cNvPr id="7164" name="Google Shape;7164;p85"/>
            <p:cNvSpPr/>
            <p:nvPr/>
          </p:nvSpPr>
          <p:spPr>
            <a:xfrm>
              <a:off x="-38716975" y="3591875"/>
              <a:ext cx="137050" cy="131625"/>
            </a:xfrm>
            <a:custGeom>
              <a:avLst/>
              <a:gdLst/>
              <a:ahLst/>
              <a:cxnLst/>
              <a:rect l="l" t="t" r="r" b="b"/>
              <a:pathLst>
                <a:path w="5482" h="5265" extrusionOk="0">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5" name="Google Shape;7165;p85"/>
            <p:cNvSpPr/>
            <p:nvPr/>
          </p:nvSpPr>
          <p:spPr>
            <a:xfrm>
              <a:off x="-38905225" y="3774675"/>
              <a:ext cx="137075" cy="131400"/>
            </a:xfrm>
            <a:custGeom>
              <a:avLst/>
              <a:gdLst/>
              <a:ahLst/>
              <a:cxnLst/>
              <a:rect l="l" t="t" r="r" b="b"/>
              <a:pathLst>
                <a:path w="5483" h="5256" extrusionOk="0">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6" name="Google Shape;7166;p85"/>
            <p:cNvSpPr/>
            <p:nvPr/>
          </p:nvSpPr>
          <p:spPr>
            <a:xfrm>
              <a:off x="-38891050" y="3599025"/>
              <a:ext cx="298525" cy="300900"/>
            </a:xfrm>
            <a:custGeom>
              <a:avLst/>
              <a:gdLst/>
              <a:ahLst/>
              <a:cxnLst/>
              <a:rect l="l" t="t" r="r" b="b"/>
              <a:pathLst>
                <a:path w="11941" h="12036" extrusionOk="0">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67" name="Google Shape;7167;p85"/>
          <p:cNvSpPr/>
          <p:nvPr/>
        </p:nvSpPr>
        <p:spPr>
          <a:xfrm>
            <a:off x="2198491" y="3633642"/>
            <a:ext cx="369974" cy="312927"/>
          </a:xfrm>
          <a:custGeom>
            <a:avLst/>
            <a:gdLst/>
            <a:ahLst/>
            <a:cxnLst/>
            <a:rect l="l" t="t" r="r" b="b"/>
            <a:pathLst>
              <a:path w="12666" h="10713" extrusionOk="0">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68" name="Google Shape;7168;p85"/>
          <p:cNvGrpSpPr/>
          <p:nvPr/>
        </p:nvGrpSpPr>
        <p:grpSpPr>
          <a:xfrm>
            <a:off x="3997427" y="3108944"/>
            <a:ext cx="290815" cy="369740"/>
            <a:chOff x="-37370925" y="3579105"/>
            <a:chExt cx="248900" cy="316450"/>
          </a:xfrm>
        </p:grpSpPr>
        <p:sp>
          <p:nvSpPr>
            <p:cNvPr id="7169" name="Google Shape;7169;p85"/>
            <p:cNvSpPr/>
            <p:nvPr/>
          </p:nvSpPr>
          <p:spPr>
            <a:xfrm>
              <a:off x="-37268550" y="3671055"/>
              <a:ext cx="83525" cy="82525"/>
            </a:xfrm>
            <a:custGeom>
              <a:avLst/>
              <a:gdLst/>
              <a:ahLst/>
              <a:cxnLst/>
              <a:rect l="l" t="t" r="r" b="b"/>
              <a:pathLst>
                <a:path w="3341" h="3301" extrusionOk="0">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0" name="Google Shape;7170;p85"/>
            <p:cNvSpPr/>
            <p:nvPr/>
          </p:nvSpPr>
          <p:spPr>
            <a:xfrm>
              <a:off x="-37370925" y="3579105"/>
              <a:ext cx="248900" cy="316450"/>
            </a:xfrm>
            <a:custGeom>
              <a:avLst/>
              <a:gdLst/>
              <a:ahLst/>
              <a:cxnLst/>
              <a:rect l="l" t="t" r="r" b="b"/>
              <a:pathLst>
                <a:path w="9956" h="12658" extrusionOk="0">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71" name="Google Shape;7171;p85"/>
          <p:cNvSpPr/>
          <p:nvPr/>
        </p:nvSpPr>
        <p:spPr>
          <a:xfrm>
            <a:off x="1697481" y="1308742"/>
            <a:ext cx="364453" cy="369419"/>
          </a:xfrm>
          <a:custGeom>
            <a:avLst/>
            <a:gdLst/>
            <a:ahLst/>
            <a:cxnLst/>
            <a:rect l="l" t="t" r="r" b="b"/>
            <a:pathLst>
              <a:path w="12477" h="12647" extrusionOk="0">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2" name="Google Shape;7172;p85"/>
          <p:cNvSpPr/>
          <p:nvPr/>
        </p:nvSpPr>
        <p:spPr>
          <a:xfrm>
            <a:off x="1722323" y="1744044"/>
            <a:ext cx="314767" cy="371814"/>
          </a:xfrm>
          <a:custGeom>
            <a:avLst/>
            <a:gdLst/>
            <a:ahLst/>
            <a:cxnLst/>
            <a:rect l="l" t="t" r="r" b="b"/>
            <a:pathLst>
              <a:path w="10776" h="12729" extrusionOk="0">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73" name="Google Shape;7173;p85"/>
          <p:cNvGrpSpPr/>
          <p:nvPr/>
        </p:nvGrpSpPr>
        <p:grpSpPr>
          <a:xfrm>
            <a:off x="1690803" y="2187015"/>
            <a:ext cx="371814" cy="369974"/>
            <a:chOff x="-42259725" y="3951100"/>
            <a:chExt cx="318225" cy="316650"/>
          </a:xfrm>
        </p:grpSpPr>
        <p:sp>
          <p:nvSpPr>
            <p:cNvPr id="7174" name="Google Shape;7174;p85"/>
            <p:cNvSpPr/>
            <p:nvPr/>
          </p:nvSpPr>
          <p:spPr>
            <a:xfrm>
              <a:off x="-42258150" y="3951100"/>
              <a:ext cx="316650" cy="123675"/>
            </a:xfrm>
            <a:custGeom>
              <a:avLst/>
              <a:gdLst/>
              <a:ahLst/>
              <a:cxnLst/>
              <a:rect l="l" t="t" r="r" b="b"/>
              <a:pathLst>
                <a:path w="12666" h="4947" extrusionOk="0">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5" name="Google Shape;7175;p85"/>
            <p:cNvSpPr/>
            <p:nvPr/>
          </p:nvSpPr>
          <p:spPr>
            <a:xfrm>
              <a:off x="-42259725" y="4096800"/>
              <a:ext cx="316650" cy="170950"/>
            </a:xfrm>
            <a:custGeom>
              <a:avLst/>
              <a:gdLst/>
              <a:ahLst/>
              <a:cxnLst/>
              <a:rect l="l" t="t" r="r" b="b"/>
              <a:pathLst>
                <a:path w="12666" h="6838" extrusionOk="0">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6" name="Google Shape;7176;p85"/>
          <p:cNvGrpSpPr/>
          <p:nvPr/>
        </p:nvGrpSpPr>
        <p:grpSpPr>
          <a:xfrm>
            <a:off x="3889164" y="1366036"/>
            <a:ext cx="370879" cy="337755"/>
            <a:chOff x="-40378075" y="3267450"/>
            <a:chExt cx="317425" cy="289075"/>
          </a:xfrm>
        </p:grpSpPr>
        <p:sp>
          <p:nvSpPr>
            <p:cNvPr id="7177" name="Google Shape;7177;p85"/>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8" name="Google Shape;7178;p85"/>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9" name="Google Shape;7179;p85"/>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0" name="Google Shape;7180;p85"/>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1" name="Google Shape;7181;p85"/>
          <p:cNvGrpSpPr/>
          <p:nvPr/>
        </p:nvGrpSpPr>
        <p:grpSpPr>
          <a:xfrm>
            <a:off x="3892830" y="1767304"/>
            <a:ext cx="363548" cy="369974"/>
            <a:chOff x="-40372575" y="3604550"/>
            <a:chExt cx="311150" cy="316650"/>
          </a:xfrm>
        </p:grpSpPr>
        <p:sp>
          <p:nvSpPr>
            <p:cNvPr id="7182" name="Google Shape;7182;p85"/>
            <p:cNvSpPr/>
            <p:nvPr/>
          </p:nvSpPr>
          <p:spPr>
            <a:xfrm>
              <a:off x="-40372575" y="3604550"/>
              <a:ext cx="311150" cy="134475"/>
            </a:xfrm>
            <a:custGeom>
              <a:avLst/>
              <a:gdLst/>
              <a:ahLst/>
              <a:cxnLst/>
              <a:rect l="l" t="t" r="r" b="b"/>
              <a:pathLst>
                <a:path w="12446" h="5379" extrusionOk="0">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3" name="Google Shape;7183;p85"/>
            <p:cNvSpPr/>
            <p:nvPr/>
          </p:nvSpPr>
          <p:spPr>
            <a:xfrm>
              <a:off x="-40312700" y="3730575"/>
              <a:ext cx="185100" cy="190625"/>
            </a:xfrm>
            <a:custGeom>
              <a:avLst/>
              <a:gdLst/>
              <a:ahLst/>
              <a:cxnLst/>
              <a:rect l="l" t="t" r="r" b="b"/>
              <a:pathLst>
                <a:path w="7404" h="7625" extrusionOk="0">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4" name="Google Shape;7184;p85"/>
            <p:cNvSpPr/>
            <p:nvPr/>
          </p:nvSpPr>
          <p:spPr>
            <a:xfrm>
              <a:off x="-40250475" y="3688025"/>
              <a:ext cx="66950" cy="20500"/>
            </a:xfrm>
            <a:custGeom>
              <a:avLst/>
              <a:gdLst/>
              <a:ahLst/>
              <a:cxnLst/>
              <a:rect l="l" t="t" r="r" b="b"/>
              <a:pathLst>
                <a:path w="2678" h="820" extrusionOk="0">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85" name="Google Shape;7185;p85"/>
          <p:cNvSpPr/>
          <p:nvPr/>
        </p:nvSpPr>
        <p:spPr>
          <a:xfrm>
            <a:off x="3896162" y="2210581"/>
            <a:ext cx="362613" cy="371902"/>
          </a:xfrm>
          <a:custGeom>
            <a:avLst/>
            <a:gdLst/>
            <a:ahLst/>
            <a:cxnLst/>
            <a:rect l="l" t="t" r="r" b="b"/>
            <a:pathLst>
              <a:path w="12414" h="12732" extrusionOk="0">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86" name="Google Shape;7186;p85"/>
          <p:cNvGrpSpPr/>
          <p:nvPr/>
        </p:nvGrpSpPr>
        <p:grpSpPr>
          <a:xfrm>
            <a:off x="2616780" y="2659967"/>
            <a:ext cx="399038" cy="372165"/>
            <a:chOff x="-38542250" y="3220175"/>
            <a:chExt cx="341525" cy="318525"/>
          </a:xfrm>
        </p:grpSpPr>
        <p:sp>
          <p:nvSpPr>
            <p:cNvPr id="7187" name="Google Shape;7187;p85"/>
            <p:cNvSpPr/>
            <p:nvPr/>
          </p:nvSpPr>
          <p:spPr>
            <a:xfrm>
              <a:off x="-38542250" y="3440725"/>
              <a:ext cx="101750" cy="97975"/>
            </a:xfrm>
            <a:custGeom>
              <a:avLst/>
              <a:gdLst/>
              <a:ahLst/>
              <a:cxnLst/>
              <a:rect l="l" t="t" r="r" b="b"/>
              <a:pathLst>
                <a:path w="4070" h="3919" extrusionOk="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8" name="Google Shape;7188;p85"/>
            <p:cNvSpPr/>
            <p:nvPr/>
          </p:nvSpPr>
          <p:spPr>
            <a:xfrm>
              <a:off x="-38494875" y="3354075"/>
              <a:ext cx="141800" cy="141025"/>
            </a:xfrm>
            <a:custGeom>
              <a:avLst/>
              <a:gdLst/>
              <a:ahLst/>
              <a:cxnLst/>
              <a:rect l="l" t="t" r="r" b="b"/>
              <a:pathLst>
                <a:path w="5672" h="5641" extrusionOk="0">
                  <a:moveTo>
                    <a:pt x="2742" y="1"/>
                  </a:moveTo>
                  <a:lnTo>
                    <a:pt x="1" y="2710"/>
                  </a:lnTo>
                  <a:lnTo>
                    <a:pt x="2931" y="5640"/>
                  </a:lnTo>
                  <a:lnTo>
                    <a:pt x="5671" y="2899"/>
                  </a:lnTo>
                  <a:lnTo>
                    <a:pt x="27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9" name="Google Shape;7189;p85"/>
            <p:cNvSpPr/>
            <p:nvPr/>
          </p:nvSpPr>
          <p:spPr>
            <a:xfrm>
              <a:off x="-38432050" y="3220175"/>
              <a:ext cx="231325" cy="192225"/>
            </a:xfrm>
            <a:custGeom>
              <a:avLst/>
              <a:gdLst/>
              <a:ahLst/>
              <a:cxnLst/>
              <a:rect l="l" t="t" r="r" b="b"/>
              <a:pathLst>
                <a:path w="9253" h="7689" extrusionOk="0">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0" name="Google Shape;7190;p85"/>
          <p:cNvGrpSpPr/>
          <p:nvPr/>
        </p:nvGrpSpPr>
        <p:grpSpPr>
          <a:xfrm>
            <a:off x="2638712" y="3119337"/>
            <a:ext cx="369974" cy="369068"/>
            <a:chOff x="-38537400" y="3588000"/>
            <a:chExt cx="316650" cy="315875"/>
          </a:xfrm>
        </p:grpSpPr>
        <p:sp>
          <p:nvSpPr>
            <p:cNvPr id="7191" name="Google Shape;7191;p85"/>
            <p:cNvSpPr/>
            <p:nvPr/>
          </p:nvSpPr>
          <p:spPr>
            <a:xfrm>
              <a:off x="-38327900" y="3719550"/>
              <a:ext cx="20500" cy="41750"/>
            </a:xfrm>
            <a:custGeom>
              <a:avLst/>
              <a:gdLst/>
              <a:ahLst/>
              <a:cxnLst/>
              <a:rect l="l" t="t" r="r" b="b"/>
              <a:pathLst>
                <a:path w="820" h="1670" extrusionOk="0">
                  <a:moveTo>
                    <a:pt x="1" y="0"/>
                  </a:moveTo>
                  <a:lnTo>
                    <a:pt x="1" y="1229"/>
                  </a:lnTo>
                  <a:cubicBezTo>
                    <a:pt x="1" y="1449"/>
                    <a:pt x="190" y="1607"/>
                    <a:pt x="442" y="1670"/>
                  </a:cubicBezTo>
                  <a:cubicBezTo>
                    <a:pt x="631" y="1607"/>
                    <a:pt x="820" y="1449"/>
                    <a:pt x="820" y="1229"/>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2" name="Google Shape;7192;p85"/>
            <p:cNvSpPr/>
            <p:nvPr/>
          </p:nvSpPr>
          <p:spPr>
            <a:xfrm>
              <a:off x="-38452350" y="3719550"/>
              <a:ext cx="21300" cy="41750"/>
            </a:xfrm>
            <a:custGeom>
              <a:avLst/>
              <a:gdLst/>
              <a:ahLst/>
              <a:cxnLst/>
              <a:rect l="l" t="t" r="r" b="b"/>
              <a:pathLst>
                <a:path w="852" h="1670" extrusionOk="0">
                  <a:moveTo>
                    <a:pt x="1" y="0"/>
                  </a:moveTo>
                  <a:lnTo>
                    <a:pt x="1" y="1229"/>
                  </a:lnTo>
                  <a:cubicBezTo>
                    <a:pt x="1" y="1449"/>
                    <a:pt x="221" y="1607"/>
                    <a:pt x="410" y="1670"/>
                  </a:cubicBezTo>
                  <a:cubicBezTo>
                    <a:pt x="631" y="1607"/>
                    <a:pt x="851" y="1449"/>
                    <a:pt x="851" y="1229"/>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3" name="Google Shape;7193;p85"/>
            <p:cNvSpPr/>
            <p:nvPr/>
          </p:nvSpPr>
          <p:spPr>
            <a:xfrm>
              <a:off x="-38516925" y="3759700"/>
              <a:ext cx="275700" cy="144175"/>
            </a:xfrm>
            <a:custGeom>
              <a:avLst/>
              <a:gdLst/>
              <a:ahLst/>
              <a:cxnLst/>
              <a:rect l="l" t="t" r="r" b="b"/>
              <a:pathLst>
                <a:path w="11028" h="5767" extrusionOk="0">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4" name="Google Shape;7194;p85"/>
            <p:cNvSpPr/>
            <p:nvPr/>
          </p:nvSpPr>
          <p:spPr>
            <a:xfrm>
              <a:off x="-38537400" y="3588000"/>
              <a:ext cx="316650" cy="151250"/>
            </a:xfrm>
            <a:custGeom>
              <a:avLst/>
              <a:gdLst/>
              <a:ahLst/>
              <a:cxnLst/>
              <a:rect l="l" t="t" r="r" b="b"/>
              <a:pathLst>
                <a:path w="12666" h="6050" extrusionOk="0">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5" name="Google Shape;7195;p85"/>
          <p:cNvGrpSpPr/>
          <p:nvPr/>
        </p:nvGrpSpPr>
        <p:grpSpPr>
          <a:xfrm>
            <a:off x="2637792" y="3576866"/>
            <a:ext cx="371814" cy="369974"/>
            <a:chOff x="-38538975" y="3954250"/>
            <a:chExt cx="318225" cy="316650"/>
          </a:xfrm>
        </p:grpSpPr>
        <p:sp>
          <p:nvSpPr>
            <p:cNvPr id="7196" name="Google Shape;7196;p85"/>
            <p:cNvSpPr/>
            <p:nvPr/>
          </p:nvSpPr>
          <p:spPr>
            <a:xfrm>
              <a:off x="-38538975" y="3954250"/>
              <a:ext cx="254425" cy="253625"/>
            </a:xfrm>
            <a:custGeom>
              <a:avLst/>
              <a:gdLst/>
              <a:ahLst/>
              <a:cxnLst/>
              <a:rect l="l" t="t" r="r" b="b"/>
              <a:pathLst>
                <a:path w="10177" h="10145" extrusionOk="0">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7" name="Google Shape;7197;p85"/>
            <p:cNvSpPr/>
            <p:nvPr/>
          </p:nvSpPr>
          <p:spPr>
            <a:xfrm>
              <a:off x="-38496450" y="4081725"/>
              <a:ext cx="275700" cy="189175"/>
            </a:xfrm>
            <a:custGeom>
              <a:avLst/>
              <a:gdLst/>
              <a:ahLst/>
              <a:cxnLst/>
              <a:rect l="l" t="t" r="r" b="b"/>
              <a:pathLst>
                <a:path w="11028" h="7567" extrusionOk="0">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8" name="Google Shape;7198;p85"/>
          <p:cNvGrpSpPr/>
          <p:nvPr/>
        </p:nvGrpSpPr>
        <p:grpSpPr>
          <a:xfrm>
            <a:off x="3955104" y="3571793"/>
            <a:ext cx="375465" cy="371814"/>
            <a:chOff x="-37385100" y="3949908"/>
            <a:chExt cx="321350" cy="318225"/>
          </a:xfrm>
        </p:grpSpPr>
        <p:sp>
          <p:nvSpPr>
            <p:cNvPr id="7199" name="Google Shape;7199;p85"/>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0" name="Google Shape;7200;p85"/>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1" name="Google Shape;7201;p85"/>
          <p:cNvGrpSpPr/>
          <p:nvPr/>
        </p:nvGrpSpPr>
        <p:grpSpPr>
          <a:xfrm>
            <a:off x="2130763" y="1307353"/>
            <a:ext cx="370909" cy="370675"/>
            <a:chOff x="-41895050" y="3217225"/>
            <a:chExt cx="317450" cy="317250"/>
          </a:xfrm>
        </p:grpSpPr>
        <p:sp>
          <p:nvSpPr>
            <p:cNvPr id="7202" name="Google Shape;7202;p85"/>
            <p:cNvSpPr/>
            <p:nvPr/>
          </p:nvSpPr>
          <p:spPr>
            <a:xfrm>
              <a:off x="-41895050" y="3273750"/>
              <a:ext cx="41775" cy="245750"/>
            </a:xfrm>
            <a:custGeom>
              <a:avLst/>
              <a:gdLst/>
              <a:ahLst/>
              <a:cxnLst/>
              <a:rect l="l" t="t" r="r" b="b"/>
              <a:pathLst>
                <a:path w="1671" h="9830" extrusionOk="0">
                  <a:moveTo>
                    <a:pt x="1" y="0"/>
                  </a:moveTo>
                  <a:lnTo>
                    <a:pt x="1" y="9830"/>
                  </a:lnTo>
                  <a:lnTo>
                    <a:pt x="1670" y="8192"/>
                  </a:lnTo>
                  <a:lnTo>
                    <a:pt x="1670" y="1639"/>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3" name="Google Shape;7203;p85"/>
            <p:cNvSpPr/>
            <p:nvPr/>
          </p:nvSpPr>
          <p:spPr>
            <a:xfrm>
              <a:off x="-41619375" y="3273750"/>
              <a:ext cx="41775" cy="245750"/>
            </a:xfrm>
            <a:custGeom>
              <a:avLst/>
              <a:gdLst/>
              <a:ahLst/>
              <a:cxnLst/>
              <a:rect l="l" t="t" r="r" b="b"/>
              <a:pathLst>
                <a:path w="1671" h="9830" extrusionOk="0">
                  <a:moveTo>
                    <a:pt x="1670" y="0"/>
                  </a:moveTo>
                  <a:lnTo>
                    <a:pt x="0" y="1639"/>
                  </a:lnTo>
                  <a:lnTo>
                    <a:pt x="0" y="8192"/>
                  </a:lnTo>
                  <a:lnTo>
                    <a:pt x="1670" y="9830"/>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4" name="Google Shape;7204;p85"/>
            <p:cNvSpPr/>
            <p:nvPr/>
          </p:nvSpPr>
          <p:spPr>
            <a:xfrm>
              <a:off x="-41832825" y="3321000"/>
              <a:ext cx="193000" cy="151250"/>
            </a:xfrm>
            <a:custGeom>
              <a:avLst/>
              <a:gdLst/>
              <a:ahLst/>
              <a:cxnLst/>
              <a:rect l="l" t="t" r="r" b="b"/>
              <a:pathLst>
                <a:path w="7720" h="6050" extrusionOk="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5" name="Google Shape;7205;p85"/>
            <p:cNvSpPr/>
            <p:nvPr/>
          </p:nvSpPr>
          <p:spPr>
            <a:xfrm>
              <a:off x="-41880075" y="3493500"/>
              <a:ext cx="287500" cy="40975"/>
            </a:xfrm>
            <a:custGeom>
              <a:avLst/>
              <a:gdLst/>
              <a:ahLst/>
              <a:cxnLst/>
              <a:rect l="l" t="t" r="r" b="b"/>
              <a:pathLst>
                <a:path w="11500" h="1639" extrusionOk="0">
                  <a:moveTo>
                    <a:pt x="1639" y="0"/>
                  </a:moveTo>
                  <a:lnTo>
                    <a:pt x="0" y="1638"/>
                  </a:lnTo>
                  <a:lnTo>
                    <a:pt x="11500" y="1638"/>
                  </a:lnTo>
                  <a:lnTo>
                    <a:pt x="98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6" name="Google Shape;7206;p85"/>
            <p:cNvSpPr/>
            <p:nvPr/>
          </p:nvSpPr>
          <p:spPr>
            <a:xfrm>
              <a:off x="-41880875" y="3217225"/>
              <a:ext cx="288300" cy="83325"/>
            </a:xfrm>
            <a:custGeom>
              <a:avLst/>
              <a:gdLst/>
              <a:ahLst/>
              <a:cxnLst/>
              <a:rect l="l" t="t" r="r" b="b"/>
              <a:pathLst>
                <a:path w="11532" h="3333" extrusionOk="0">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7" name="Google Shape;7207;p85"/>
          <p:cNvGrpSpPr/>
          <p:nvPr/>
        </p:nvGrpSpPr>
        <p:grpSpPr>
          <a:xfrm>
            <a:off x="2130310" y="1744287"/>
            <a:ext cx="371814" cy="369974"/>
            <a:chOff x="-41893475" y="3584850"/>
            <a:chExt cx="318225" cy="316650"/>
          </a:xfrm>
        </p:grpSpPr>
        <p:sp>
          <p:nvSpPr>
            <p:cNvPr id="7208" name="Google Shape;7208;p85"/>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9" name="Google Shape;7209;p85"/>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0" name="Google Shape;7210;p85"/>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1" name="Google Shape;7211;p85"/>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12" name="Google Shape;7212;p85"/>
          <p:cNvSpPr/>
          <p:nvPr/>
        </p:nvSpPr>
        <p:spPr>
          <a:xfrm>
            <a:off x="2133283" y="2188587"/>
            <a:ext cx="371814" cy="369302"/>
          </a:xfrm>
          <a:custGeom>
            <a:avLst/>
            <a:gdLst/>
            <a:ahLst/>
            <a:cxnLst/>
            <a:rect l="l" t="t" r="r" b="b"/>
            <a:pathLst>
              <a:path w="12729" h="12643" extrusionOk="0">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3" name="Google Shape;7213;p85"/>
          <p:cNvSpPr/>
          <p:nvPr/>
        </p:nvSpPr>
        <p:spPr>
          <a:xfrm>
            <a:off x="845041" y="2680925"/>
            <a:ext cx="438997" cy="369039"/>
          </a:xfrm>
          <a:custGeom>
            <a:avLst/>
            <a:gdLst/>
            <a:ahLst/>
            <a:cxnLst/>
            <a:rect l="l" t="t" r="r" b="b"/>
            <a:pathLst>
              <a:path w="15029" h="12634" extrusionOk="0">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14" name="Google Shape;7214;p85"/>
          <p:cNvGrpSpPr/>
          <p:nvPr/>
        </p:nvGrpSpPr>
        <p:grpSpPr>
          <a:xfrm>
            <a:off x="900338" y="3139579"/>
            <a:ext cx="337522" cy="370909"/>
            <a:chOff x="-39998250" y="3605325"/>
            <a:chExt cx="288875" cy="317450"/>
          </a:xfrm>
        </p:grpSpPr>
        <p:sp>
          <p:nvSpPr>
            <p:cNvPr id="7215" name="Google Shape;7215;p85"/>
            <p:cNvSpPr/>
            <p:nvPr/>
          </p:nvSpPr>
          <p:spPr>
            <a:xfrm>
              <a:off x="-39998250" y="3799600"/>
              <a:ext cx="288875" cy="123175"/>
            </a:xfrm>
            <a:custGeom>
              <a:avLst/>
              <a:gdLst/>
              <a:ahLst/>
              <a:cxnLst/>
              <a:rect l="l" t="t" r="r" b="b"/>
              <a:pathLst>
                <a:path w="11555" h="4927" extrusionOk="0">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6" name="Google Shape;7216;p85"/>
            <p:cNvSpPr/>
            <p:nvPr/>
          </p:nvSpPr>
          <p:spPr>
            <a:xfrm>
              <a:off x="-39940950" y="3605325"/>
              <a:ext cx="160700" cy="212050"/>
            </a:xfrm>
            <a:custGeom>
              <a:avLst/>
              <a:gdLst/>
              <a:ahLst/>
              <a:cxnLst/>
              <a:rect l="l" t="t" r="r" b="b"/>
              <a:pathLst>
                <a:path w="6428" h="8482" extrusionOk="0">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7" name="Google Shape;7217;p85"/>
          <p:cNvGrpSpPr/>
          <p:nvPr/>
        </p:nvGrpSpPr>
        <p:grpSpPr>
          <a:xfrm>
            <a:off x="884112" y="3598043"/>
            <a:ext cx="369974" cy="369945"/>
            <a:chOff x="-40011050" y="3972375"/>
            <a:chExt cx="316650" cy="316625"/>
          </a:xfrm>
        </p:grpSpPr>
        <p:sp>
          <p:nvSpPr>
            <p:cNvPr id="7218" name="Google Shape;7218;p85"/>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9" name="Google Shape;7219;p85"/>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0" name="Google Shape;7220;p85"/>
          <p:cNvGrpSpPr/>
          <p:nvPr/>
        </p:nvGrpSpPr>
        <p:grpSpPr>
          <a:xfrm>
            <a:off x="3116043" y="2662742"/>
            <a:ext cx="266921" cy="369039"/>
            <a:chOff x="-38129425" y="3222550"/>
            <a:chExt cx="228450" cy="315850"/>
          </a:xfrm>
        </p:grpSpPr>
        <p:sp>
          <p:nvSpPr>
            <p:cNvPr id="7221" name="Google Shape;7221;p85"/>
            <p:cNvSpPr/>
            <p:nvPr/>
          </p:nvSpPr>
          <p:spPr>
            <a:xfrm>
              <a:off x="-38129425" y="3222550"/>
              <a:ext cx="228450" cy="227650"/>
            </a:xfrm>
            <a:custGeom>
              <a:avLst/>
              <a:gdLst/>
              <a:ahLst/>
              <a:cxnLst/>
              <a:rect l="l" t="t" r="r" b="b"/>
              <a:pathLst>
                <a:path w="9138" h="9106" extrusionOk="0">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2" name="Google Shape;7222;p85"/>
            <p:cNvSpPr/>
            <p:nvPr/>
          </p:nvSpPr>
          <p:spPr>
            <a:xfrm>
              <a:off x="-38067200" y="3470650"/>
              <a:ext cx="103200" cy="67750"/>
            </a:xfrm>
            <a:custGeom>
              <a:avLst/>
              <a:gdLst/>
              <a:ahLst/>
              <a:cxnLst/>
              <a:rect l="l" t="t" r="r" b="b"/>
              <a:pathLst>
                <a:path w="4128" h="2710" extrusionOk="0">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3" name="Google Shape;7223;p85"/>
          <p:cNvGrpSpPr/>
          <p:nvPr/>
        </p:nvGrpSpPr>
        <p:grpSpPr>
          <a:xfrm>
            <a:off x="3071012" y="3119337"/>
            <a:ext cx="371785" cy="369974"/>
            <a:chOff x="-38172725" y="3588000"/>
            <a:chExt cx="318200" cy="316650"/>
          </a:xfrm>
        </p:grpSpPr>
        <p:sp>
          <p:nvSpPr>
            <p:cNvPr id="7224" name="Google Shape;7224;p85"/>
            <p:cNvSpPr/>
            <p:nvPr/>
          </p:nvSpPr>
          <p:spPr>
            <a:xfrm>
              <a:off x="-38171150" y="3760050"/>
              <a:ext cx="98475" cy="91050"/>
            </a:xfrm>
            <a:custGeom>
              <a:avLst/>
              <a:gdLst/>
              <a:ahLst/>
              <a:cxnLst/>
              <a:rect l="l" t="t" r="r" b="b"/>
              <a:pathLst>
                <a:path w="3939" h="3642" extrusionOk="0">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5" name="Google Shape;7225;p85"/>
            <p:cNvSpPr/>
            <p:nvPr/>
          </p:nvSpPr>
          <p:spPr>
            <a:xfrm>
              <a:off x="-38172725" y="3641575"/>
              <a:ext cx="144150" cy="133900"/>
            </a:xfrm>
            <a:custGeom>
              <a:avLst/>
              <a:gdLst/>
              <a:ahLst/>
              <a:cxnLst/>
              <a:rect l="l" t="t" r="r" b="b"/>
              <a:pathLst>
                <a:path w="5766" h="5356" extrusionOk="0">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6" name="Google Shape;7226;p85"/>
            <p:cNvSpPr/>
            <p:nvPr/>
          </p:nvSpPr>
          <p:spPr>
            <a:xfrm>
              <a:off x="-38117600" y="3806975"/>
              <a:ext cx="77200" cy="94525"/>
            </a:xfrm>
            <a:custGeom>
              <a:avLst/>
              <a:gdLst/>
              <a:ahLst/>
              <a:cxnLst/>
              <a:rect l="l" t="t" r="r" b="b"/>
              <a:pathLst>
                <a:path w="3088" h="3781" extrusionOk="0">
                  <a:moveTo>
                    <a:pt x="2332" y="0"/>
                  </a:moveTo>
                  <a:lnTo>
                    <a:pt x="0" y="2331"/>
                  </a:lnTo>
                  <a:cubicBezTo>
                    <a:pt x="883" y="3088"/>
                    <a:pt x="1891" y="3592"/>
                    <a:pt x="2962" y="3781"/>
                  </a:cubicBezTo>
                  <a:cubicBezTo>
                    <a:pt x="3088" y="2363"/>
                    <a:pt x="3088" y="1197"/>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7" name="Google Shape;7227;p85"/>
            <p:cNvSpPr/>
            <p:nvPr/>
          </p:nvSpPr>
          <p:spPr>
            <a:xfrm>
              <a:off x="-37997875" y="3716375"/>
              <a:ext cx="143350" cy="135500"/>
            </a:xfrm>
            <a:custGeom>
              <a:avLst/>
              <a:gdLst/>
              <a:ahLst/>
              <a:cxnLst/>
              <a:rect l="l" t="t" r="r" b="b"/>
              <a:pathLst>
                <a:path w="5734" h="5420" extrusionOk="0">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8" name="Google Shape;7228;p85"/>
            <p:cNvSpPr/>
            <p:nvPr/>
          </p:nvSpPr>
          <p:spPr>
            <a:xfrm>
              <a:off x="-38044350" y="3761275"/>
              <a:ext cx="135500" cy="143375"/>
            </a:xfrm>
            <a:custGeom>
              <a:avLst/>
              <a:gdLst/>
              <a:ahLst/>
              <a:cxnLst/>
              <a:rect l="l" t="t" r="r" b="b"/>
              <a:pathLst>
                <a:path w="5420" h="5735" extrusionOk="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9" name="Google Shape;7229;p85"/>
            <p:cNvSpPr/>
            <p:nvPr/>
          </p:nvSpPr>
          <p:spPr>
            <a:xfrm>
              <a:off x="-37997875" y="3588800"/>
              <a:ext cx="89025" cy="97675"/>
            </a:xfrm>
            <a:custGeom>
              <a:avLst/>
              <a:gdLst/>
              <a:ahLst/>
              <a:cxnLst/>
              <a:rect l="l" t="t" r="r" b="b"/>
              <a:pathLst>
                <a:path w="3561" h="3907" extrusionOk="0">
                  <a:moveTo>
                    <a:pt x="158" y="0"/>
                  </a:moveTo>
                  <a:lnTo>
                    <a:pt x="158" y="0"/>
                  </a:lnTo>
                  <a:cubicBezTo>
                    <a:pt x="126" y="977"/>
                    <a:pt x="0" y="2395"/>
                    <a:pt x="1260" y="3907"/>
                  </a:cubicBezTo>
                  <a:lnTo>
                    <a:pt x="3560" y="1544"/>
                  </a:lnTo>
                  <a:cubicBezTo>
                    <a:pt x="2584" y="662"/>
                    <a:pt x="1355" y="158"/>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0" name="Google Shape;7230;p85"/>
            <p:cNvSpPr/>
            <p:nvPr/>
          </p:nvSpPr>
          <p:spPr>
            <a:xfrm>
              <a:off x="-38117600" y="3588000"/>
              <a:ext cx="135500" cy="143375"/>
            </a:xfrm>
            <a:custGeom>
              <a:avLst/>
              <a:gdLst/>
              <a:ahLst/>
              <a:cxnLst/>
              <a:rect l="l" t="t" r="r" b="b"/>
              <a:pathLst>
                <a:path w="5420" h="5735" extrusionOk="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1" name="Google Shape;7231;p85"/>
            <p:cNvSpPr/>
            <p:nvPr/>
          </p:nvSpPr>
          <p:spPr>
            <a:xfrm>
              <a:off x="-37953000" y="3641575"/>
              <a:ext cx="97700" cy="86350"/>
            </a:xfrm>
            <a:custGeom>
              <a:avLst/>
              <a:gdLst/>
              <a:ahLst/>
              <a:cxnLst/>
              <a:rect l="l" t="t" r="r" b="b"/>
              <a:pathLst>
                <a:path w="3908" h="3454" extrusionOk="0">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2" name="Google Shape;7232;p85"/>
          <p:cNvGrpSpPr/>
          <p:nvPr/>
        </p:nvGrpSpPr>
        <p:grpSpPr>
          <a:xfrm>
            <a:off x="3146914" y="3577772"/>
            <a:ext cx="219981" cy="369974"/>
            <a:chOff x="-38109725" y="3955025"/>
            <a:chExt cx="188275" cy="316650"/>
          </a:xfrm>
        </p:grpSpPr>
        <p:sp>
          <p:nvSpPr>
            <p:cNvPr id="7233" name="Google Shape;7233;p85"/>
            <p:cNvSpPr/>
            <p:nvPr/>
          </p:nvSpPr>
          <p:spPr>
            <a:xfrm>
              <a:off x="-38109725" y="3955025"/>
              <a:ext cx="188275" cy="220575"/>
            </a:xfrm>
            <a:custGeom>
              <a:avLst/>
              <a:gdLst/>
              <a:ahLst/>
              <a:cxnLst/>
              <a:rect l="l" t="t" r="r" b="b"/>
              <a:pathLst>
                <a:path w="7531" h="8823" extrusionOk="0">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4" name="Google Shape;7234;p85"/>
            <p:cNvSpPr/>
            <p:nvPr/>
          </p:nvSpPr>
          <p:spPr>
            <a:xfrm>
              <a:off x="-38067200" y="4196050"/>
              <a:ext cx="104775" cy="75625"/>
            </a:xfrm>
            <a:custGeom>
              <a:avLst/>
              <a:gdLst/>
              <a:ahLst/>
              <a:cxnLst/>
              <a:rect l="l" t="t" r="r" b="b"/>
              <a:pathLst>
                <a:path w="4191" h="3025" extrusionOk="0">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35" name="Google Shape;7235;p85"/>
          <p:cNvSpPr/>
          <p:nvPr/>
        </p:nvSpPr>
        <p:spPr>
          <a:xfrm>
            <a:off x="2248517" y="4037533"/>
            <a:ext cx="383790" cy="370266"/>
          </a:xfrm>
          <a:custGeom>
            <a:avLst/>
            <a:gdLst/>
            <a:ahLst/>
            <a:cxnLst/>
            <a:rect l="l" t="t" r="r" b="b"/>
            <a:pathLst>
              <a:path w="13139" h="12676" extrusionOk="0">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36" name="Google Shape;7236;p85"/>
          <p:cNvGrpSpPr/>
          <p:nvPr/>
        </p:nvGrpSpPr>
        <p:grpSpPr>
          <a:xfrm>
            <a:off x="2562313" y="1309193"/>
            <a:ext cx="373654" cy="369068"/>
            <a:chOff x="-41530375" y="3218800"/>
            <a:chExt cx="319800" cy="315875"/>
          </a:xfrm>
        </p:grpSpPr>
        <p:sp>
          <p:nvSpPr>
            <p:cNvPr id="7237" name="Google Shape;7237;p85"/>
            <p:cNvSpPr/>
            <p:nvPr/>
          </p:nvSpPr>
          <p:spPr>
            <a:xfrm>
              <a:off x="-41530375" y="3337550"/>
              <a:ext cx="199300" cy="197125"/>
            </a:xfrm>
            <a:custGeom>
              <a:avLst/>
              <a:gdLst/>
              <a:ahLst/>
              <a:cxnLst/>
              <a:rect l="l" t="t" r="r" b="b"/>
              <a:pathLst>
                <a:path w="7972" h="7885" extrusionOk="0">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8" name="Google Shape;7238;p85"/>
            <p:cNvSpPr/>
            <p:nvPr/>
          </p:nvSpPr>
          <p:spPr>
            <a:xfrm>
              <a:off x="-41435075" y="3218800"/>
              <a:ext cx="224500" cy="221950"/>
            </a:xfrm>
            <a:custGeom>
              <a:avLst/>
              <a:gdLst/>
              <a:ahLst/>
              <a:cxnLst/>
              <a:rect l="l" t="t" r="r" b="b"/>
              <a:pathLst>
                <a:path w="8980" h="8878" extrusionOk="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9" name="Google Shape;7239;p85"/>
          <p:cNvGrpSpPr/>
          <p:nvPr/>
        </p:nvGrpSpPr>
        <p:grpSpPr>
          <a:xfrm>
            <a:off x="2564607" y="1824351"/>
            <a:ext cx="369068" cy="289004"/>
            <a:chOff x="-41526450" y="3653375"/>
            <a:chExt cx="315875" cy="247350"/>
          </a:xfrm>
        </p:grpSpPr>
        <p:sp>
          <p:nvSpPr>
            <p:cNvPr id="7240" name="Google Shape;7240;p85"/>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1" name="Google Shape;7241;p85"/>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2" name="Google Shape;7242;p85"/>
          <p:cNvGrpSpPr/>
          <p:nvPr/>
        </p:nvGrpSpPr>
        <p:grpSpPr>
          <a:xfrm>
            <a:off x="2565994" y="2187015"/>
            <a:ext cx="366293" cy="369974"/>
            <a:chOff x="-41526450" y="3951100"/>
            <a:chExt cx="313500" cy="316650"/>
          </a:xfrm>
        </p:grpSpPr>
        <p:sp>
          <p:nvSpPr>
            <p:cNvPr id="7243" name="Google Shape;7243;p85"/>
            <p:cNvSpPr/>
            <p:nvPr/>
          </p:nvSpPr>
          <p:spPr>
            <a:xfrm>
              <a:off x="-41483125" y="4041675"/>
              <a:ext cx="226075" cy="226075"/>
            </a:xfrm>
            <a:custGeom>
              <a:avLst/>
              <a:gdLst/>
              <a:ahLst/>
              <a:cxnLst/>
              <a:rect l="l" t="t" r="r" b="b"/>
              <a:pathLst>
                <a:path w="9043" h="9043" extrusionOk="0">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4" name="Google Shape;7244;p85"/>
            <p:cNvSpPr/>
            <p:nvPr/>
          </p:nvSpPr>
          <p:spPr>
            <a:xfrm>
              <a:off x="-41422475" y="4114925"/>
              <a:ext cx="104775" cy="104775"/>
            </a:xfrm>
            <a:custGeom>
              <a:avLst/>
              <a:gdLst/>
              <a:ahLst/>
              <a:cxnLst/>
              <a:rect l="l" t="t" r="r" b="b"/>
              <a:pathLst>
                <a:path w="4191" h="4191" extrusionOk="0">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5" name="Google Shape;7245;p85"/>
            <p:cNvSpPr/>
            <p:nvPr/>
          </p:nvSpPr>
          <p:spPr>
            <a:xfrm>
              <a:off x="-41526450" y="3951100"/>
              <a:ext cx="313500" cy="165575"/>
            </a:xfrm>
            <a:custGeom>
              <a:avLst/>
              <a:gdLst/>
              <a:ahLst/>
              <a:cxnLst/>
              <a:rect l="l" t="t" r="r" b="b"/>
              <a:pathLst>
                <a:path w="12540" h="6623" extrusionOk="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6" name="Google Shape;7246;p85"/>
          <p:cNvGrpSpPr/>
          <p:nvPr/>
        </p:nvGrpSpPr>
        <p:grpSpPr>
          <a:xfrm>
            <a:off x="1331249" y="2681144"/>
            <a:ext cx="339595" cy="371814"/>
            <a:chOff x="-39625900" y="3238300"/>
            <a:chExt cx="290650" cy="318225"/>
          </a:xfrm>
        </p:grpSpPr>
        <p:sp>
          <p:nvSpPr>
            <p:cNvPr id="7247" name="Google Shape;7247;p85"/>
            <p:cNvSpPr/>
            <p:nvPr/>
          </p:nvSpPr>
          <p:spPr>
            <a:xfrm>
              <a:off x="-39625900" y="3238300"/>
              <a:ext cx="290650" cy="318225"/>
            </a:xfrm>
            <a:custGeom>
              <a:avLst/>
              <a:gdLst/>
              <a:ahLst/>
              <a:cxnLst/>
              <a:rect l="l" t="t" r="r" b="b"/>
              <a:pathLst>
                <a:path w="11626" h="12729" extrusionOk="0">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8" name="Google Shape;7248;p85"/>
            <p:cNvSpPr/>
            <p:nvPr/>
          </p:nvSpPr>
          <p:spPr>
            <a:xfrm>
              <a:off x="-39521150" y="3328875"/>
              <a:ext cx="82725" cy="227650"/>
            </a:xfrm>
            <a:custGeom>
              <a:avLst/>
              <a:gdLst/>
              <a:ahLst/>
              <a:cxnLst/>
              <a:rect l="l" t="t" r="r" b="b"/>
              <a:pathLst>
                <a:path w="3309" h="9106" extrusionOk="0">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49" name="Google Shape;7249;p85"/>
          <p:cNvSpPr/>
          <p:nvPr/>
        </p:nvSpPr>
        <p:spPr>
          <a:xfrm>
            <a:off x="1353422" y="3140270"/>
            <a:ext cx="315672" cy="369974"/>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50" name="Google Shape;7250;p85"/>
          <p:cNvGrpSpPr/>
          <p:nvPr/>
        </p:nvGrpSpPr>
        <p:grpSpPr>
          <a:xfrm>
            <a:off x="1325300" y="3597605"/>
            <a:ext cx="366293" cy="370441"/>
            <a:chOff x="-39647175" y="3972000"/>
            <a:chExt cx="313500" cy="317050"/>
          </a:xfrm>
        </p:grpSpPr>
        <p:sp>
          <p:nvSpPr>
            <p:cNvPr id="7251" name="Google Shape;7251;p85"/>
            <p:cNvSpPr/>
            <p:nvPr/>
          </p:nvSpPr>
          <p:spPr>
            <a:xfrm>
              <a:off x="-39647175" y="3972000"/>
              <a:ext cx="95325" cy="153975"/>
            </a:xfrm>
            <a:custGeom>
              <a:avLst/>
              <a:gdLst/>
              <a:ahLst/>
              <a:cxnLst/>
              <a:rect l="l" t="t" r="r" b="b"/>
              <a:pathLst>
                <a:path w="3813" h="6159" extrusionOk="0">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2" name="Google Shape;7252;p85"/>
            <p:cNvSpPr/>
            <p:nvPr/>
          </p:nvSpPr>
          <p:spPr>
            <a:xfrm>
              <a:off x="-39588875" y="4011750"/>
              <a:ext cx="216600" cy="277300"/>
            </a:xfrm>
            <a:custGeom>
              <a:avLst/>
              <a:gdLst/>
              <a:ahLst/>
              <a:cxnLst/>
              <a:rect l="l" t="t" r="r" b="b"/>
              <a:pathLst>
                <a:path w="8664" h="11092" extrusionOk="0">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3" name="Google Shape;7253;p85"/>
            <p:cNvSpPr/>
            <p:nvPr/>
          </p:nvSpPr>
          <p:spPr>
            <a:xfrm>
              <a:off x="-39398275" y="4073975"/>
              <a:ext cx="64600" cy="71600"/>
            </a:xfrm>
            <a:custGeom>
              <a:avLst/>
              <a:gdLst/>
              <a:ahLst/>
              <a:cxnLst/>
              <a:rect l="l" t="t" r="r" b="b"/>
              <a:pathLst>
                <a:path w="2584" h="2864" extrusionOk="0">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4" name="Google Shape;7254;p85"/>
          <p:cNvGrpSpPr/>
          <p:nvPr/>
        </p:nvGrpSpPr>
        <p:grpSpPr>
          <a:xfrm>
            <a:off x="3494427" y="2661603"/>
            <a:ext cx="375495" cy="370879"/>
            <a:chOff x="-37808850" y="3221575"/>
            <a:chExt cx="321375" cy="317425"/>
          </a:xfrm>
        </p:grpSpPr>
        <p:sp>
          <p:nvSpPr>
            <p:cNvPr id="7255" name="Google Shape;7255;p85"/>
            <p:cNvSpPr/>
            <p:nvPr/>
          </p:nvSpPr>
          <p:spPr>
            <a:xfrm>
              <a:off x="-37808850" y="3294050"/>
              <a:ext cx="261500" cy="244950"/>
            </a:xfrm>
            <a:custGeom>
              <a:avLst/>
              <a:gdLst/>
              <a:ahLst/>
              <a:cxnLst/>
              <a:rect l="l" t="t" r="r" b="b"/>
              <a:pathLst>
                <a:path w="10460" h="9798" extrusionOk="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6" name="Google Shape;7256;p85"/>
            <p:cNvSpPr/>
            <p:nvPr/>
          </p:nvSpPr>
          <p:spPr>
            <a:xfrm>
              <a:off x="-37601700" y="3221575"/>
              <a:ext cx="114225" cy="111275"/>
            </a:xfrm>
            <a:custGeom>
              <a:avLst/>
              <a:gdLst/>
              <a:ahLst/>
              <a:cxnLst/>
              <a:rect l="l" t="t" r="r" b="b"/>
              <a:pathLst>
                <a:path w="4569" h="4451" extrusionOk="0">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7" name="Google Shape;7257;p85"/>
          <p:cNvGrpSpPr/>
          <p:nvPr/>
        </p:nvGrpSpPr>
        <p:grpSpPr>
          <a:xfrm>
            <a:off x="3503201" y="3183634"/>
            <a:ext cx="372749" cy="241158"/>
            <a:chOff x="-37806500" y="3643030"/>
            <a:chExt cx="319025" cy="206400"/>
          </a:xfrm>
        </p:grpSpPr>
        <p:sp>
          <p:nvSpPr>
            <p:cNvPr id="7258" name="Google Shape;7258;p85"/>
            <p:cNvSpPr/>
            <p:nvPr/>
          </p:nvSpPr>
          <p:spPr>
            <a:xfrm>
              <a:off x="-37615100" y="3759700"/>
              <a:ext cx="62250" cy="62250"/>
            </a:xfrm>
            <a:custGeom>
              <a:avLst/>
              <a:gdLst/>
              <a:ahLst/>
              <a:cxnLst/>
              <a:rect l="l" t="t" r="r" b="b"/>
              <a:pathLst>
                <a:path w="2490" h="2490" extrusionOk="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9" name="Google Shape;7259;p85"/>
            <p:cNvSpPr/>
            <p:nvPr/>
          </p:nvSpPr>
          <p:spPr>
            <a:xfrm>
              <a:off x="-37806500" y="3643030"/>
              <a:ext cx="319025" cy="206400"/>
            </a:xfrm>
            <a:custGeom>
              <a:avLst/>
              <a:gdLst/>
              <a:ahLst/>
              <a:cxnLst/>
              <a:rect l="l" t="t" r="r" b="b"/>
              <a:pathLst>
                <a:path w="12761" h="8256" extrusionOk="0">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0" name="Google Shape;7260;p85"/>
          <p:cNvGrpSpPr/>
          <p:nvPr/>
        </p:nvGrpSpPr>
        <p:grpSpPr>
          <a:xfrm>
            <a:off x="3505508" y="3575931"/>
            <a:ext cx="368134" cy="371814"/>
            <a:chOff x="-37804925" y="3953450"/>
            <a:chExt cx="315075" cy="318225"/>
          </a:xfrm>
        </p:grpSpPr>
        <p:sp>
          <p:nvSpPr>
            <p:cNvPr id="7261" name="Google Shape;7261;p85"/>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2" name="Google Shape;7262;p85"/>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3" name="Google Shape;7263;p85"/>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64" name="Google Shape;7264;p85"/>
          <p:cNvSpPr/>
          <p:nvPr/>
        </p:nvSpPr>
        <p:spPr>
          <a:xfrm>
            <a:off x="2754452" y="4040675"/>
            <a:ext cx="265986" cy="369039"/>
          </a:xfrm>
          <a:custGeom>
            <a:avLst/>
            <a:gdLst/>
            <a:ahLst/>
            <a:cxnLst/>
            <a:rect l="l" t="t" r="r" b="b"/>
            <a:pathLst>
              <a:path w="9106" h="12634" extrusionOk="0">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65" name="Google Shape;7265;p85"/>
          <p:cNvGrpSpPr/>
          <p:nvPr/>
        </p:nvGrpSpPr>
        <p:grpSpPr>
          <a:xfrm>
            <a:off x="4860977" y="1328538"/>
            <a:ext cx="355663" cy="308725"/>
            <a:chOff x="-28462125" y="3199700"/>
            <a:chExt cx="298550" cy="259150"/>
          </a:xfrm>
        </p:grpSpPr>
        <p:sp>
          <p:nvSpPr>
            <p:cNvPr id="7266" name="Google Shape;7266;p85"/>
            <p:cNvSpPr/>
            <p:nvPr/>
          </p:nvSpPr>
          <p:spPr>
            <a:xfrm>
              <a:off x="-28459750" y="3284775"/>
              <a:ext cx="296175" cy="104775"/>
            </a:xfrm>
            <a:custGeom>
              <a:avLst/>
              <a:gdLst/>
              <a:ahLst/>
              <a:cxnLst/>
              <a:rect l="l" t="t" r="r" b="b"/>
              <a:pathLst>
                <a:path w="11847" h="4191" extrusionOk="0">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7" name="Google Shape;7267;p85"/>
            <p:cNvSpPr/>
            <p:nvPr/>
          </p:nvSpPr>
          <p:spPr>
            <a:xfrm>
              <a:off x="-28462125" y="3199700"/>
              <a:ext cx="295400" cy="125275"/>
            </a:xfrm>
            <a:custGeom>
              <a:avLst/>
              <a:gdLst/>
              <a:ahLst/>
              <a:cxnLst/>
              <a:rect l="l" t="t" r="r" b="b"/>
              <a:pathLst>
                <a:path w="11816" h="5011" extrusionOk="0">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8" name="Google Shape;7268;p85"/>
            <p:cNvSpPr/>
            <p:nvPr/>
          </p:nvSpPr>
          <p:spPr>
            <a:xfrm>
              <a:off x="-28405400" y="3360375"/>
              <a:ext cx="186675" cy="98475"/>
            </a:xfrm>
            <a:custGeom>
              <a:avLst/>
              <a:gdLst/>
              <a:ahLst/>
              <a:cxnLst/>
              <a:rect l="l" t="t" r="r" b="b"/>
              <a:pathLst>
                <a:path w="7467" h="3939" extrusionOk="0">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9" name="Google Shape;7269;p85"/>
          <p:cNvGrpSpPr/>
          <p:nvPr/>
        </p:nvGrpSpPr>
        <p:grpSpPr>
          <a:xfrm>
            <a:off x="4861930" y="1763228"/>
            <a:ext cx="353757" cy="352833"/>
            <a:chOff x="-28461325" y="3545475"/>
            <a:chExt cx="296950" cy="296175"/>
          </a:xfrm>
        </p:grpSpPr>
        <p:sp>
          <p:nvSpPr>
            <p:cNvPr id="7270" name="Google Shape;7270;p85"/>
            <p:cNvSpPr/>
            <p:nvPr/>
          </p:nvSpPr>
          <p:spPr>
            <a:xfrm>
              <a:off x="-28461325" y="3666775"/>
              <a:ext cx="34675" cy="52775"/>
            </a:xfrm>
            <a:custGeom>
              <a:avLst/>
              <a:gdLst/>
              <a:ahLst/>
              <a:cxnLst/>
              <a:rect l="l" t="t" r="r" b="b"/>
              <a:pathLst>
                <a:path w="1387" h="2111" extrusionOk="0">
                  <a:moveTo>
                    <a:pt x="0" y="0"/>
                  </a:moveTo>
                  <a:lnTo>
                    <a:pt x="0" y="2111"/>
                  </a:lnTo>
                  <a:lnTo>
                    <a:pt x="1386" y="2111"/>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1" name="Google Shape;7271;p85"/>
            <p:cNvSpPr/>
            <p:nvPr/>
          </p:nvSpPr>
          <p:spPr>
            <a:xfrm>
              <a:off x="-28461325" y="3737650"/>
              <a:ext cx="52775" cy="17350"/>
            </a:xfrm>
            <a:custGeom>
              <a:avLst/>
              <a:gdLst/>
              <a:ahLst/>
              <a:cxnLst/>
              <a:rect l="l" t="t" r="r" b="b"/>
              <a:pathLst>
                <a:path w="2111" h="694" extrusionOk="0">
                  <a:moveTo>
                    <a:pt x="0" y="1"/>
                  </a:moveTo>
                  <a:lnTo>
                    <a:pt x="0" y="694"/>
                  </a:lnTo>
                  <a:lnTo>
                    <a:pt x="1733" y="694"/>
                  </a:lnTo>
                  <a:cubicBezTo>
                    <a:pt x="1954" y="694"/>
                    <a:pt x="2111" y="536"/>
                    <a:pt x="2111" y="347"/>
                  </a:cubicBezTo>
                  <a:cubicBezTo>
                    <a:pt x="2111" y="158"/>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2" name="Google Shape;7272;p85"/>
            <p:cNvSpPr/>
            <p:nvPr/>
          </p:nvSpPr>
          <p:spPr>
            <a:xfrm>
              <a:off x="-28461325" y="3632100"/>
              <a:ext cx="52775" cy="17375"/>
            </a:xfrm>
            <a:custGeom>
              <a:avLst/>
              <a:gdLst/>
              <a:ahLst/>
              <a:cxnLst/>
              <a:rect l="l" t="t" r="r" b="b"/>
              <a:pathLst>
                <a:path w="2111" h="695" extrusionOk="0">
                  <a:moveTo>
                    <a:pt x="0" y="1"/>
                  </a:moveTo>
                  <a:lnTo>
                    <a:pt x="0" y="694"/>
                  </a:lnTo>
                  <a:lnTo>
                    <a:pt x="1733" y="694"/>
                  </a:lnTo>
                  <a:cubicBezTo>
                    <a:pt x="1954" y="694"/>
                    <a:pt x="2111" y="537"/>
                    <a:pt x="2111" y="348"/>
                  </a:cubicBezTo>
                  <a:cubicBezTo>
                    <a:pt x="2111" y="159"/>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3" name="Google Shape;7273;p85"/>
            <p:cNvSpPr/>
            <p:nvPr/>
          </p:nvSpPr>
          <p:spPr>
            <a:xfrm>
              <a:off x="-28460550" y="3545475"/>
              <a:ext cx="296175" cy="296175"/>
            </a:xfrm>
            <a:custGeom>
              <a:avLst/>
              <a:gdLst/>
              <a:ahLst/>
              <a:cxnLst/>
              <a:rect l="l" t="t" r="r" b="b"/>
              <a:pathLst>
                <a:path w="11847" h="11847" extrusionOk="0">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4" name="Google Shape;7274;p85"/>
            <p:cNvSpPr/>
            <p:nvPr/>
          </p:nvSpPr>
          <p:spPr>
            <a:xfrm>
              <a:off x="-28347925" y="3649450"/>
              <a:ext cx="86675" cy="86650"/>
            </a:xfrm>
            <a:custGeom>
              <a:avLst/>
              <a:gdLst/>
              <a:ahLst/>
              <a:cxnLst/>
              <a:rect l="l" t="t" r="r" b="b"/>
              <a:pathLst>
                <a:path w="3467" h="3466" extrusionOk="0">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5" name="Google Shape;7275;p85"/>
            <p:cNvSpPr/>
            <p:nvPr/>
          </p:nvSpPr>
          <p:spPr>
            <a:xfrm>
              <a:off x="-28408550" y="3597450"/>
              <a:ext cx="191400" cy="192200"/>
            </a:xfrm>
            <a:custGeom>
              <a:avLst/>
              <a:gdLst/>
              <a:ahLst/>
              <a:cxnLst/>
              <a:rect l="l" t="t" r="r" b="b"/>
              <a:pathLst>
                <a:path w="7656" h="7688" extrusionOk="0">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6" name="Google Shape;7276;p85"/>
          <p:cNvGrpSpPr/>
          <p:nvPr/>
        </p:nvGrpSpPr>
        <p:grpSpPr>
          <a:xfrm>
            <a:off x="4858162" y="2213272"/>
            <a:ext cx="361292" cy="352803"/>
            <a:chOff x="-28463700" y="3914875"/>
            <a:chExt cx="303275" cy="296150"/>
          </a:xfrm>
        </p:grpSpPr>
        <p:sp>
          <p:nvSpPr>
            <p:cNvPr id="7277" name="Google Shape;7277;p85"/>
            <p:cNvSpPr/>
            <p:nvPr/>
          </p:nvSpPr>
          <p:spPr>
            <a:xfrm>
              <a:off x="-28333725" y="4057375"/>
              <a:ext cx="86650" cy="64650"/>
            </a:xfrm>
            <a:custGeom>
              <a:avLst/>
              <a:gdLst/>
              <a:ahLst/>
              <a:cxnLst/>
              <a:rect l="l" t="t" r="r" b="b"/>
              <a:pathLst>
                <a:path w="3466" h="2586" extrusionOk="0">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8" name="Google Shape;7278;p85"/>
            <p:cNvSpPr/>
            <p:nvPr/>
          </p:nvSpPr>
          <p:spPr>
            <a:xfrm>
              <a:off x="-28463700" y="3914875"/>
              <a:ext cx="303275" cy="296150"/>
            </a:xfrm>
            <a:custGeom>
              <a:avLst/>
              <a:gdLst/>
              <a:ahLst/>
              <a:cxnLst/>
              <a:rect l="l" t="t" r="r" b="b"/>
              <a:pathLst>
                <a:path w="12131" h="11846" extrusionOk="0">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9" name="Google Shape;7279;p85"/>
          <p:cNvGrpSpPr/>
          <p:nvPr/>
        </p:nvGrpSpPr>
        <p:grpSpPr>
          <a:xfrm>
            <a:off x="7092947" y="1369355"/>
            <a:ext cx="351880" cy="227092"/>
            <a:chOff x="-26573400" y="3224125"/>
            <a:chExt cx="295375" cy="190625"/>
          </a:xfrm>
        </p:grpSpPr>
        <p:sp>
          <p:nvSpPr>
            <p:cNvPr id="7280" name="Google Shape;7280;p85"/>
            <p:cNvSpPr/>
            <p:nvPr/>
          </p:nvSpPr>
          <p:spPr>
            <a:xfrm>
              <a:off x="-26330800" y="3327900"/>
              <a:ext cx="52775" cy="68750"/>
            </a:xfrm>
            <a:custGeom>
              <a:avLst/>
              <a:gdLst/>
              <a:ahLst/>
              <a:cxnLst/>
              <a:rect l="l" t="t" r="r" b="b"/>
              <a:pathLst>
                <a:path w="2111" h="2750" extrusionOk="0">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1" name="Google Shape;7281;p85"/>
            <p:cNvSpPr/>
            <p:nvPr/>
          </p:nvSpPr>
          <p:spPr>
            <a:xfrm>
              <a:off x="-26573400" y="3224125"/>
              <a:ext cx="293025" cy="190625"/>
            </a:xfrm>
            <a:custGeom>
              <a:avLst/>
              <a:gdLst/>
              <a:ahLst/>
              <a:cxnLst/>
              <a:rect l="l" t="t" r="r" b="b"/>
              <a:pathLst>
                <a:path w="11721" h="7625" extrusionOk="0">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2" name="Google Shape;7282;p85"/>
          <p:cNvGrpSpPr/>
          <p:nvPr/>
        </p:nvGrpSpPr>
        <p:grpSpPr>
          <a:xfrm>
            <a:off x="7092947" y="1763690"/>
            <a:ext cx="351880" cy="351910"/>
            <a:chOff x="-26573400" y="3546250"/>
            <a:chExt cx="295375" cy="295400"/>
          </a:xfrm>
        </p:grpSpPr>
        <p:sp>
          <p:nvSpPr>
            <p:cNvPr id="7283" name="Google Shape;7283;p85"/>
            <p:cNvSpPr/>
            <p:nvPr/>
          </p:nvSpPr>
          <p:spPr>
            <a:xfrm>
              <a:off x="-26464700" y="3599225"/>
              <a:ext cx="77200" cy="38425"/>
            </a:xfrm>
            <a:custGeom>
              <a:avLst/>
              <a:gdLst/>
              <a:ahLst/>
              <a:cxnLst/>
              <a:rect l="l" t="t" r="r" b="b"/>
              <a:pathLst>
                <a:path w="3088" h="1537" extrusionOk="0">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4" name="Google Shape;7284;p85"/>
            <p:cNvSpPr/>
            <p:nvPr/>
          </p:nvSpPr>
          <p:spPr>
            <a:xfrm>
              <a:off x="-26434775" y="3686450"/>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5" name="Google Shape;7285;p85"/>
            <p:cNvSpPr/>
            <p:nvPr/>
          </p:nvSpPr>
          <p:spPr>
            <a:xfrm>
              <a:off x="-26520625" y="3703775"/>
              <a:ext cx="55950" cy="67775"/>
            </a:xfrm>
            <a:custGeom>
              <a:avLst/>
              <a:gdLst/>
              <a:ahLst/>
              <a:cxnLst/>
              <a:rect l="l" t="t" r="r" b="b"/>
              <a:pathLst>
                <a:path w="2238" h="2711" extrusionOk="0">
                  <a:moveTo>
                    <a:pt x="1387" y="1"/>
                  </a:moveTo>
                  <a:lnTo>
                    <a:pt x="1" y="32"/>
                  </a:lnTo>
                  <a:cubicBezTo>
                    <a:pt x="127" y="1104"/>
                    <a:pt x="662" y="2080"/>
                    <a:pt x="1544" y="2710"/>
                  </a:cubicBezTo>
                  <a:lnTo>
                    <a:pt x="2237" y="1545"/>
                  </a:lnTo>
                  <a:cubicBezTo>
                    <a:pt x="1765" y="1135"/>
                    <a:pt x="1450" y="600"/>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6" name="Google Shape;7286;p85"/>
            <p:cNvSpPr/>
            <p:nvPr/>
          </p:nvSpPr>
          <p:spPr>
            <a:xfrm>
              <a:off x="-26387525" y="3703000"/>
              <a:ext cx="55950" cy="67750"/>
            </a:xfrm>
            <a:custGeom>
              <a:avLst/>
              <a:gdLst/>
              <a:ahLst/>
              <a:cxnLst/>
              <a:rect l="l" t="t" r="r" b="b"/>
              <a:pathLst>
                <a:path w="2238" h="2710" extrusionOk="0">
                  <a:moveTo>
                    <a:pt x="851" y="0"/>
                  </a:moveTo>
                  <a:cubicBezTo>
                    <a:pt x="757" y="631"/>
                    <a:pt x="473" y="1166"/>
                    <a:pt x="1" y="1544"/>
                  </a:cubicBezTo>
                  <a:lnTo>
                    <a:pt x="694" y="2710"/>
                  </a:lnTo>
                  <a:cubicBezTo>
                    <a:pt x="1576" y="2080"/>
                    <a:pt x="2112" y="1103"/>
                    <a:pt x="2238" y="32"/>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7" name="Google Shape;7287;p85"/>
            <p:cNvSpPr/>
            <p:nvPr/>
          </p:nvSpPr>
          <p:spPr>
            <a:xfrm>
              <a:off x="-26573400" y="3546250"/>
              <a:ext cx="295375" cy="295400"/>
            </a:xfrm>
            <a:custGeom>
              <a:avLst/>
              <a:gdLst/>
              <a:ahLst/>
              <a:cxnLst/>
              <a:rect l="l" t="t" r="r" b="b"/>
              <a:pathLst>
                <a:path w="11815" h="11816" extrusionOk="0">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8" name="Google Shape;7288;p85"/>
          <p:cNvGrpSpPr/>
          <p:nvPr/>
        </p:nvGrpSpPr>
        <p:grpSpPr>
          <a:xfrm>
            <a:off x="7081228" y="2213599"/>
            <a:ext cx="375319" cy="352148"/>
            <a:chOff x="-26583625" y="3917025"/>
            <a:chExt cx="315050" cy="295600"/>
          </a:xfrm>
        </p:grpSpPr>
        <p:sp>
          <p:nvSpPr>
            <p:cNvPr id="7289" name="Google Shape;7289;p85"/>
            <p:cNvSpPr/>
            <p:nvPr/>
          </p:nvSpPr>
          <p:spPr>
            <a:xfrm>
              <a:off x="-26413500" y="3918400"/>
              <a:ext cx="144925" cy="135125"/>
            </a:xfrm>
            <a:custGeom>
              <a:avLst/>
              <a:gdLst/>
              <a:ahLst/>
              <a:cxnLst/>
              <a:rect l="l" t="t" r="r" b="b"/>
              <a:pathLst>
                <a:path w="5797" h="5405" extrusionOk="0">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0" name="Google Shape;7290;p85"/>
            <p:cNvSpPr/>
            <p:nvPr/>
          </p:nvSpPr>
          <p:spPr>
            <a:xfrm>
              <a:off x="-26466275" y="4026700"/>
              <a:ext cx="78775" cy="77225"/>
            </a:xfrm>
            <a:custGeom>
              <a:avLst/>
              <a:gdLst/>
              <a:ahLst/>
              <a:cxnLst/>
              <a:rect l="l" t="t" r="r" b="b"/>
              <a:pathLst>
                <a:path w="3151" h="3089" extrusionOk="0">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1" name="Google Shape;7291;p85"/>
            <p:cNvSpPr/>
            <p:nvPr/>
          </p:nvSpPr>
          <p:spPr>
            <a:xfrm>
              <a:off x="-26583625" y="4077125"/>
              <a:ext cx="144925" cy="134700"/>
            </a:xfrm>
            <a:custGeom>
              <a:avLst/>
              <a:gdLst/>
              <a:ahLst/>
              <a:cxnLst/>
              <a:rect l="l" t="t" r="r" b="b"/>
              <a:pathLst>
                <a:path w="5797" h="5388" extrusionOk="0">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2" name="Google Shape;7292;p85"/>
            <p:cNvSpPr/>
            <p:nvPr/>
          </p:nvSpPr>
          <p:spPr>
            <a:xfrm>
              <a:off x="-26581275" y="3917025"/>
              <a:ext cx="311125" cy="295600"/>
            </a:xfrm>
            <a:custGeom>
              <a:avLst/>
              <a:gdLst/>
              <a:ahLst/>
              <a:cxnLst/>
              <a:rect l="l" t="t" r="r" b="b"/>
              <a:pathLst>
                <a:path w="12445" h="11824" extrusionOk="0">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93" name="Google Shape;7293;p85"/>
          <p:cNvSpPr/>
          <p:nvPr/>
        </p:nvSpPr>
        <p:spPr>
          <a:xfrm>
            <a:off x="5748315" y="2694114"/>
            <a:ext cx="352833" cy="351880"/>
          </a:xfrm>
          <a:custGeom>
            <a:avLst/>
            <a:gdLst/>
            <a:ahLst/>
            <a:cxnLst/>
            <a:rect l="l" t="t" r="r" b="b"/>
            <a:pathLst>
              <a:path w="11847" h="11815" extrusionOk="0">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94" name="Google Shape;7294;p85"/>
          <p:cNvGrpSpPr/>
          <p:nvPr/>
        </p:nvGrpSpPr>
        <p:grpSpPr>
          <a:xfrm>
            <a:off x="5779742" y="3172629"/>
            <a:ext cx="289039" cy="352833"/>
            <a:chOff x="-24694925" y="3518700"/>
            <a:chExt cx="242625" cy="296175"/>
          </a:xfrm>
        </p:grpSpPr>
        <p:sp>
          <p:nvSpPr>
            <p:cNvPr id="7295" name="Google Shape;7295;p85"/>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6" name="Google Shape;7296;p85"/>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7" name="Google Shape;7297;p85"/>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8" name="Google Shape;7298;p85"/>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9" name="Google Shape;7299;p85"/>
          <p:cNvGrpSpPr/>
          <p:nvPr/>
        </p:nvGrpSpPr>
        <p:grpSpPr>
          <a:xfrm>
            <a:off x="5779280" y="3622657"/>
            <a:ext cx="289962" cy="352833"/>
            <a:chOff x="-24709100" y="3888875"/>
            <a:chExt cx="243400" cy="296175"/>
          </a:xfrm>
        </p:grpSpPr>
        <p:sp>
          <p:nvSpPr>
            <p:cNvPr id="7300" name="Google Shape;7300;p85"/>
            <p:cNvSpPr/>
            <p:nvPr/>
          </p:nvSpPr>
          <p:spPr>
            <a:xfrm>
              <a:off x="-24587800" y="3888875"/>
              <a:ext cx="105575" cy="227650"/>
            </a:xfrm>
            <a:custGeom>
              <a:avLst/>
              <a:gdLst/>
              <a:ahLst/>
              <a:cxnLst/>
              <a:rect l="l" t="t" r="r" b="b"/>
              <a:pathLst>
                <a:path w="4223" h="9106" extrusionOk="0">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1" name="Google Shape;7301;p85"/>
            <p:cNvSpPr/>
            <p:nvPr/>
          </p:nvSpPr>
          <p:spPr>
            <a:xfrm>
              <a:off x="-24536600" y="4132250"/>
              <a:ext cx="70900" cy="17350"/>
            </a:xfrm>
            <a:custGeom>
              <a:avLst/>
              <a:gdLst/>
              <a:ahLst/>
              <a:cxnLst/>
              <a:rect l="l" t="t" r="r" b="b"/>
              <a:pathLst>
                <a:path w="2836" h="694" extrusionOk="0">
                  <a:moveTo>
                    <a:pt x="0" y="1"/>
                  </a:moveTo>
                  <a:lnTo>
                    <a:pt x="347" y="694"/>
                  </a:lnTo>
                  <a:lnTo>
                    <a:pt x="2489" y="694"/>
                  </a:lnTo>
                  <a:cubicBezTo>
                    <a:pt x="2678" y="694"/>
                    <a:pt x="2836" y="536"/>
                    <a:pt x="2836" y="347"/>
                  </a:cubicBezTo>
                  <a:cubicBezTo>
                    <a:pt x="2836" y="158"/>
                    <a:pt x="267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2" name="Google Shape;7302;p85"/>
            <p:cNvSpPr/>
            <p:nvPr/>
          </p:nvSpPr>
          <p:spPr>
            <a:xfrm>
              <a:off x="-24709100" y="3963700"/>
              <a:ext cx="208750" cy="221350"/>
            </a:xfrm>
            <a:custGeom>
              <a:avLst/>
              <a:gdLst/>
              <a:ahLst/>
              <a:cxnLst/>
              <a:rect l="l" t="t" r="r" b="b"/>
              <a:pathLst>
                <a:path w="8350" h="8854" extrusionOk="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3" name="Google Shape;7303;p85"/>
          <p:cNvGrpSpPr/>
          <p:nvPr/>
        </p:nvGrpSpPr>
        <p:grpSpPr>
          <a:xfrm>
            <a:off x="7979280" y="2695320"/>
            <a:ext cx="356556" cy="349557"/>
            <a:chOff x="-22863675" y="3131775"/>
            <a:chExt cx="299300" cy="293425"/>
          </a:xfrm>
        </p:grpSpPr>
        <p:sp>
          <p:nvSpPr>
            <p:cNvPr id="7304" name="Google Shape;7304;p85"/>
            <p:cNvSpPr/>
            <p:nvPr/>
          </p:nvSpPr>
          <p:spPr>
            <a:xfrm>
              <a:off x="-22863675" y="3131775"/>
              <a:ext cx="299300" cy="293425"/>
            </a:xfrm>
            <a:custGeom>
              <a:avLst/>
              <a:gdLst/>
              <a:ahLst/>
              <a:cxnLst/>
              <a:rect l="l" t="t" r="r" b="b"/>
              <a:pathLst>
                <a:path w="11972" h="11737" extrusionOk="0">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5" name="Google Shape;7305;p85"/>
            <p:cNvSpPr/>
            <p:nvPr/>
          </p:nvSpPr>
          <p:spPr>
            <a:xfrm>
              <a:off x="-22740025" y="3217825"/>
              <a:ext cx="52000" cy="51225"/>
            </a:xfrm>
            <a:custGeom>
              <a:avLst/>
              <a:gdLst/>
              <a:ahLst/>
              <a:cxnLst/>
              <a:rect l="l" t="t" r="r" b="b"/>
              <a:pathLst>
                <a:path w="2080" h="2049" extrusionOk="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6" name="Google Shape;7306;p85"/>
            <p:cNvSpPr/>
            <p:nvPr/>
          </p:nvSpPr>
          <p:spPr>
            <a:xfrm>
              <a:off x="-22705375" y="33218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7" name="Google Shape;7307;p85"/>
          <p:cNvGrpSpPr/>
          <p:nvPr/>
        </p:nvGrpSpPr>
        <p:grpSpPr>
          <a:xfrm>
            <a:off x="5322144" y="1306499"/>
            <a:ext cx="310602" cy="352803"/>
            <a:chOff x="-28069875" y="3175300"/>
            <a:chExt cx="260725" cy="296150"/>
          </a:xfrm>
        </p:grpSpPr>
        <p:sp>
          <p:nvSpPr>
            <p:cNvPr id="7308" name="Google Shape;7308;p85"/>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9" name="Google Shape;7309;p85"/>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0" name="Google Shape;7310;p85"/>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1" name="Google Shape;7311;p85"/>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2" name="Google Shape;7312;p85"/>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3" name="Google Shape;7313;p85"/>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4" name="Google Shape;7314;p85"/>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5" name="Google Shape;7315;p85"/>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6" name="Google Shape;7316;p85"/>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17" name="Google Shape;7317;p85"/>
          <p:cNvSpPr/>
          <p:nvPr/>
        </p:nvSpPr>
        <p:spPr>
          <a:xfrm>
            <a:off x="5301578" y="1764235"/>
            <a:ext cx="352803" cy="350719"/>
          </a:xfrm>
          <a:custGeom>
            <a:avLst/>
            <a:gdLst/>
            <a:ahLst/>
            <a:cxnLst/>
            <a:rect l="l" t="t" r="r" b="b"/>
            <a:pathLst>
              <a:path w="11846" h="11776" extrusionOk="0">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18" name="Google Shape;7318;p85"/>
          <p:cNvGrpSpPr/>
          <p:nvPr/>
        </p:nvGrpSpPr>
        <p:grpSpPr>
          <a:xfrm>
            <a:off x="5363423" y="2213733"/>
            <a:ext cx="228045" cy="351880"/>
            <a:chOff x="-28032075" y="3916450"/>
            <a:chExt cx="191425" cy="295375"/>
          </a:xfrm>
        </p:grpSpPr>
        <p:sp>
          <p:nvSpPr>
            <p:cNvPr id="7319" name="Google Shape;7319;p85"/>
            <p:cNvSpPr/>
            <p:nvPr/>
          </p:nvSpPr>
          <p:spPr>
            <a:xfrm>
              <a:off x="-27996625" y="3916450"/>
              <a:ext cx="120525" cy="51225"/>
            </a:xfrm>
            <a:custGeom>
              <a:avLst/>
              <a:gdLst/>
              <a:ahLst/>
              <a:cxnLst/>
              <a:rect l="l" t="t" r="r" b="b"/>
              <a:pathLst>
                <a:path w="4821" h="2049" extrusionOk="0">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0" name="Google Shape;7320;p85"/>
            <p:cNvSpPr/>
            <p:nvPr/>
          </p:nvSpPr>
          <p:spPr>
            <a:xfrm>
              <a:off x="-28032075" y="4089975"/>
              <a:ext cx="191425" cy="121850"/>
            </a:xfrm>
            <a:custGeom>
              <a:avLst/>
              <a:gdLst/>
              <a:ahLst/>
              <a:cxnLst/>
              <a:rect l="l" t="t" r="r" b="b"/>
              <a:pathLst>
                <a:path w="7657" h="4874" extrusionOk="0">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1" name="Google Shape;7321;p85"/>
            <p:cNvSpPr/>
            <p:nvPr/>
          </p:nvSpPr>
          <p:spPr>
            <a:xfrm>
              <a:off x="-28024975" y="3985750"/>
              <a:ext cx="181950" cy="121975"/>
            </a:xfrm>
            <a:custGeom>
              <a:avLst/>
              <a:gdLst/>
              <a:ahLst/>
              <a:cxnLst/>
              <a:rect l="l" t="t" r="r" b="b"/>
              <a:pathLst>
                <a:path w="7278" h="4879" extrusionOk="0">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2" name="Google Shape;7322;p85"/>
          <p:cNvGrpSpPr/>
          <p:nvPr/>
        </p:nvGrpSpPr>
        <p:grpSpPr>
          <a:xfrm>
            <a:off x="7528769" y="1306484"/>
            <a:ext cx="352833" cy="352833"/>
            <a:chOff x="-26201650" y="3176075"/>
            <a:chExt cx="296175" cy="296175"/>
          </a:xfrm>
        </p:grpSpPr>
        <p:sp>
          <p:nvSpPr>
            <p:cNvPr id="7323" name="Google Shape;7323;p85"/>
            <p:cNvSpPr/>
            <p:nvPr/>
          </p:nvSpPr>
          <p:spPr>
            <a:xfrm>
              <a:off x="-26082700" y="3176075"/>
              <a:ext cx="51200" cy="226875"/>
            </a:xfrm>
            <a:custGeom>
              <a:avLst/>
              <a:gdLst/>
              <a:ahLst/>
              <a:cxnLst/>
              <a:rect l="l" t="t" r="r" b="b"/>
              <a:pathLst>
                <a:path w="2048" h="9075" extrusionOk="0">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4" name="Google Shape;7324;p85"/>
            <p:cNvSpPr/>
            <p:nvPr/>
          </p:nvSpPr>
          <p:spPr>
            <a:xfrm>
              <a:off x="-26201650" y="3317075"/>
              <a:ext cx="296175" cy="155175"/>
            </a:xfrm>
            <a:custGeom>
              <a:avLst/>
              <a:gdLst/>
              <a:ahLst/>
              <a:cxnLst/>
              <a:rect l="l" t="t" r="r" b="b"/>
              <a:pathLst>
                <a:path w="11847" h="6207" extrusionOk="0">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5" name="Google Shape;7325;p85"/>
          <p:cNvGrpSpPr/>
          <p:nvPr/>
        </p:nvGrpSpPr>
        <p:grpSpPr>
          <a:xfrm>
            <a:off x="7528293" y="1763705"/>
            <a:ext cx="353786" cy="351880"/>
            <a:chOff x="-26204800" y="3547050"/>
            <a:chExt cx="296975" cy="295375"/>
          </a:xfrm>
        </p:grpSpPr>
        <p:sp>
          <p:nvSpPr>
            <p:cNvPr id="7326" name="Google Shape;7326;p85"/>
            <p:cNvSpPr/>
            <p:nvPr/>
          </p:nvSpPr>
          <p:spPr>
            <a:xfrm>
              <a:off x="-26204000" y="3669125"/>
              <a:ext cx="296175" cy="173300"/>
            </a:xfrm>
            <a:custGeom>
              <a:avLst/>
              <a:gdLst/>
              <a:ahLst/>
              <a:cxnLst/>
              <a:rect l="l" t="t" r="r" b="b"/>
              <a:pathLst>
                <a:path w="11847" h="6932" extrusionOk="0">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7" name="Google Shape;7327;p85"/>
            <p:cNvSpPr/>
            <p:nvPr/>
          </p:nvSpPr>
          <p:spPr>
            <a:xfrm>
              <a:off x="-26204800" y="3547050"/>
              <a:ext cx="296975" cy="122100"/>
            </a:xfrm>
            <a:custGeom>
              <a:avLst/>
              <a:gdLst/>
              <a:ahLst/>
              <a:cxnLst/>
              <a:rect l="l" t="t" r="r" b="b"/>
              <a:pathLst>
                <a:path w="11879" h="4884" extrusionOk="0">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28" name="Google Shape;7328;p85"/>
          <p:cNvSpPr/>
          <p:nvPr/>
        </p:nvSpPr>
        <p:spPr>
          <a:xfrm>
            <a:off x="7561179" y="2213200"/>
            <a:ext cx="289009" cy="352833"/>
          </a:xfrm>
          <a:custGeom>
            <a:avLst/>
            <a:gdLst/>
            <a:ahLst/>
            <a:cxnLst/>
            <a:rect l="l" t="t" r="r" b="b"/>
            <a:pathLst>
              <a:path w="9704" h="11847" extrusionOk="0">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29" name="Google Shape;7329;p85"/>
          <p:cNvGrpSpPr/>
          <p:nvPr/>
        </p:nvGrpSpPr>
        <p:grpSpPr>
          <a:xfrm>
            <a:off x="6199548" y="2693683"/>
            <a:ext cx="345328" cy="352833"/>
            <a:chOff x="-24353875" y="3147725"/>
            <a:chExt cx="289875" cy="296175"/>
          </a:xfrm>
        </p:grpSpPr>
        <p:sp>
          <p:nvSpPr>
            <p:cNvPr id="7330" name="Google Shape;7330;p85"/>
            <p:cNvSpPr/>
            <p:nvPr/>
          </p:nvSpPr>
          <p:spPr>
            <a:xfrm>
              <a:off x="-24238100" y="3271375"/>
              <a:ext cx="52025" cy="51225"/>
            </a:xfrm>
            <a:custGeom>
              <a:avLst/>
              <a:gdLst/>
              <a:ahLst/>
              <a:cxnLst/>
              <a:rect l="l" t="t" r="r" b="b"/>
              <a:pathLst>
                <a:path w="2081" h="2049" extrusionOk="0">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1" name="Google Shape;7331;p85"/>
            <p:cNvSpPr/>
            <p:nvPr/>
          </p:nvSpPr>
          <p:spPr>
            <a:xfrm>
              <a:off x="-24353875" y="3147725"/>
              <a:ext cx="289875" cy="296175"/>
            </a:xfrm>
            <a:custGeom>
              <a:avLst/>
              <a:gdLst/>
              <a:ahLst/>
              <a:cxnLst/>
              <a:rect l="l" t="t" r="r" b="b"/>
              <a:pathLst>
                <a:path w="11595" h="11847" extrusionOk="0">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2" name="Google Shape;7332;p85"/>
          <p:cNvGrpSpPr/>
          <p:nvPr/>
        </p:nvGrpSpPr>
        <p:grpSpPr>
          <a:xfrm>
            <a:off x="6207530" y="3173090"/>
            <a:ext cx="329365" cy="351910"/>
            <a:chOff x="-24344425" y="3519475"/>
            <a:chExt cx="276475" cy="295400"/>
          </a:xfrm>
        </p:grpSpPr>
        <p:sp>
          <p:nvSpPr>
            <p:cNvPr id="7333" name="Google Shape;7333;p85"/>
            <p:cNvSpPr/>
            <p:nvPr/>
          </p:nvSpPr>
          <p:spPr>
            <a:xfrm>
              <a:off x="-24240450" y="3554150"/>
              <a:ext cx="69325" cy="34450"/>
            </a:xfrm>
            <a:custGeom>
              <a:avLst/>
              <a:gdLst/>
              <a:ahLst/>
              <a:cxnLst/>
              <a:rect l="l" t="t" r="r" b="b"/>
              <a:pathLst>
                <a:path w="2773" h="1378" extrusionOk="0">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4" name="Google Shape;7334;p85"/>
            <p:cNvSpPr/>
            <p:nvPr/>
          </p:nvSpPr>
          <p:spPr>
            <a:xfrm>
              <a:off x="-24344425" y="3519475"/>
              <a:ext cx="276475" cy="295400"/>
            </a:xfrm>
            <a:custGeom>
              <a:avLst/>
              <a:gdLst/>
              <a:ahLst/>
              <a:cxnLst/>
              <a:rect l="l" t="t" r="r" b="b"/>
              <a:pathLst>
                <a:path w="11059" h="11816" extrusionOk="0">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5" name="Google Shape;7335;p85"/>
          <p:cNvGrpSpPr/>
          <p:nvPr/>
        </p:nvGrpSpPr>
        <p:grpSpPr>
          <a:xfrm>
            <a:off x="6197210" y="3625010"/>
            <a:ext cx="350004" cy="348128"/>
            <a:chOff x="-24353075" y="3891250"/>
            <a:chExt cx="293800" cy="292225"/>
          </a:xfrm>
        </p:grpSpPr>
        <p:sp>
          <p:nvSpPr>
            <p:cNvPr id="7336" name="Google Shape;7336;p85"/>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7" name="Google Shape;7337;p85"/>
            <p:cNvSpPr/>
            <p:nvPr/>
          </p:nvSpPr>
          <p:spPr>
            <a:xfrm>
              <a:off x="-24353075" y="3891250"/>
              <a:ext cx="293800" cy="292225"/>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8" name="Google Shape;7338;p85"/>
          <p:cNvGrpSpPr/>
          <p:nvPr/>
        </p:nvGrpSpPr>
        <p:grpSpPr>
          <a:xfrm>
            <a:off x="7980681" y="3173313"/>
            <a:ext cx="353757" cy="351463"/>
            <a:chOff x="-22845575" y="3504075"/>
            <a:chExt cx="296950" cy="295025"/>
          </a:xfrm>
        </p:grpSpPr>
        <p:sp>
          <p:nvSpPr>
            <p:cNvPr id="7339" name="Google Shape;7339;p85"/>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0" name="Google Shape;7340;p85"/>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1" name="Google Shape;7341;p85"/>
          <p:cNvGrpSpPr/>
          <p:nvPr/>
        </p:nvGrpSpPr>
        <p:grpSpPr>
          <a:xfrm>
            <a:off x="5773862" y="1306961"/>
            <a:ext cx="299344" cy="351880"/>
            <a:chOff x="-27691025" y="3175300"/>
            <a:chExt cx="251275" cy="295375"/>
          </a:xfrm>
        </p:grpSpPr>
        <p:sp>
          <p:nvSpPr>
            <p:cNvPr id="7342" name="Google Shape;7342;p85"/>
            <p:cNvSpPr/>
            <p:nvPr/>
          </p:nvSpPr>
          <p:spPr>
            <a:xfrm>
              <a:off x="-27492550" y="3298150"/>
              <a:ext cx="18125" cy="18150"/>
            </a:xfrm>
            <a:custGeom>
              <a:avLst/>
              <a:gdLst/>
              <a:ahLst/>
              <a:cxnLst/>
              <a:rect l="l" t="t" r="r" b="b"/>
              <a:pathLst>
                <a:path w="725" h="726" extrusionOk="0">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3" name="Google Shape;7343;p85"/>
            <p:cNvSpPr/>
            <p:nvPr/>
          </p:nvSpPr>
          <p:spPr>
            <a:xfrm>
              <a:off x="-27613050" y="3175300"/>
              <a:ext cx="60650" cy="105550"/>
            </a:xfrm>
            <a:custGeom>
              <a:avLst/>
              <a:gdLst/>
              <a:ahLst/>
              <a:cxnLst/>
              <a:rect l="l" t="t" r="r" b="b"/>
              <a:pathLst>
                <a:path w="2426" h="4222" extrusionOk="0">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4" name="Google Shape;7344;p85"/>
            <p:cNvSpPr/>
            <p:nvPr/>
          </p:nvSpPr>
          <p:spPr>
            <a:xfrm>
              <a:off x="-27691025" y="3175300"/>
              <a:ext cx="60650" cy="105550"/>
            </a:xfrm>
            <a:custGeom>
              <a:avLst/>
              <a:gdLst/>
              <a:ahLst/>
              <a:cxnLst/>
              <a:rect l="l" t="t" r="r" b="b"/>
              <a:pathLst>
                <a:path w="2426" h="4222" extrusionOk="0">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5" name="Google Shape;7345;p85"/>
            <p:cNvSpPr/>
            <p:nvPr/>
          </p:nvSpPr>
          <p:spPr>
            <a:xfrm>
              <a:off x="-27691025" y="3263500"/>
              <a:ext cx="251275" cy="207175"/>
            </a:xfrm>
            <a:custGeom>
              <a:avLst/>
              <a:gdLst/>
              <a:ahLst/>
              <a:cxnLst/>
              <a:rect l="l" t="t" r="r" b="b"/>
              <a:pathLst>
                <a:path w="10051" h="8287" extrusionOk="0">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6" name="Google Shape;7346;p85"/>
          <p:cNvGrpSpPr/>
          <p:nvPr/>
        </p:nvGrpSpPr>
        <p:grpSpPr>
          <a:xfrm>
            <a:off x="5746179" y="1825637"/>
            <a:ext cx="354710" cy="228015"/>
            <a:chOff x="-27721750" y="3598250"/>
            <a:chExt cx="297750" cy="191400"/>
          </a:xfrm>
        </p:grpSpPr>
        <p:sp>
          <p:nvSpPr>
            <p:cNvPr id="7347" name="Google Shape;7347;p85"/>
            <p:cNvSpPr/>
            <p:nvPr/>
          </p:nvSpPr>
          <p:spPr>
            <a:xfrm>
              <a:off x="-27616200" y="3651800"/>
              <a:ext cx="86650" cy="86675"/>
            </a:xfrm>
            <a:custGeom>
              <a:avLst/>
              <a:gdLst/>
              <a:ahLst/>
              <a:cxnLst/>
              <a:rect l="l" t="t" r="r" b="b"/>
              <a:pathLst>
                <a:path w="3466" h="3467" extrusionOk="0">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8" name="Google Shape;7348;p85"/>
            <p:cNvSpPr/>
            <p:nvPr/>
          </p:nvSpPr>
          <p:spPr>
            <a:xfrm>
              <a:off x="-27721750" y="3598250"/>
              <a:ext cx="297750" cy="191400"/>
            </a:xfrm>
            <a:custGeom>
              <a:avLst/>
              <a:gdLst/>
              <a:ahLst/>
              <a:cxnLst/>
              <a:rect l="l" t="t" r="r" b="b"/>
              <a:pathLst>
                <a:path w="11910" h="7656" extrusionOk="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9" name="Google Shape;7349;p85"/>
          <p:cNvGrpSpPr/>
          <p:nvPr/>
        </p:nvGrpSpPr>
        <p:grpSpPr>
          <a:xfrm>
            <a:off x="5747579" y="2219183"/>
            <a:ext cx="351910" cy="340980"/>
            <a:chOff x="-27719400" y="3925600"/>
            <a:chExt cx="295400" cy="286225"/>
          </a:xfrm>
        </p:grpSpPr>
        <p:sp>
          <p:nvSpPr>
            <p:cNvPr id="7350" name="Google Shape;7350;p85"/>
            <p:cNvSpPr/>
            <p:nvPr/>
          </p:nvSpPr>
          <p:spPr>
            <a:xfrm>
              <a:off x="-27596525" y="3925600"/>
              <a:ext cx="172525" cy="162575"/>
            </a:xfrm>
            <a:custGeom>
              <a:avLst/>
              <a:gdLst/>
              <a:ahLst/>
              <a:cxnLst/>
              <a:rect l="l" t="t" r="r" b="b"/>
              <a:pathLst>
                <a:path w="6901" h="6503" extrusionOk="0">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1" name="Google Shape;7351;p85"/>
            <p:cNvSpPr/>
            <p:nvPr/>
          </p:nvSpPr>
          <p:spPr>
            <a:xfrm>
              <a:off x="-27719400" y="4054275"/>
              <a:ext cx="157550" cy="157550"/>
            </a:xfrm>
            <a:custGeom>
              <a:avLst/>
              <a:gdLst/>
              <a:ahLst/>
              <a:cxnLst/>
              <a:rect l="l" t="t" r="r" b="b"/>
              <a:pathLst>
                <a:path w="6302" h="6302" extrusionOk="0">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2" name="Google Shape;7352;p85"/>
          <p:cNvGrpSpPr/>
          <p:nvPr/>
        </p:nvGrpSpPr>
        <p:grpSpPr>
          <a:xfrm>
            <a:off x="7968851" y="1306023"/>
            <a:ext cx="353757" cy="353757"/>
            <a:chOff x="-25834600" y="3176875"/>
            <a:chExt cx="296950" cy="296950"/>
          </a:xfrm>
        </p:grpSpPr>
        <p:sp>
          <p:nvSpPr>
            <p:cNvPr id="7353" name="Google Shape;7353;p85"/>
            <p:cNvSpPr/>
            <p:nvPr/>
          </p:nvSpPr>
          <p:spPr>
            <a:xfrm>
              <a:off x="-25625875" y="3316275"/>
              <a:ext cx="69325" cy="85875"/>
            </a:xfrm>
            <a:custGeom>
              <a:avLst/>
              <a:gdLst/>
              <a:ahLst/>
              <a:cxnLst/>
              <a:rect l="l" t="t" r="r" b="b"/>
              <a:pathLst>
                <a:path w="2773" h="3435" extrusionOk="0">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4" name="Google Shape;7354;p85"/>
            <p:cNvSpPr/>
            <p:nvPr/>
          </p:nvSpPr>
          <p:spPr>
            <a:xfrm>
              <a:off x="-25729075" y="3176875"/>
              <a:ext cx="191425" cy="296950"/>
            </a:xfrm>
            <a:custGeom>
              <a:avLst/>
              <a:gdLst/>
              <a:ahLst/>
              <a:cxnLst/>
              <a:rect l="l" t="t" r="r" b="b"/>
              <a:pathLst>
                <a:path w="7657" h="11878" extrusionOk="0">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5" name="Google Shape;7355;p85"/>
            <p:cNvSpPr/>
            <p:nvPr/>
          </p:nvSpPr>
          <p:spPr>
            <a:xfrm>
              <a:off x="-25834600" y="3350150"/>
              <a:ext cx="69325" cy="96100"/>
            </a:xfrm>
            <a:custGeom>
              <a:avLst/>
              <a:gdLst/>
              <a:ahLst/>
              <a:cxnLst/>
              <a:rect l="l" t="t" r="r" b="b"/>
              <a:pathLst>
                <a:path w="2773" h="3844" extrusionOk="0">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6" name="Google Shape;7356;p85"/>
            <p:cNvSpPr/>
            <p:nvPr/>
          </p:nvSpPr>
          <p:spPr>
            <a:xfrm>
              <a:off x="-25799950" y="3368250"/>
              <a:ext cx="104775" cy="104000"/>
            </a:xfrm>
            <a:custGeom>
              <a:avLst/>
              <a:gdLst/>
              <a:ahLst/>
              <a:cxnLst/>
              <a:rect l="l" t="t" r="r" b="b"/>
              <a:pathLst>
                <a:path w="4191" h="4160" extrusionOk="0">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7" name="Google Shape;7357;p85"/>
            <p:cNvSpPr/>
            <p:nvPr/>
          </p:nvSpPr>
          <p:spPr>
            <a:xfrm>
              <a:off x="-25712525" y="3317075"/>
              <a:ext cx="34675" cy="86650"/>
            </a:xfrm>
            <a:custGeom>
              <a:avLst/>
              <a:gdLst/>
              <a:ahLst/>
              <a:cxnLst/>
              <a:rect l="l" t="t" r="r" b="b"/>
              <a:pathLst>
                <a:path w="1387" h="3466" extrusionOk="0">
                  <a:moveTo>
                    <a:pt x="1" y="0"/>
                  </a:moveTo>
                  <a:lnTo>
                    <a:pt x="1" y="1764"/>
                  </a:lnTo>
                  <a:cubicBezTo>
                    <a:pt x="631" y="2111"/>
                    <a:pt x="1072" y="2709"/>
                    <a:pt x="1261" y="3466"/>
                  </a:cubicBezTo>
                  <a:lnTo>
                    <a:pt x="1387" y="346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8" name="Google Shape;7358;p85"/>
          <p:cNvGrpSpPr/>
          <p:nvPr/>
        </p:nvGrpSpPr>
        <p:grpSpPr>
          <a:xfrm>
            <a:off x="7968851" y="1774024"/>
            <a:ext cx="353757" cy="331241"/>
            <a:chOff x="-25834600" y="3564375"/>
            <a:chExt cx="296950" cy="278050"/>
          </a:xfrm>
        </p:grpSpPr>
        <p:sp>
          <p:nvSpPr>
            <p:cNvPr id="7359" name="Google Shape;7359;p85"/>
            <p:cNvSpPr/>
            <p:nvPr/>
          </p:nvSpPr>
          <p:spPr>
            <a:xfrm>
              <a:off x="-25694400" y="3703775"/>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0" name="Google Shape;7360;p85"/>
            <p:cNvSpPr/>
            <p:nvPr/>
          </p:nvSpPr>
          <p:spPr>
            <a:xfrm>
              <a:off x="-25591225" y="3703775"/>
              <a:ext cx="53575" cy="18150"/>
            </a:xfrm>
            <a:custGeom>
              <a:avLst/>
              <a:gdLst/>
              <a:ahLst/>
              <a:cxnLst/>
              <a:rect l="l" t="t" r="r" b="b"/>
              <a:pathLst>
                <a:path w="2143" h="726" extrusionOk="0">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1" name="Google Shape;7361;p85"/>
            <p:cNvSpPr/>
            <p:nvPr/>
          </p:nvSpPr>
          <p:spPr>
            <a:xfrm>
              <a:off x="-25834600" y="3703775"/>
              <a:ext cx="53575" cy="18150"/>
            </a:xfrm>
            <a:custGeom>
              <a:avLst/>
              <a:gdLst/>
              <a:ahLst/>
              <a:cxnLst/>
              <a:rect l="l" t="t" r="r" b="b"/>
              <a:pathLst>
                <a:path w="2143" h="726" extrusionOk="0">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2" name="Google Shape;7362;p85"/>
            <p:cNvSpPr/>
            <p:nvPr/>
          </p:nvSpPr>
          <p:spPr>
            <a:xfrm>
              <a:off x="-25695200" y="3564375"/>
              <a:ext cx="17350" cy="52800"/>
            </a:xfrm>
            <a:custGeom>
              <a:avLst/>
              <a:gdLst/>
              <a:ahLst/>
              <a:cxnLst/>
              <a:rect l="l" t="t" r="r" b="b"/>
              <a:pathLst>
                <a:path w="694" h="2112" extrusionOk="0">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3" name="Google Shape;7363;p85"/>
            <p:cNvSpPr/>
            <p:nvPr/>
          </p:nvSpPr>
          <p:spPr>
            <a:xfrm>
              <a:off x="-25792850" y="3606125"/>
              <a:ext cx="42550" cy="40975"/>
            </a:xfrm>
            <a:custGeom>
              <a:avLst/>
              <a:gdLst/>
              <a:ahLst/>
              <a:cxnLst/>
              <a:rect l="l" t="t" r="r" b="b"/>
              <a:pathLst>
                <a:path w="1702" h="1639" extrusionOk="0">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4" name="Google Shape;7364;p85"/>
            <p:cNvSpPr/>
            <p:nvPr/>
          </p:nvSpPr>
          <p:spPr>
            <a:xfrm>
              <a:off x="-25621950" y="3606125"/>
              <a:ext cx="43350" cy="40975"/>
            </a:xfrm>
            <a:custGeom>
              <a:avLst/>
              <a:gdLst/>
              <a:ahLst/>
              <a:cxnLst/>
              <a:rect l="l" t="t" r="r" b="b"/>
              <a:pathLst>
                <a:path w="1734" h="1639" extrusionOk="0">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5" name="Google Shape;7365;p85"/>
            <p:cNvSpPr/>
            <p:nvPr/>
          </p:nvSpPr>
          <p:spPr>
            <a:xfrm>
              <a:off x="-25783400" y="3806975"/>
              <a:ext cx="192200" cy="35450"/>
            </a:xfrm>
            <a:custGeom>
              <a:avLst/>
              <a:gdLst/>
              <a:ahLst/>
              <a:cxnLst/>
              <a:rect l="l" t="t" r="r" b="b"/>
              <a:pathLst>
                <a:path w="7688" h="1418" extrusionOk="0">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6" name="Google Shape;7366;p85"/>
            <p:cNvSpPr/>
            <p:nvPr/>
          </p:nvSpPr>
          <p:spPr>
            <a:xfrm>
              <a:off x="-25764500" y="3635275"/>
              <a:ext cx="153600" cy="155175"/>
            </a:xfrm>
            <a:custGeom>
              <a:avLst/>
              <a:gdLst/>
              <a:ahLst/>
              <a:cxnLst/>
              <a:rect l="l" t="t" r="r" b="b"/>
              <a:pathLst>
                <a:path w="6144" h="6207" extrusionOk="0">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7" name="Google Shape;7367;p85"/>
          <p:cNvGrpSpPr/>
          <p:nvPr/>
        </p:nvGrpSpPr>
        <p:grpSpPr>
          <a:xfrm>
            <a:off x="7966974" y="2213376"/>
            <a:ext cx="357509" cy="352595"/>
            <a:chOff x="-25834600" y="3915850"/>
            <a:chExt cx="300100" cy="295975"/>
          </a:xfrm>
        </p:grpSpPr>
        <p:sp>
          <p:nvSpPr>
            <p:cNvPr id="7368" name="Google Shape;7368;p85"/>
            <p:cNvSpPr/>
            <p:nvPr/>
          </p:nvSpPr>
          <p:spPr>
            <a:xfrm>
              <a:off x="-25677875" y="3915850"/>
              <a:ext cx="143375" cy="137675"/>
            </a:xfrm>
            <a:custGeom>
              <a:avLst/>
              <a:gdLst/>
              <a:ahLst/>
              <a:cxnLst/>
              <a:rect l="l" t="t" r="r" b="b"/>
              <a:pathLst>
                <a:path w="5735" h="5507" extrusionOk="0">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9" name="Google Shape;7369;p85"/>
            <p:cNvSpPr/>
            <p:nvPr/>
          </p:nvSpPr>
          <p:spPr>
            <a:xfrm>
              <a:off x="-25834600" y="4167700"/>
              <a:ext cx="43350" cy="44125"/>
            </a:xfrm>
            <a:custGeom>
              <a:avLst/>
              <a:gdLst/>
              <a:ahLst/>
              <a:cxnLst/>
              <a:rect l="l" t="t" r="r" b="b"/>
              <a:pathLst>
                <a:path w="1734" h="1765" extrusionOk="0">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0" name="Google Shape;7370;p85"/>
            <p:cNvSpPr/>
            <p:nvPr/>
          </p:nvSpPr>
          <p:spPr>
            <a:xfrm>
              <a:off x="-25800725" y="3972375"/>
              <a:ext cx="206375" cy="207950"/>
            </a:xfrm>
            <a:custGeom>
              <a:avLst/>
              <a:gdLst/>
              <a:ahLst/>
              <a:cxnLst/>
              <a:rect l="l" t="t" r="r" b="b"/>
              <a:pathLst>
                <a:path w="8255" h="8318" extrusionOk="0">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1" name="Google Shape;7371;p85"/>
          <p:cNvGrpSpPr/>
          <p:nvPr/>
        </p:nvGrpSpPr>
        <p:grpSpPr>
          <a:xfrm>
            <a:off x="6702402" y="2694606"/>
            <a:ext cx="228968" cy="350987"/>
            <a:chOff x="-23930925" y="3149300"/>
            <a:chExt cx="192200" cy="294625"/>
          </a:xfrm>
        </p:grpSpPr>
        <p:sp>
          <p:nvSpPr>
            <p:cNvPr id="7372" name="Google Shape;7372;p85"/>
            <p:cNvSpPr/>
            <p:nvPr/>
          </p:nvSpPr>
          <p:spPr>
            <a:xfrm>
              <a:off x="-23930125" y="3149300"/>
              <a:ext cx="191400" cy="35475"/>
            </a:xfrm>
            <a:custGeom>
              <a:avLst/>
              <a:gdLst/>
              <a:ahLst/>
              <a:cxnLst/>
              <a:rect l="l" t="t" r="r" b="b"/>
              <a:pathLst>
                <a:path w="7656" h="1419" extrusionOk="0">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3" name="Google Shape;7373;p85"/>
            <p:cNvSpPr/>
            <p:nvPr/>
          </p:nvSpPr>
          <p:spPr>
            <a:xfrm>
              <a:off x="-23878925" y="3237525"/>
              <a:ext cx="86650" cy="86650"/>
            </a:xfrm>
            <a:custGeom>
              <a:avLst/>
              <a:gdLst/>
              <a:ahLst/>
              <a:cxnLst/>
              <a:rect l="l" t="t" r="r" b="b"/>
              <a:pathLst>
                <a:path w="3466" h="3466" extrusionOk="0">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4" name="Google Shape;7374;p85"/>
            <p:cNvSpPr/>
            <p:nvPr/>
          </p:nvSpPr>
          <p:spPr>
            <a:xfrm>
              <a:off x="-23930925" y="3375350"/>
              <a:ext cx="190625" cy="68575"/>
            </a:xfrm>
            <a:custGeom>
              <a:avLst/>
              <a:gdLst/>
              <a:ahLst/>
              <a:cxnLst/>
              <a:rect l="l" t="t" r="r" b="b"/>
              <a:pathLst>
                <a:path w="7625" h="2743" extrusionOk="0">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5" name="Google Shape;7375;p85"/>
            <p:cNvSpPr/>
            <p:nvPr/>
          </p:nvSpPr>
          <p:spPr>
            <a:xfrm>
              <a:off x="-23930925" y="3202075"/>
              <a:ext cx="190625" cy="155975"/>
            </a:xfrm>
            <a:custGeom>
              <a:avLst/>
              <a:gdLst/>
              <a:ahLst/>
              <a:cxnLst/>
              <a:rect l="l" t="t" r="r" b="b"/>
              <a:pathLst>
                <a:path w="7625" h="6239" extrusionOk="0">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6" name="Google Shape;7376;p85"/>
          <p:cNvGrpSpPr/>
          <p:nvPr/>
        </p:nvGrpSpPr>
        <p:grpSpPr>
          <a:xfrm>
            <a:off x="6659232" y="3173090"/>
            <a:ext cx="315307" cy="351910"/>
            <a:chOff x="-23962425" y="3519475"/>
            <a:chExt cx="264675" cy="295400"/>
          </a:xfrm>
        </p:grpSpPr>
        <p:sp>
          <p:nvSpPr>
            <p:cNvPr id="7377" name="Google Shape;7377;p85"/>
            <p:cNvSpPr/>
            <p:nvPr/>
          </p:nvSpPr>
          <p:spPr>
            <a:xfrm>
              <a:off x="-23961625" y="3580925"/>
              <a:ext cx="263875" cy="233950"/>
            </a:xfrm>
            <a:custGeom>
              <a:avLst/>
              <a:gdLst/>
              <a:ahLst/>
              <a:cxnLst/>
              <a:rect l="l" t="t" r="r" b="b"/>
              <a:pathLst>
                <a:path w="10555" h="9358" extrusionOk="0">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8" name="Google Shape;7378;p85"/>
            <p:cNvSpPr/>
            <p:nvPr/>
          </p:nvSpPr>
          <p:spPr>
            <a:xfrm>
              <a:off x="-23962425" y="3519475"/>
              <a:ext cx="158350" cy="122125"/>
            </a:xfrm>
            <a:custGeom>
              <a:avLst/>
              <a:gdLst/>
              <a:ahLst/>
              <a:cxnLst/>
              <a:rect l="l" t="t" r="r" b="b"/>
              <a:pathLst>
                <a:path w="6334" h="4885" extrusionOk="0">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79" name="Google Shape;7379;p85"/>
          <p:cNvSpPr/>
          <p:nvPr/>
        </p:nvSpPr>
        <p:spPr>
          <a:xfrm>
            <a:off x="6629668" y="3626801"/>
            <a:ext cx="375349" cy="344435"/>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80" name="Google Shape;7380;p85"/>
          <p:cNvGrpSpPr/>
          <p:nvPr/>
        </p:nvGrpSpPr>
        <p:grpSpPr>
          <a:xfrm>
            <a:off x="8037908" y="3623134"/>
            <a:ext cx="239302" cy="351880"/>
            <a:chOff x="-22788075" y="3904625"/>
            <a:chExt cx="200875" cy="295375"/>
          </a:xfrm>
        </p:grpSpPr>
        <p:sp>
          <p:nvSpPr>
            <p:cNvPr id="7381" name="Google Shape;7381;p85"/>
            <p:cNvSpPr/>
            <p:nvPr/>
          </p:nvSpPr>
          <p:spPr>
            <a:xfrm>
              <a:off x="-22775475" y="4165325"/>
              <a:ext cx="65400" cy="34675"/>
            </a:xfrm>
            <a:custGeom>
              <a:avLst/>
              <a:gdLst/>
              <a:ahLst/>
              <a:cxnLst/>
              <a:rect l="l" t="t" r="r" b="b"/>
              <a:pathLst>
                <a:path w="2616" h="1387" extrusionOk="0">
                  <a:moveTo>
                    <a:pt x="32" y="1"/>
                  </a:moveTo>
                  <a:cubicBezTo>
                    <a:pt x="1" y="883"/>
                    <a:pt x="631" y="1387"/>
                    <a:pt x="1292" y="1387"/>
                  </a:cubicBezTo>
                  <a:cubicBezTo>
                    <a:pt x="1985" y="1387"/>
                    <a:pt x="2615" y="85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2" name="Google Shape;7382;p85"/>
            <p:cNvSpPr/>
            <p:nvPr/>
          </p:nvSpPr>
          <p:spPr>
            <a:xfrm>
              <a:off x="-22669150" y="3904725"/>
              <a:ext cx="81950" cy="244100"/>
            </a:xfrm>
            <a:custGeom>
              <a:avLst/>
              <a:gdLst/>
              <a:ahLst/>
              <a:cxnLst/>
              <a:rect l="l" t="t" r="r" b="b"/>
              <a:pathLst>
                <a:path w="3278" h="9764" extrusionOk="0">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3" name="Google Shape;7383;p85"/>
            <p:cNvSpPr/>
            <p:nvPr/>
          </p:nvSpPr>
          <p:spPr>
            <a:xfrm>
              <a:off x="-22788075" y="3904625"/>
              <a:ext cx="87450" cy="244200"/>
            </a:xfrm>
            <a:custGeom>
              <a:avLst/>
              <a:gdLst/>
              <a:ahLst/>
              <a:cxnLst/>
              <a:rect l="l" t="t" r="r" b="b"/>
              <a:pathLst>
                <a:path w="3498" h="9768" extrusionOk="0">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4" name="Google Shape;7384;p85"/>
            <p:cNvSpPr/>
            <p:nvPr/>
          </p:nvSpPr>
          <p:spPr>
            <a:xfrm>
              <a:off x="-22670725" y="4165325"/>
              <a:ext cx="64625" cy="34675"/>
            </a:xfrm>
            <a:custGeom>
              <a:avLst/>
              <a:gdLst/>
              <a:ahLst/>
              <a:cxnLst/>
              <a:rect l="l" t="t" r="r" b="b"/>
              <a:pathLst>
                <a:path w="2585" h="1387" extrusionOk="0">
                  <a:moveTo>
                    <a:pt x="32" y="1"/>
                  </a:moveTo>
                  <a:cubicBezTo>
                    <a:pt x="1" y="883"/>
                    <a:pt x="631" y="1387"/>
                    <a:pt x="1292" y="1387"/>
                  </a:cubicBezTo>
                  <a:cubicBezTo>
                    <a:pt x="1954" y="1387"/>
                    <a:pt x="2584" y="851"/>
                    <a:pt x="25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5" name="Google Shape;7385;p85"/>
          <p:cNvGrpSpPr/>
          <p:nvPr/>
        </p:nvGrpSpPr>
        <p:grpSpPr>
          <a:xfrm>
            <a:off x="6193206" y="1306499"/>
            <a:ext cx="354710" cy="352803"/>
            <a:chOff x="-27351575" y="3175300"/>
            <a:chExt cx="297750" cy="296150"/>
          </a:xfrm>
        </p:grpSpPr>
        <p:sp>
          <p:nvSpPr>
            <p:cNvPr id="7386" name="Google Shape;7386;p85"/>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7" name="Google Shape;7387;p85"/>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8" name="Google Shape;7388;p85"/>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9" name="Google Shape;7389;p85"/>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0" name="Google Shape;7390;p85"/>
          <p:cNvGrpSpPr/>
          <p:nvPr/>
        </p:nvGrpSpPr>
        <p:grpSpPr>
          <a:xfrm>
            <a:off x="6235914" y="1763109"/>
            <a:ext cx="269293" cy="353072"/>
            <a:chOff x="-27313750" y="3545275"/>
            <a:chExt cx="226050" cy="296375"/>
          </a:xfrm>
        </p:grpSpPr>
        <p:sp>
          <p:nvSpPr>
            <p:cNvPr id="7391" name="Google Shape;7391;p85"/>
            <p:cNvSpPr/>
            <p:nvPr/>
          </p:nvSpPr>
          <p:spPr>
            <a:xfrm>
              <a:off x="-27305100" y="3598450"/>
              <a:ext cx="208750" cy="173100"/>
            </a:xfrm>
            <a:custGeom>
              <a:avLst/>
              <a:gdLst/>
              <a:ahLst/>
              <a:cxnLst/>
              <a:rect l="l" t="t" r="r" b="b"/>
              <a:pathLst>
                <a:path w="8350" h="6924" extrusionOk="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2" name="Google Shape;7392;p85"/>
            <p:cNvSpPr/>
            <p:nvPr/>
          </p:nvSpPr>
          <p:spPr>
            <a:xfrm>
              <a:off x="-27313750" y="3770725"/>
              <a:ext cx="226050" cy="70925"/>
            </a:xfrm>
            <a:custGeom>
              <a:avLst/>
              <a:gdLst/>
              <a:ahLst/>
              <a:cxnLst/>
              <a:rect l="l" t="t" r="r" b="b"/>
              <a:pathLst>
                <a:path w="9042" h="2837" extrusionOk="0">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3" name="Google Shape;7393;p85"/>
            <p:cNvSpPr/>
            <p:nvPr/>
          </p:nvSpPr>
          <p:spPr>
            <a:xfrm>
              <a:off x="-27261000" y="3545275"/>
              <a:ext cx="122100" cy="51425"/>
            </a:xfrm>
            <a:custGeom>
              <a:avLst/>
              <a:gdLst/>
              <a:ahLst/>
              <a:cxnLst/>
              <a:rect l="l" t="t" r="r" b="b"/>
              <a:pathLst>
                <a:path w="4884" h="2057" extrusionOk="0">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4" name="Google Shape;7394;p85"/>
          <p:cNvGrpSpPr/>
          <p:nvPr/>
        </p:nvGrpSpPr>
        <p:grpSpPr>
          <a:xfrm>
            <a:off x="6193206" y="2211380"/>
            <a:ext cx="354710" cy="356586"/>
            <a:chOff x="-27351575" y="3915650"/>
            <a:chExt cx="297750" cy="299325"/>
          </a:xfrm>
        </p:grpSpPr>
        <p:sp>
          <p:nvSpPr>
            <p:cNvPr id="7395" name="Google Shape;7395;p85"/>
            <p:cNvSpPr/>
            <p:nvPr/>
          </p:nvSpPr>
          <p:spPr>
            <a:xfrm>
              <a:off x="-27351575" y="4059000"/>
              <a:ext cx="153625" cy="155975"/>
            </a:xfrm>
            <a:custGeom>
              <a:avLst/>
              <a:gdLst/>
              <a:ahLst/>
              <a:cxnLst/>
              <a:rect l="l" t="t" r="r" b="b"/>
              <a:pathLst>
                <a:path w="6145" h="6239" extrusionOk="0">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6" name="Google Shape;7396;p85"/>
            <p:cNvSpPr/>
            <p:nvPr/>
          </p:nvSpPr>
          <p:spPr>
            <a:xfrm>
              <a:off x="-27257050" y="3915650"/>
              <a:ext cx="203225" cy="202450"/>
            </a:xfrm>
            <a:custGeom>
              <a:avLst/>
              <a:gdLst/>
              <a:ahLst/>
              <a:cxnLst/>
              <a:rect l="l" t="t" r="r" b="b"/>
              <a:pathLst>
                <a:path w="8129" h="8098" extrusionOk="0">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7" name="Google Shape;7397;p85"/>
          <p:cNvGrpSpPr/>
          <p:nvPr/>
        </p:nvGrpSpPr>
        <p:grpSpPr>
          <a:xfrm>
            <a:off x="4880696" y="2693579"/>
            <a:ext cx="319060" cy="353042"/>
            <a:chOff x="-25445525" y="3175900"/>
            <a:chExt cx="267825" cy="296350"/>
          </a:xfrm>
        </p:grpSpPr>
        <p:sp>
          <p:nvSpPr>
            <p:cNvPr id="7398" name="Google Shape;7398;p85"/>
            <p:cNvSpPr/>
            <p:nvPr/>
          </p:nvSpPr>
          <p:spPr>
            <a:xfrm>
              <a:off x="-25445525" y="3367475"/>
              <a:ext cx="123675" cy="104775"/>
            </a:xfrm>
            <a:custGeom>
              <a:avLst/>
              <a:gdLst/>
              <a:ahLst/>
              <a:cxnLst/>
              <a:rect l="l" t="t" r="r" b="b"/>
              <a:pathLst>
                <a:path w="4947" h="4191" extrusionOk="0">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9" name="Google Shape;7399;p85"/>
            <p:cNvSpPr/>
            <p:nvPr/>
          </p:nvSpPr>
          <p:spPr>
            <a:xfrm>
              <a:off x="-25398250" y="3175900"/>
              <a:ext cx="220550" cy="296350"/>
            </a:xfrm>
            <a:custGeom>
              <a:avLst/>
              <a:gdLst/>
              <a:ahLst/>
              <a:cxnLst/>
              <a:rect l="l" t="t" r="r" b="b"/>
              <a:pathLst>
                <a:path w="8822" h="11854" extrusionOk="0">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0" name="Google Shape;7400;p85"/>
            <p:cNvSpPr/>
            <p:nvPr/>
          </p:nvSpPr>
          <p:spPr>
            <a:xfrm>
              <a:off x="-25328950" y="3211525"/>
              <a:ext cx="35475" cy="36250"/>
            </a:xfrm>
            <a:custGeom>
              <a:avLst/>
              <a:gdLst/>
              <a:ahLst/>
              <a:cxnLst/>
              <a:rect l="l" t="t" r="r" b="b"/>
              <a:pathLst>
                <a:path w="1419" h="1450" extrusionOk="0">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1" name="Google Shape;7401;p85"/>
          <p:cNvGrpSpPr/>
          <p:nvPr/>
        </p:nvGrpSpPr>
        <p:grpSpPr>
          <a:xfrm>
            <a:off x="4862410" y="3183902"/>
            <a:ext cx="355633" cy="330288"/>
            <a:chOff x="-25465200" y="3565175"/>
            <a:chExt cx="298525" cy="277250"/>
          </a:xfrm>
        </p:grpSpPr>
        <p:sp>
          <p:nvSpPr>
            <p:cNvPr id="7402" name="Google Shape;7402;p85"/>
            <p:cNvSpPr/>
            <p:nvPr/>
          </p:nvSpPr>
          <p:spPr>
            <a:xfrm>
              <a:off x="-25413225" y="3565175"/>
              <a:ext cx="172500" cy="103975"/>
            </a:xfrm>
            <a:custGeom>
              <a:avLst/>
              <a:gdLst/>
              <a:ahLst/>
              <a:cxnLst/>
              <a:rect l="l" t="t" r="r" b="b"/>
              <a:pathLst>
                <a:path w="6900" h="4159" extrusionOk="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3" name="Google Shape;7403;p85"/>
            <p:cNvSpPr/>
            <p:nvPr/>
          </p:nvSpPr>
          <p:spPr>
            <a:xfrm>
              <a:off x="-25465200" y="3650225"/>
              <a:ext cx="298525" cy="192200"/>
            </a:xfrm>
            <a:custGeom>
              <a:avLst/>
              <a:gdLst/>
              <a:ahLst/>
              <a:cxnLst/>
              <a:rect l="l" t="t" r="r" b="b"/>
              <a:pathLst>
                <a:path w="11941" h="7688" extrusionOk="0">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4" name="Google Shape;7404;p85"/>
          <p:cNvGrpSpPr/>
          <p:nvPr/>
        </p:nvGrpSpPr>
        <p:grpSpPr>
          <a:xfrm>
            <a:off x="4861948" y="3623432"/>
            <a:ext cx="356556" cy="351285"/>
            <a:chOff x="-25465200" y="3916150"/>
            <a:chExt cx="299300" cy="294875"/>
          </a:xfrm>
        </p:grpSpPr>
        <p:sp>
          <p:nvSpPr>
            <p:cNvPr id="7405" name="Google Shape;7405;p85"/>
            <p:cNvSpPr/>
            <p:nvPr/>
          </p:nvSpPr>
          <p:spPr>
            <a:xfrm>
              <a:off x="-25316350" y="3916150"/>
              <a:ext cx="150450" cy="149175"/>
            </a:xfrm>
            <a:custGeom>
              <a:avLst/>
              <a:gdLst/>
              <a:ahLst/>
              <a:cxnLst/>
              <a:rect l="l" t="t" r="r" b="b"/>
              <a:pathLst>
                <a:path w="6018" h="5967" extrusionOk="0">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6" name="Google Shape;7406;p85"/>
            <p:cNvSpPr/>
            <p:nvPr/>
          </p:nvSpPr>
          <p:spPr>
            <a:xfrm>
              <a:off x="-25465200" y="4003875"/>
              <a:ext cx="208725" cy="207150"/>
            </a:xfrm>
            <a:custGeom>
              <a:avLst/>
              <a:gdLst/>
              <a:ahLst/>
              <a:cxnLst/>
              <a:rect l="l" t="t" r="r" b="b"/>
              <a:pathLst>
                <a:path w="8349" h="8286" extrusionOk="0">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7" name="Google Shape;7407;p85"/>
          <p:cNvGrpSpPr/>
          <p:nvPr/>
        </p:nvGrpSpPr>
        <p:grpSpPr>
          <a:xfrm>
            <a:off x="7089388" y="2693698"/>
            <a:ext cx="351880" cy="352803"/>
            <a:chOff x="-23615075" y="3148525"/>
            <a:chExt cx="295375" cy="296150"/>
          </a:xfrm>
        </p:grpSpPr>
        <p:sp>
          <p:nvSpPr>
            <p:cNvPr id="7408" name="Google Shape;7408;p85"/>
            <p:cNvSpPr/>
            <p:nvPr/>
          </p:nvSpPr>
          <p:spPr>
            <a:xfrm>
              <a:off x="-23493775" y="3183950"/>
              <a:ext cx="52775" cy="53600"/>
            </a:xfrm>
            <a:custGeom>
              <a:avLst/>
              <a:gdLst/>
              <a:ahLst/>
              <a:cxnLst/>
              <a:rect l="l" t="t" r="r" b="b"/>
              <a:pathLst>
                <a:path w="2111" h="2144" extrusionOk="0">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9" name="Google Shape;7409;p85"/>
            <p:cNvSpPr/>
            <p:nvPr/>
          </p:nvSpPr>
          <p:spPr>
            <a:xfrm>
              <a:off x="-23615075" y="3268225"/>
              <a:ext cx="34675" cy="173300"/>
            </a:xfrm>
            <a:custGeom>
              <a:avLst/>
              <a:gdLst/>
              <a:ahLst/>
              <a:cxnLst/>
              <a:rect l="l" t="t" r="r" b="b"/>
              <a:pathLst>
                <a:path w="1387" h="6932" extrusionOk="0">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0" name="Google Shape;7410;p85"/>
            <p:cNvSpPr/>
            <p:nvPr/>
          </p:nvSpPr>
          <p:spPr>
            <a:xfrm>
              <a:off x="-23354375" y="3270600"/>
              <a:ext cx="34675" cy="173300"/>
            </a:xfrm>
            <a:custGeom>
              <a:avLst/>
              <a:gdLst/>
              <a:ahLst/>
              <a:cxnLst/>
              <a:rect l="l" t="t" r="r" b="b"/>
              <a:pathLst>
                <a:path w="1387" h="6932" extrusionOk="0">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1" name="Google Shape;7411;p85"/>
            <p:cNvSpPr/>
            <p:nvPr/>
          </p:nvSpPr>
          <p:spPr>
            <a:xfrm>
              <a:off x="-23562300" y="3148525"/>
              <a:ext cx="191400" cy="296150"/>
            </a:xfrm>
            <a:custGeom>
              <a:avLst/>
              <a:gdLst/>
              <a:ahLst/>
              <a:cxnLst/>
              <a:rect l="l" t="t" r="r" b="b"/>
              <a:pathLst>
                <a:path w="7656" h="11846" extrusionOk="0">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12" name="Google Shape;7412;p85"/>
          <p:cNvSpPr/>
          <p:nvPr/>
        </p:nvSpPr>
        <p:spPr>
          <a:xfrm>
            <a:off x="7087484" y="3172057"/>
            <a:ext cx="356586" cy="353876"/>
          </a:xfrm>
          <a:custGeom>
            <a:avLst/>
            <a:gdLst/>
            <a:ahLst/>
            <a:cxnLst/>
            <a:rect l="l" t="t" r="r" b="b"/>
            <a:pathLst>
              <a:path w="11973" h="11882" extrusionOk="0">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13" name="Google Shape;7413;p85"/>
          <p:cNvGrpSpPr/>
          <p:nvPr/>
        </p:nvGrpSpPr>
        <p:grpSpPr>
          <a:xfrm>
            <a:off x="7088911" y="3632977"/>
            <a:ext cx="352833" cy="332194"/>
            <a:chOff x="-23615075" y="3906200"/>
            <a:chExt cx="296175" cy="278850"/>
          </a:xfrm>
        </p:grpSpPr>
        <p:sp>
          <p:nvSpPr>
            <p:cNvPr id="7414" name="Google Shape;7414;p85"/>
            <p:cNvSpPr/>
            <p:nvPr/>
          </p:nvSpPr>
          <p:spPr>
            <a:xfrm>
              <a:off x="-23615075" y="3954250"/>
              <a:ext cx="296175" cy="193775"/>
            </a:xfrm>
            <a:custGeom>
              <a:avLst/>
              <a:gdLst/>
              <a:ahLst/>
              <a:cxnLst/>
              <a:rect l="l" t="t" r="r" b="b"/>
              <a:pathLst>
                <a:path w="11847" h="7751" extrusionOk="0">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5" name="Google Shape;7415;p85"/>
            <p:cNvSpPr/>
            <p:nvPr/>
          </p:nvSpPr>
          <p:spPr>
            <a:xfrm>
              <a:off x="-23615075" y="3906200"/>
              <a:ext cx="77200" cy="77225"/>
            </a:xfrm>
            <a:custGeom>
              <a:avLst/>
              <a:gdLst/>
              <a:ahLst/>
              <a:cxnLst/>
              <a:rect l="l" t="t" r="r" b="b"/>
              <a:pathLst>
                <a:path w="3088" h="3089" extrusionOk="0">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6" name="Google Shape;7416;p85"/>
            <p:cNvSpPr/>
            <p:nvPr/>
          </p:nvSpPr>
          <p:spPr>
            <a:xfrm>
              <a:off x="-23543400" y="4167700"/>
              <a:ext cx="153600" cy="17350"/>
            </a:xfrm>
            <a:custGeom>
              <a:avLst/>
              <a:gdLst/>
              <a:ahLst/>
              <a:cxnLst/>
              <a:rect l="l" t="t" r="r" b="b"/>
              <a:pathLst>
                <a:path w="6144" h="694" extrusionOk="0">
                  <a:moveTo>
                    <a:pt x="0" y="0"/>
                  </a:moveTo>
                  <a:cubicBezTo>
                    <a:pt x="158" y="378"/>
                    <a:pt x="536" y="693"/>
                    <a:pt x="1008" y="693"/>
                  </a:cubicBezTo>
                  <a:lnTo>
                    <a:pt x="5167" y="693"/>
                  </a:lnTo>
                  <a:cubicBezTo>
                    <a:pt x="5608" y="693"/>
                    <a:pt x="5986" y="441"/>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17" name="Google Shape;7417;p85"/>
          <p:cNvSpPr/>
          <p:nvPr/>
        </p:nvSpPr>
        <p:spPr>
          <a:xfrm>
            <a:off x="6207743" y="4064945"/>
            <a:ext cx="351880" cy="350957"/>
          </a:xfrm>
          <a:custGeom>
            <a:avLst/>
            <a:gdLst/>
            <a:ahLst/>
            <a:cxnLst/>
            <a:rect l="l" t="t" r="r" b="b"/>
            <a:pathLst>
              <a:path w="11815" h="11784" extrusionOk="0">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18" name="Google Shape;7418;p85"/>
          <p:cNvGrpSpPr/>
          <p:nvPr/>
        </p:nvGrpSpPr>
        <p:grpSpPr>
          <a:xfrm>
            <a:off x="6637880" y="1306618"/>
            <a:ext cx="353757" cy="352565"/>
            <a:chOff x="-26980600" y="3175500"/>
            <a:chExt cx="296950" cy="295950"/>
          </a:xfrm>
        </p:grpSpPr>
        <p:sp>
          <p:nvSpPr>
            <p:cNvPr id="7419" name="Google Shape;7419;p85"/>
            <p:cNvSpPr/>
            <p:nvPr/>
          </p:nvSpPr>
          <p:spPr>
            <a:xfrm>
              <a:off x="-26798650" y="3175500"/>
              <a:ext cx="115000" cy="114025"/>
            </a:xfrm>
            <a:custGeom>
              <a:avLst/>
              <a:gdLst/>
              <a:ahLst/>
              <a:cxnLst/>
              <a:rect l="l" t="t" r="r" b="b"/>
              <a:pathLst>
                <a:path w="4600" h="4561" extrusionOk="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0" name="Google Shape;7420;p85"/>
            <p:cNvSpPr/>
            <p:nvPr/>
          </p:nvSpPr>
          <p:spPr>
            <a:xfrm>
              <a:off x="-26980600" y="3325725"/>
              <a:ext cx="168575" cy="145725"/>
            </a:xfrm>
            <a:custGeom>
              <a:avLst/>
              <a:gdLst/>
              <a:ahLst/>
              <a:cxnLst/>
              <a:rect l="l" t="t" r="r" b="b"/>
              <a:pathLst>
                <a:path w="6743" h="5829" extrusionOk="0">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1" name="Google Shape;7421;p85"/>
            <p:cNvSpPr/>
            <p:nvPr/>
          </p:nvSpPr>
          <p:spPr>
            <a:xfrm>
              <a:off x="-26893950" y="3226500"/>
              <a:ext cx="159125" cy="137850"/>
            </a:xfrm>
            <a:custGeom>
              <a:avLst/>
              <a:gdLst/>
              <a:ahLst/>
              <a:cxnLst/>
              <a:rect l="l" t="t" r="r" b="b"/>
              <a:pathLst>
                <a:path w="6365" h="5514" extrusionOk="0">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22" name="Google Shape;7422;p85"/>
          <p:cNvSpPr/>
          <p:nvPr/>
        </p:nvSpPr>
        <p:spPr>
          <a:xfrm>
            <a:off x="6660447" y="1763639"/>
            <a:ext cx="309649" cy="351910"/>
          </a:xfrm>
          <a:custGeom>
            <a:avLst/>
            <a:gdLst/>
            <a:ahLst/>
            <a:cxnLst/>
            <a:rect l="l" t="t" r="r" b="b"/>
            <a:pathLst>
              <a:path w="10397" h="11816" extrusionOk="0">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23" name="Google Shape;7423;p85"/>
          <p:cNvGrpSpPr/>
          <p:nvPr/>
        </p:nvGrpSpPr>
        <p:grpSpPr>
          <a:xfrm>
            <a:off x="6638357" y="2245154"/>
            <a:ext cx="352803" cy="289039"/>
            <a:chOff x="-26981375" y="3951875"/>
            <a:chExt cx="296150" cy="242625"/>
          </a:xfrm>
        </p:grpSpPr>
        <p:sp>
          <p:nvSpPr>
            <p:cNvPr id="7424" name="Google Shape;7424;p85"/>
            <p:cNvSpPr/>
            <p:nvPr/>
          </p:nvSpPr>
          <p:spPr>
            <a:xfrm>
              <a:off x="-26978225" y="3951875"/>
              <a:ext cx="173300" cy="155975"/>
            </a:xfrm>
            <a:custGeom>
              <a:avLst/>
              <a:gdLst/>
              <a:ahLst/>
              <a:cxnLst/>
              <a:rect l="l" t="t" r="r" b="b"/>
              <a:pathLst>
                <a:path w="6932" h="6239" extrusionOk="0">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5" name="Google Shape;7425;p85"/>
            <p:cNvSpPr/>
            <p:nvPr/>
          </p:nvSpPr>
          <p:spPr>
            <a:xfrm>
              <a:off x="-26981375" y="4124375"/>
              <a:ext cx="174075" cy="70125"/>
            </a:xfrm>
            <a:custGeom>
              <a:avLst/>
              <a:gdLst/>
              <a:ahLst/>
              <a:cxnLst/>
              <a:rect l="l" t="t" r="r" b="b"/>
              <a:pathLst>
                <a:path w="6963" h="2805" extrusionOk="0">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6" name="Google Shape;7426;p85"/>
            <p:cNvSpPr/>
            <p:nvPr/>
          </p:nvSpPr>
          <p:spPr>
            <a:xfrm>
              <a:off x="-26790000" y="4002300"/>
              <a:ext cx="104775" cy="192200"/>
            </a:xfrm>
            <a:custGeom>
              <a:avLst/>
              <a:gdLst/>
              <a:ahLst/>
              <a:cxnLst/>
              <a:rect l="l" t="t" r="r" b="b"/>
              <a:pathLst>
                <a:path w="4191" h="7688" extrusionOk="0">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7" name="Google Shape;7427;p85"/>
          <p:cNvGrpSpPr/>
          <p:nvPr/>
        </p:nvGrpSpPr>
        <p:grpSpPr>
          <a:xfrm>
            <a:off x="5303399" y="2692745"/>
            <a:ext cx="351910" cy="354710"/>
            <a:chOff x="-25094250" y="3176075"/>
            <a:chExt cx="295400" cy="297750"/>
          </a:xfrm>
        </p:grpSpPr>
        <p:sp>
          <p:nvSpPr>
            <p:cNvPr id="7428" name="Google Shape;7428;p85"/>
            <p:cNvSpPr/>
            <p:nvPr/>
          </p:nvSpPr>
          <p:spPr>
            <a:xfrm>
              <a:off x="-24989225" y="3176075"/>
              <a:ext cx="87200" cy="122500"/>
            </a:xfrm>
            <a:custGeom>
              <a:avLst/>
              <a:gdLst/>
              <a:ahLst/>
              <a:cxnLst/>
              <a:rect l="l" t="t" r="r" b="b"/>
              <a:pathLst>
                <a:path w="3488" h="4900" extrusionOk="0">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9" name="Google Shape;7429;p85"/>
            <p:cNvSpPr/>
            <p:nvPr/>
          </p:nvSpPr>
          <p:spPr>
            <a:xfrm>
              <a:off x="-25094250" y="3179225"/>
              <a:ext cx="295400" cy="291450"/>
            </a:xfrm>
            <a:custGeom>
              <a:avLst/>
              <a:gdLst/>
              <a:ahLst/>
              <a:cxnLst/>
              <a:rect l="l" t="t" r="r" b="b"/>
              <a:pathLst>
                <a:path w="11816" h="11658" extrusionOk="0">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0" name="Google Shape;7430;p85"/>
            <p:cNvSpPr/>
            <p:nvPr/>
          </p:nvSpPr>
          <p:spPr>
            <a:xfrm>
              <a:off x="-24989225" y="3350975"/>
              <a:ext cx="87200" cy="122850"/>
            </a:xfrm>
            <a:custGeom>
              <a:avLst/>
              <a:gdLst/>
              <a:ahLst/>
              <a:cxnLst/>
              <a:rect l="l" t="t" r="r" b="b"/>
              <a:pathLst>
                <a:path w="3488" h="4914" extrusionOk="0">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1" name="Google Shape;7431;p85"/>
          <p:cNvGrpSpPr/>
          <p:nvPr/>
        </p:nvGrpSpPr>
        <p:grpSpPr>
          <a:xfrm>
            <a:off x="5303399" y="3173106"/>
            <a:ext cx="351910" cy="351880"/>
            <a:chOff x="-25094250" y="3547050"/>
            <a:chExt cx="295400" cy="295375"/>
          </a:xfrm>
        </p:grpSpPr>
        <p:sp>
          <p:nvSpPr>
            <p:cNvPr id="7432" name="Google Shape;7432;p85"/>
            <p:cNvSpPr/>
            <p:nvPr/>
          </p:nvSpPr>
          <p:spPr>
            <a:xfrm>
              <a:off x="-24990275" y="358092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3" name="Google Shape;7433;p85"/>
            <p:cNvSpPr/>
            <p:nvPr/>
          </p:nvSpPr>
          <p:spPr>
            <a:xfrm>
              <a:off x="-25041475" y="3668350"/>
              <a:ext cx="52025" cy="52000"/>
            </a:xfrm>
            <a:custGeom>
              <a:avLst/>
              <a:gdLst/>
              <a:ahLst/>
              <a:cxnLst/>
              <a:rect l="l" t="t" r="r" b="b"/>
              <a:pathLst>
                <a:path w="2081" h="2080" extrusionOk="0">
                  <a:moveTo>
                    <a:pt x="1" y="0"/>
                  </a:moveTo>
                  <a:lnTo>
                    <a:pt x="1" y="2080"/>
                  </a:lnTo>
                  <a:lnTo>
                    <a:pt x="2080" y="2080"/>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4" name="Google Shape;7434;p85"/>
            <p:cNvSpPr/>
            <p:nvPr/>
          </p:nvSpPr>
          <p:spPr>
            <a:xfrm>
              <a:off x="-25094250" y="3547050"/>
              <a:ext cx="224500" cy="295375"/>
            </a:xfrm>
            <a:custGeom>
              <a:avLst/>
              <a:gdLst/>
              <a:ahLst/>
              <a:cxnLst/>
              <a:rect l="l" t="t" r="r" b="b"/>
              <a:pathLst>
                <a:path w="8980" h="11815" extrusionOk="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5" name="Google Shape;7435;p85"/>
            <p:cNvSpPr/>
            <p:nvPr/>
          </p:nvSpPr>
          <p:spPr>
            <a:xfrm>
              <a:off x="-24851650" y="3582300"/>
              <a:ext cx="52800" cy="190825"/>
            </a:xfrm>
            <a:custGeom>
              <a:avLst/>
              <a:gdLst/>
              <a:ahLst/>
              <a:cxnLst/>
              <a:rect l="l" t="t" r="r" b="b"/>
              <a:pathLst>
                <a:path w="2112" h="7633" extrusionOk="0">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6" name="Google Shape;7436;p85"/>
            <p:cNvSpPr/>
            <p:nvPr/>
          </p:nvSpPr>
          <p:spPr>
            <a:xfrm>
              <a:off x="-24850875" y="3788050"/>
              <a:ext cx="52025" cy="53600"/>
            </a:xfrm>
            <a:custGeom>
              <a:avLst/>
              <a:gdLst/>
              <a:ahLst/>
              <a:cxnLst/>
              <a:rect l="l" t="t" r="r" b="b"/>
              <a:pathLst>
                <a:path w="2081" h="2144" extrusionOk="0">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37" name="Google Shape;7437;p85"/>
          <p:cNvSpPr/>
          <p:nvPr/>
        </p:nvSpPr>
        <p:spPr>
          <a:xfrm>
            <a:off x="5303415" y="3678086"/>
            <a:ext cx="352833" cy="241864"/>
          </a:xfrm>
          <a:custGeom>
            <a:avLst/>
            <a:gdLst/>
            <a:ahLst/>
            <a:cxnLst/>
            <a:rect l="l" t="t" r="r" b="b"/>
            <a:pathLst>
              <a:path w="11847" h="8121" extrusionOk="0">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38" name="Google Shape;7438;p85"/>
          <p:cNvGrpSpPr/>
          <p:nvPr/>
        </p:nvGrpSpPr>
        <p:grpSpPr>
          <a:xfrm>
            <a:off x="7535476" y="2693698"/>
            <a:ext cx="352803" cy="352803"/>
            <a:chOff x="-23245675" y="3148525"/>
            <a:chExt cx="296150" cy="296150"/>
          </a:xfrm>
        </p:grpSpPr>
        <p:sp>
          <p:nvSpPr>
            <p:cNvPr id="7439" name="Google Shape;7439;p85"/>
            <p:cNvSpPr/>
            <p:nvPr/>
          </p:nvSpPr>
          <p:spPr>
            <a:xfrm>
              <a:off x="-23192925" y="3251700"/>
              <a:ext cx="192225" cy="105550"/>
            </a:xfrm>
            <a:custGeom>
              <a:avLst/>
              <a:gdLst/>
              <a:ahLst/>
              <a:cxnLst/>
              <a:rect l="l" t="t" r="r" b="b"/>
              <a:pathLst>
                <a:path w="7689" h="4222" extrusionOk="0">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0" name="Google Shape;7440;p85"/>
            <p:cNvSpPr/>
            <p:nvPr/>
          </p:nvSpPr>
          <p:spPr>
            <a:xfrm>
              <a:off x="-23193700" y="3200500"/>
              <a:ext cx="192200" cy="106350"/>
            </a:xfrm>
            <a:custGeom>
              <a:avLst/>
              <a:gdLst/>
              <a:ahLst/>
              <a:cxnLst/>
              <a:rect l="l" t="t" r="r" b="b"/>
              <a:pathLst>
                <a:path w="7688" h="4254" extrusionOk="0">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1" name="Google Shape;7441;p85"/>
            <p:cNvSpPr/>
            <p:nvPr/>
          </p:nvSpPr>
          <p:spPr>
            <a:xfrm>
              <a:off x="-23245675" y="3148525"/>
              <a:ext cx="296150" cy="296150"/>
            </a:xfrm>
            <a:custGeom>
              <a:avLst/>
              <a:gdLst/>
              <a:ahLst/>
              <a:cxnLst/>
              <a:rect l="l" t="t" r="r" b="b"/>
              <a:pathLst>
                <a:path w="11846" h="11846" extrusionOk="0">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42" name="Google Shape;7442;p85"/>
          <p:cNvSpPr/>
          <p:nvPr/>
        </p:nvSpPr>
        <p:spPr>
          <a:xfrm>
            <a:off x="7577658" y="3173040"/>
            <a:ext cx="269323" cy="351910"/>
          </a:xfrm>
          <a:custGeom>
            <a:avLst/>
            <a:gdLst/>
            <a:ahLst/>
            <a:cxnLst/>
            <a:rect l="l" t="t" r="r" b="b"/>
            <a:pathLst>
              <a:path w="9043" h="11816" extrusionOk="0">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43" name="Google Shape;7443;p85"/>
          <p:cNvGrpSpPr/>
          <p:nvPr/>
        </p:nvGrpSpPr>
        <p:grpSpPr>
          <a:xfrm>
            <a:off x="7535938" y="3622672"/>
            <a:ext cx="351880" cy="352803"/>
            <a:chOff x="-23244900" y="3888100"/>
            <a:chExt cx="295375" cy="296150"/>
          </a:xfrm>
        </p:grpSpPr>
        <p:sp>
          <p:nvSpPr>
            <p:cNvPr id="7444" name="Google Shape;7444;p85"/>
            <p:cNvSpPr/>
            <p:nvPr/>
          </p:nvSpPr>
          <p:spPr>
            <a:xfrm>
              <a:off x="-23106275" y="3958975"/>
              <a:ext cx="18150" cy="17350"/>
            </a:xfrm>
            <a:custGeom>
              <a:avLst/>
              <a:gdLst/>
              <a:ahLst/>
              <a:cxnLst/>
              <a:rect l="l" t="t" r="r" b="b"/>
              <a:pathLst>
                <a:path w="726" h="694" extrusionOk="0">
                  <a:moveTo>
                    <a:pt x="0" y="0"/>
                  </a:moveTo>
                  <a:lnTo>
                    <a:pt x="0" y="694"/>
                  </a:lnTo>
                  <a:lnTo>
                    <a:pt x="725" y="694"/>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5" name="Google Shape;7445;p85"/>
            <p:cNvSpPr/>
            <p:nvPr/>
          </p:nvSpPr>
          <p:spPr>
            <a:xfrm>
              <a:off x="-23106275" y="399285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6" name="Google Shape;7446;p85"/>
            <p:cNvSpPr/>
            <p:nvPr/>
          </p:nvSpPr>
          <p:spPr>
            <a:xfrm>
              <a:off x="-23106275" y="4062950"/>
              <a:ext cx="18150" cy="34675"/>
            </a:xfrm>
            <a:custGeom>
              <a:avLst/>
              <a:gdLst/>
              <a:ahLst/>
              <a:cxnLst/>
              <a:rect l="l" t="t" r="r" b="b"/>
              <a:pathLst>
                <a:path w="726" h="1387" extrusionOk="0">
                  <a:moveTo>
                    <a:pt x="0" y="0"/>
                  </a:moveTo>
                  <a:lnTo>
                    <a:pt x="0" y="1040"/>
                  </a:lnTo>
                  <a:cubicBezTo>
                    <a:pt x="0" y="1229"/>
                    <a:pt x="158" y="1386"/>
                    <a:pt x="379" y="1386"/>
                  </a:cubicBezTo>
                  <a:cubicBezTo>
                    <a:pt x="568" y="1386"/>
                    <a:pt x="725" y="1229"/>
                    <a:pt x="725" y="1040"/>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7" name="Google Shape;7447;p85"/>
            <p:cNvSpPr/>
            <p:nvPr/>
          </p:nvSpPr>
          <p:spPr>
            <a:xfrm>
              <a:off x="-23070825" y="3940850"/>
              <a:ext cx="52775" cy="26825"/>
            </a:xfrm>
            <a:custGeom>
              <a:avLst/>
              <a:gdLst/>
              <a:ahLst/>
              <a:cxnLst/>
              <a:rect l="l" t="t" r="r" b="b"/>
              <a:pathLst>
                <a:path w="2111" h="1073" extrusionOk="0">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8" name="Google Shape;7448;p85"/>
            <p:cNvSpPr/>
            <p:nvPr/>
          </p:nvSpPr>
          <p:spPr>
            <a:xfrm>
              <a:off x="-23106275" y="3923525"/>
              <a:ext cx="18150" cy="17350"/>
            </a:xfrm>
            <a:custGeom>
              <a:avLst/>
              <a:gdLst/>
              <a:ahLst/>
              <a:cxnLst/>
              <a:rect l="l" t="t" r="r" b="b"/>
              <a:pathLst>
                <a:path w="726" h="694" extrusionOk="0">
                  <a:moveTo>
                    <a:pt x="347" y="1"/>
                  </a:moveTo>
                  <a:cubicBezTo>
                    <a:pt x="158" y="1"/>
                    <a:pt x="0" y="158"/>
                    <a:pt x="0" y="347"/>
                  </a:cubicBezTo>
                  <a:lnTo>
                    <a:pt x="0" y="694"/>
                  </a:lnTo>
                  <a:lnTo>
                    <a:pt x="725" y="694"/>
                  </a:lnTo>
                  <a:lnTo>
                    <a:pt x="725" y="347"/>
                  </a:ln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9" name="Google Shape;7449;p85"/>
            <p:cNvSpPr/>
            <p:nvPr/>
          </p:nvSpPr>
          <p:spPr>
            <a:xfrm>
              <a:off x="-23106275" y="402750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0" name="Google Shape;7450;p85"/>
            <p:cNvSpPr/>
            <p:nvPr/>
          </p:nvSpPr>
          <p:spPr>
            <a:xfrm>
              <a:off x="-23244900" y="3888100"/>
              <a:ext cx="295375" cy="296150"/>
            </a:xfrm>
            <a:custGeom>
              <a:avLst/>
              <a:gdLst/>
              <a:ahLst/>
              <a:cxnLst/>
              <a:rect l="l" t="t" r="r" b="b"/>
              <a:pathLst>
                <a:path w="11815" h="11846" extrusionOk="0">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1" name="Google Shape;7451;p85"/>
            <p:cNvSpPr/>
            <p:nvPr/>
          </p:nvSpPr>
          <p:spPr>
            <a:xfrm>
              <a:off x="-23070825" y="3975525"/>
              <a:ext cx="43325" cy="26800"/>
            </a:xfrm>
            <a:custGeom>
              <a:avLst/>
              <a:gdLst/>
              <a:ahLst/>
              <a:cxnLst/>
              <a:rect l="l" t="t" r="r" b="b"/>
              <a:pathLst>
                <a:path w="1733" h="1072" extrusionOk="0">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2" name="Google Shape;7452;p85"/>
            <p:cNvSpPr/>
            <p:nvPr/>
          </p:nvSpPr>
          <p:spPr>
            <a:xfrm>
              <a:off x="-23158250" y="4097600"/>
              <a:ext cx="121300" cy="52000"/>
            </a:xfrm>
            <a:custGeom>
              <a:avLst/>
              <a:gdLst/>
              <a:ahLst/>
              <a:cxnLst/>
              <a:rect l="l" t="t" r="r" b="b"/>
              <a:pathLst>
                <a:path w="4852" h="2080" extrusionOk="0">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3" name="Google Shape;7453;p85"/>
            <p:cNvSpPr/>
            <p:nvPr/>
          </p:nvSpPr>
          <p:spPr>
            <a:xfrm>
              <a:off x="-23176375" y="3940850"/>
              <a:ext cx="52800" cy="26825"/>
            </a:xfrm>
            <a:custGeom>
              <a:avLst/>
              <a:gdLst/>
              <a:ahLst/>
              <a:cxnLst/>
              <a:rect l="l" t="t" r="r" b="b"/>
              <a:pathLst>
                <a:path w="2112" h="1073" extrusionOk="0">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4" name="Google Shape;7454;p85"/>
            <p:cNvSpPr/>
            <p:nvPr/>
          </p:nvSpPr>
          <p:spPr>
            <a:xfrm>
              <a:off x="-23166125" y="3976300"/>
              <a:ext cx="44125" cy="26800"/>
            </a:xfrm>
            <a:custGeom>
              <a:avLst/>
              <a:gdLst/>
              <a:ahLst/>
              <a:cxnLst/>
              <a:rect l="l" t="t" r="r" b="b"/>
              <a:pathLst>
                <a:path w="1765" h="1072" extrusionOk="0">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55" name="Google Shape;7455;p85"/>
          <p:cNvSpPr/>
          <p:nvPr/>
        </p:nvSpPr>
        <p:spPr>
          <a:xfrm>
            <a:off x="6612202" y="4063538"/>
            <a:ext cx="353786" cy="353757"/>
          </a:xfrm>
          <a:custGeom>
            <a:avLst/>
            <a:gdLst/>
            <a:ahLst/>
            <a:cxnLst/>
            <a:rect l="l" t="t" r="r" b="b"/>
            <a:pathLst>
              <a:path w="11879" h="11878" extrusionOk="0">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6" name="Google Shape;7456;p85"/>
          <p:cNvSpPr txBox="1"/>
          <p:nvPr/>
        </p:nvSpPr>
        <p:spPr>
          <a:xfrm>
            <a:off x="849675" y="722092"/>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Educational Icons</a:t>
            </a:r>
            <a:endParaRPr sz="2400">
              <a:solidFill>
                <a:srgbClr val="FFFFFF"/>
              </a:solidFill>
            </a:endParaRPr>
          </a:p>
        </p:txBody>
      </p:sp>
      <p:sp>
        <p:nvSpPr>
          <p:cNvPr id="7457" name="Google Shape;7457;p85"/>
          <p:cNvSpPr txBox="1"/>
          <p:nvPr/>
        </p:nvSpPr>
        <p:spPr>
          <a:xfrm>
            <a:off x="4858400" y="722092"/>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Medical Icons</a:t>
            </a:r>
            <a:endParaRPr sz="2400">
              <a:solidFill>
                <a:srgbClr val="FFFFFF"/>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Shape 7461"/>
        <p:cNvGrpSpPr/>
        <p:nvPr/>
      </p:nvGrpSpPr>
      <p:grpSpPr>
        <a:xfrm>
          <a:off x="0" y="0"/>
          <a:ext cx="0" cy="0"/>
          <a:chOff x="0" y="0"/>
          <a:chExt cx="0" cy="0"/>
        </a:xfrm>
      </p:grpSpPr>
      <p:sp>
        <p:nvSpPr>
          <p:cNvPr id="7462" name="Google Shape;7462;p86"/>
          <p:cNvSpPr/>
          <p:nvPr/>
        </p:nvSpPr>
        <p:spPr>
          <a:xfrm>
            <a:off x="849879" y="1380449"/>
            <a:ext cx="367261" cy="366364"/>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63" name="Google Shape;7463;p86"/>
          <p:cNvGrpSpPr/>
          <p:nvPr/>
        </p:nvGrpSpPr>
        <p:grpSpPr>
          <a:xfrm>
            <a:off x="850004" y="1823018"/>
            <a:ext cx="367261" cy="367261"/>
            <a:chOff x="-65145700" y="3727425"/>
            <a:chExt cx="317425" cy="317425"/>
          </a:xfrm>
        </p:grpSpPr>
        <p:sp>
          <p:nvSpPr>
            <p:cNvPr id="7464" name="Google Shape;7464;p86"/>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5" name="Google Shape;7465;p86"/>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6" name="Google Shape;7466;p86"/>
          <p:cNvGrpSpPr/>
          <p:nvPr/>
        </p:nvGrpSpPr>
        <p:grpSpPr>
          <a:xfrm>
            <a:off x="853201" y="2251933"/>
            <a:ext cx="360868" cy="367261"/>
            <a:chOff x="-65144125" y="4094450"/>
            <a:chExt cx="311900" cy="317425"/>
          </a:xfrm>
        </p:grpSpPr>
        <p:sp>
          <p:nvSpPr>
            <p:cNvPr id="7467" name="Google Shape;7467;p86"/>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8" name="Google Shape;7468;p86"/>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9" name="Google Shape;7469;p86"/>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70" name="Google Shape;7470;p86"/>
          <p:cNvSpPr/>
          <p:nvPr/>
        </p:nvSpPr>
        <p:spPr>
          <a:xfrm>
            <a:off x="3057429" y="1379076"/>
            <a:ext cx="369083" cy="369112"/>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71" name="Google Shape;7471;p86"/>
          <p:cNvGrpSpPr/>
          <p:nvPr/>
        </p:nvGrpSpPr>
        <p:grpSpPr>
          <a:xfrm>
            <a:off x="3056770" y="1822628"/>
            <a:ext cx="370645" cy="368042"/>
            <a:chOff x="-63250675" y="3744075"/>
            <a:chExt cx="320350" cy="318100"/>
          </a:xfrm>
        </p:grpSpPr>
        <p:sp>
          <p:nvSpPr>
            <p:cNvPr id="7472" name="Google Shape;7472;p86"/>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3" name="Google Shape;7473;p86"/>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4" name="Google Shape;7474;p86"/>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5" name="Google Shape;7475;p86"/>
          <p:cNvGrpSpPr/>
          <p:nvPr/>
        </p:nvGrpSpPr>
        <p:grpSpPr>
          <a:xfrm>
            <a:off x="3058462" y="2251933"/>
            <a:ext cx="367261" cy="367261"/>
            <a:chOff x="-63250675" y="4110200"/>
            <a:chExt cx="317425" cy="317425"/>
          </a:xfrm>
        </p:grpSpPr>
        <p:sp>
          <p:nvSpPr>
            <p:cNvPr id="7476" name="Google Shape;7476;p86"/>
            <p:cNvSpPr/>
            <p:nvPr/>
          </p:nvSpPr>
          <p:spPr>
            <a:xfrm>
              <a:off x="-63007300" y="4153725"/>
              <a:ext cx="30725" cy="29750"/>
            </a:xfrm>
            <a:custGeom>
              <a:avLst/>
              <a:gdLst/>
              <a:ahLst/>
              <a:cxnLst/>
              <a:rect l="l" t="t" r="r" b="b"/>
              <a:pathLst>
                <a:path w="1229" h="1190" extrusionOk="0">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7" name="Google Shape;7477;p86"/>
            <p:cNvSpPr/>
            <p:nvPr/>
          </p:nvSpPr>
          <p:spPr>
            <a:xfrm>
              <a:off x="-63203425" y="4159025"/>
              <a:ext cx="222925" cy="222150"/>
            </a:xfrm>
            <a:custGeom>
              <a:avLst/>
              <a:gdLst/>
              <a:ahLst/>
              <a:cxnLst/>
              <a:rect l="l" t="t" r="r" b="b"/>
              <a:pathLst>
                <a:path w="8917" h="8886" extrusionOk="0">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8" name="Google Shape;7478;p86"/>
            <p:cNvSpPr/>
            <p:nvPr/>
          </p:nvSpPr>
          <p:spPr>
            <a:xfrm>
              <a:off x="-63102600" y="4401625"/>
              <a:ext cx="20500" cy="26000"/>
            </a:xfrm>
            <a:custGeom>
              <a:avLst/>
              <a:gdLst/>
              <a:ahLst/>
              <a:cxnLst/>
              <a:rect l="l" t="t" r="r" b="b"/>
              <a:pathLst>
                <a:path w="820" h="1040" extrusionOk="0">
                  <a:moveTo>
                    <a:pt x="0" y="0"/>
                  </a:moveTo>
                  <a:lnTo>
                    <a:pt x="0" y="630"/>
                  </a:lnTo>
                  <a:cubicBezTo>
                    <a:pt x="0" y="882"/>
                    <a:pt x="189" y="1040"/>
                    <a:pt x="441" y="1040"/>
                  </a:cubicBezTo>
                  <a:cubicBezTo>
                    <a:pt x="662" y="1040"/>
                    <a:pt x="819" y="851"/>
                    <a:pt x="819" y="630"/>
                  </a:cubicBezTo>
                  <a:lnTo>
                    <a:pt x="8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9" name="Google Shape;7479;p86"/>
            <p:cNvSpPr/>
            <p:nvPr/>
          </p:nvSpPr>
          <p:spPr>
            <a:xfrm>
              <a:off x="-63006525" y="4354350"/>
              <a:ext cx="29950" cy="29975"/>
            </a:xfrm>
            <a:custGeom>
              <a:avLst/>
              <a:gdLst/>
              <a:ahLst/>
              <a:cxnLst/>
              <a:rect l="l" t="t" r="r" b="b"/>
              <a:pathLst>
                <a:path w="1198" h="1199" extrusionOk="0">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0" name="Google Shape;7480;p86"/>
            <p:cNvSpPr/>
            <p:nvPr/>
          </p:nvSpPr>
          <p:spPr>
            <a:xfrm>
              <a:off x="-62960825" y="4258275"/>
              <a:ext cx="27575" cy="20500"/>
            </a:xfrm>
            <a:custGeom>
              <a:avLst/>
              <a:gdLst/>
              <a:ahLst/>
              <a:cxnLst/>
              <a:rect l="l" t="t" r="r" b="b"/>
              <a:pathLst>
                <a:path w="1103" h="820" extrusionOk="0">
                  <a:moveTo>
                    <a:pt x="0" y="0"/>
                  </a:moveTo>
                  <a:lnTo>
                    <a:pt x="0" y="441"/>
                  </a:lnTo>
                  <a:lnTo>
                    <a:pt x="0" y="819"/>
                  </a:lnTo>
                  <a:lnTo>
                    <a:pt x="662" y="819"/>
                  </a:lnTo>
                  <a:cubicBezTo>
                    <a:pt x="914" y="819"/>
                    <a:pt x="1071" y="630"/>
                    <a:pt x="1071" y="378"/>
                  </a:cubicBezTo>
                  <a:cubicBezTo>
                    <a:pt x="1103" y="189"/>
                    <a:pt x="914"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1" name="Google Shape;7481;p86"/>
            <p:cNvSpPr/>
            <p:nvPr/>
          </p:nvSpPr>
          <p:spPr>
            <a:xfrm>
              <a:off x="-63250675" y="4259050"/>
              <a:ext cx="26800" cy="20500"/>
            </a:xfrm>
            <a:custGeom>
              <a:avLst/>
              <a:gdLst/>
              <a:ahLst/>
              <a:cxnLst/>
              <a:rect l="l" t="t" r="r" b="b"/>
              <a:pathLst>
                <a:path w="1072" h="820" extrusionOk="0">
                  <a:moveTo>
                    <a:pt x="410" y="1"/>
                  </a:moveTo>
                  <a:cubicBezTo>
                    <a:pt x="158" y="1"/>
                    <a:pt x="0" y="190"/>
                    <a:pt x="0" y="410"/>
                  </a:cubicBezTo>
                  <a:cubicBezTo>
                    <a:pt x="0" y="631"/>
                    <a:pt x="221" y="820"/>
                    <a:pt x="410" y="820"/>
                  </a:cubicBezTo>
                  <a:lnTo>
                    <a:pt x="1071" y="820"/>
                  </a:lnTo>
                  <a:lnTo>
                    <a:pt x="1071" y="442"/>
                  </a:lnTo>
                  <a:lnTo>
                    <a:pt x="10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2" name="Google Shape;7482;p86"/>
            <p:cNvSpPr/>
            <p:nvPr/>
          </p:nvSpPr>
          <p:spPr>
            <a:xfrm>
              <a:off x="-63208950" y="4354350"/>
              <a:ext cx="29175" cy="29975"/>
            </a:xfrm>
            <a:custGeom>
              <a:avLst/>
              <a:gdLst/>
              <a:ahLst/>
              <a:cxnLst/>
              <a:rect l="l" t="t" r="r" b="b"/>
              <a:pathLst>
                <a:path w="1167" h="1199" extrusionOk="0">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3" name="Google Shape;7483;p86"/>
            <p:cNvSpPr/>
            <p:nvPr/>
          </p:nvSpPr>
          <p:spPr>
            <a:xfrm>
              <a:off x="-63208150" y="4153725"/>
              <a:ext cx="30725" cy="29750"/>
            </a:xfrm>
            <a:custGeom>
              <a:avLst/>
              <a:gdLst/>
              <a:ahLst/>
              <a:cxnLst/>
              <a:rect l="l" t="t" r="r" b="b"/>
              <a:pathLst>
                <a:path w="1229" h="1190" extrusionOk="0">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4" name="Google Shape;7484;p86"/>
            <p:cNvSpPr/>
            <p:nvPr/>
          </p:nvSpPr>
          <p:spPr>
            <a:xfrm>
              <a:off x="-63102600" y="4110200"/>
              <a:ext cx="20500" cy="27600"/>
            </a:xfrm>
            <a:custGeom>
              <a:avLst/>
              <a:gdLst/>
              <a:ahLst/>
              <a:cxnLst/>
              <a:rect l="l" t="t" r="r" b="b"/>
              <a:pathLst>
                <a:path w="820" h="1104" extrusionOk="0">
                  <a:moveTo>
                    <a:pt x="441" y="0"/>
                  </a:moveTo>
                  <a:cubicBezTo>
                    <a:pt x="221" y="0"/>
                    <a:pt x="0" y="221"/>
                    <a:pt x="0" y="410"/>
                  </a:cubicBezTo>
                  <a:lnTo>
                    <a:pt x="0" y="1103"/>
                  </a:lnTo>
                  <a:lnTo>
                    <a:pt x="819" y="1103"/>
                  </a:lnTo>
                  <a:lnTo>
                    <a:pt x="819" y="410"/>
                  </a:lnTo>
                  <a:cubicBezTo>
                    <a:pt x="819" y="158"/>
                    <a:pt x="630"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5" name="Google Shape;7485;p86"/>
          <p:cNvGrpSpPr/>
          <p:nvPr/>
        </p:nvGrpSpPr>
        <p:grpSpPr>
          <a:xfrm>
            <a:off x="1737509" y="2749028"/>
            <a:ext cx="359075" cy="358844"/>
            <a:chOff x="-61351725" y="3372400"/>
            <a:chExt cx="310350" cy="310150"/>
          </a:xfrm>
        </p:grpSpPr>
        <p:sp>
          <p:nvSpPr>
            <p:cNvPr id="7486" name="Google Shape;7486;p86"/>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7" name="Google Shape;7487;p86"/>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8" name="Google Shape;7488;p86"/>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9" name="Google Shape;7489;p86"/>
          <p:cNvGrpSpPr/>
          <p:nvPr/>
        </p:nvGrpSpPr>
        <p:grpSpPr>
          <a:xfrm>
            <a:off x="1733864" y="3212084"/>
            <a:ext cx="366364" cy="333534"/>
            <a:chOff x="-61354875" y="3751050"/>
            <a:chExt cx="316650" cy="288275"/>
          </a:xfrm>
        </p:grpSpPr>
        <p:sp>
          <p:nvSpPr>
            <p:cNvPr id="7490" name="Google Shape;7490;p86"/>
            <p:cNvSpPr/>
            <p:nvPr/>
          </p:nvSpPr>
          <p:spPr>
            <a:xfrm>
              <a:off x="-61200500" y="3875475"/>
              <a:ext cx="41775" cy="41000"/>
            </a:xfrm>
            <a:custGeom>
              <a:avLst/>
              <a:gdLst/>
              <a:ahLst/>
              <a:cxnLst/>
              <a:rect l="l" t="t" r="r" b="b"/>
              <a:pathLst>
                <a:path w="1671" h="1640" extrusionOk="0">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1" name="Google Shape;7491;p86"/>
            <p:cNvSpPr/>
            <p:nvPr/>
          </p:nvSpPr>
          <p:spPr>
            <a:xfrm>
              <a:off x="-61293425" y="3813275"/>
              <a:ext cx="192975" cy="165425"/>
            </a:xfrm>
            <a:custGeom>
              <a:avLst/>
              <a:gdLst/>
              <a:ahLst/>
              <a:cxnLst/>
              <a:rect l="l" t="t" r="r" b="b"/>
              <a:pathLst>
                <a:path w="7719" h="6617" extrusionOk="0">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2" name="Google Shape;7492;p86"/>
            <p:cNvSpPr/>
            <p:nvPr/>
          </p:nvSpPr>
          <p:spPr>
            <a:xfrm>
              <a:off x="-61354875" y="3751050"/>
              <a:ext cx="316650" cy="288275"/>
            </a:xfrm>
            <a:custGeom>
              <a:avLst/>
              <a:gdLst/>
              <a:ahLst/>
              <a:cxnLst/>
              <a:rect l="l" t="t" r="r" b="b"/>
              <a:pathLst>
                <a:path w="12666" h="11531" extrusionOk="0">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3" name="Google Shape;7493;p86"/>
          <p:cNvGrpSpPr/>
          <p:nvPr/>
        </p:nvGrpSpPr>
        <p:grpSpPr>
          <a:xfrm>
            <a:off x="1733864" y="3653724"/>
            <a:ext cx="366364" cy="367290"/>
            <a:chOff x="-61354875" y="4101525"/>
            <a:chExt cx="316650" cy="317450"/>
          </a:xfrm>
        </p:grpSpPr>
        <p:sp>
          <p:nvSpPr>
            <p:cNvPr id="7494" name="Google Shape;7494;p86"/>
            <p:cNvSpPr/>
            <p:nvPr/>
          </p:nvSpPr>
          <p:spPr>
            <a:xfrm>
              <a:off x="-61172925" y="4240150"/>
              <a:ext cx="62225" cy="145750"/>
            </a:xfrm>
            <a:custGeom>
              <a:avLst/>
              <a:gdLst/>
              <a:ahLst/>
              <a:cxnLst/>
              <a:rect l="l" t="t" r="r" b="b"/>
              <a:pathLst>
                <a:path w="2489" h="5830" extrusionOk="0">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5" name="Google Shape;7495;p86"/>
            <p:cNvSpPr/>
            <p:nvPr/>
          </p:nvSpPr>
          <p:spPr>
            <a:xfrm>
              <a:off x="-61354875" y="4101525"/>
              <a:ext cx="316650" cy="317450"/>
            </a:xfrm>
            <a:custGeom>
              <a:avLst/>
              <a:gdLst/>
              <a:ahLst/>
              <a:cxnLst/>
              <a:rect l="l" t="t" r="r" b="b"/>
              <a:pathLst>
                <a:path w="12666" h="12698" extrusionOk="0">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6" name="Google Shape;7496;p86"/>
          <p:cNvGrpSpPr/>
          <p:nvPr/>
        </p:nvGrpSpPr>
        <p:grpSpPr>
          <a:xfrm>
            <a:off x="3950299" y="2745600"/>
            <a:ext cx="368157" cy="365699"/>
            <a:chOff x="-59470075" y="3308975"/>
            <a:chExt cx="318200" cy="316075"/>
          </a:xfrm>
        </p:grpSpPr>
        <p:sp>
          <p:nvSpPr>
            <p:cNvPr id="7497" name="Google Shape;7497;p86"/>
            <p:cNvSpPr/>
            <p:nvPr/>
          </p:nvSpPr>
          <p:spPr>
            <a:xfrm>
              <a:off x="-59403925" y="3522625"/>
              <a:ext cx="21275" cy="20500"/>
            </a:xfrm>
            <a:custGeom>
              <a:avLst/>
              <a:gdLst/>
              <a:ahLst/>
              <a:cxnLst/>
              <a:rect l="l" t="t" r="r" b="b"/>
              <a:pathLst>
                <a:path w="851" h="820" extrusionOk="0">
                  <a:moveTo>
                    <a:pt x="0" y="1"/>
                  </a:moveTo>
                  <a:lnTo>
                    <a:pt x="0" y="820"/>
                  </a:lnTo>
                  <a:lnTo>
                    <a:pt x="851" y="820"/>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8" name="Google Shape;7498;p86"/>
            <p:cNvSpPr/>
            <p:nvPr/>
          </p:nvSpPr>
          <p:spPr>
            <a:xfrm>
              <a:off x="-593621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9" name="Google Shape;7499;p86"/>
            <p:cNvSpPr/>
            <p:nvPr/>
          </p:nvSpPr>
          <p:spPr>
            <a:xfrm>
              <a:off x="-593212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0" name="Google Shape;7500;p86"/>
            <p:cNvSpPr/>
            <p:nvPr/>
          </p:nvSpPr>
          <p:spPr>
            <a:xfrm>
              <a:off x="-592794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1" name="Google Shape;7501;p86"/>
            <p:cNvSpPr/>
            <p:nvPr/>
          </p:nvSpPr>
          <p:spPr>
            <a:xfrm>
              <a:off x="-59470075" y="3418825"/>
              <a:ext cx="317425" cy="206225"/>
            </a:xfrm>
            <a:custGeom>
              <a:avLst/>
              <a:gdLst/>
              <a:ahLst/>
              <a:cxnLst/>
              <a:rect l="l" t="t" r="r" b="b"/>
              <a:pathLst>
                <a:path w="12697" h="8249" extrusionOk="0">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2" name="Google Shape;7502;p86"/>
            <p:cNvSpPr/>
            <p:nvPr/>
          </p:nvSpPr>
          <p:spPr>
            <a:xfrm>
              <a:off x="-592385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3" name="Google Shape;7503;p86"/>
            <p:cNvSpPr/>
            <p:nvPr/>
          </p:nvSpPr>
          <p:spPr>
            <a:xfrm>
              <a:off x="-59292875" y="3308975"/>
              <a:ext cx="106350" cy="41400"/>
            </a:xfrm>
            <a:custGeom>
              <a:avLst/>
              <a:gdLst/>
              <a:ahLst/>
              <a:cxnLst/>
              <a:rect l="l" t="t" r="r" b="b"/>
              <a:pathLst>
                <a:path w="4254" h="1656" extrusionOk="0">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4" name="Google Shape;7504;p86"/>
            <p:cNvSpPr/>
            <p:nvPr/>
          </p:nvSpPr>
          <p:spPr>
            <a:xfrm>
              <a:off x="-59214100" y="3371400"/>
              <a:ext cx="62225" cy="68550"/>
            </a:xfrm>
            <a:custGeom>
              <a:avLst/>
              <a:gdLst/>
              <a:ahLst/>
              <a:cxnLst/>
              <a:rect l="l" t="t" r="r" b="b"/>
              <a:pathLst>
                <a:path w="2489" h="2742" extrusionOk="0">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5" name="Google Shape;7505;p86"/>
            <p:cNvSpPr/>
            <p:nvPr/>
          </p:nvSpPr>
          <p:spPr>
            <a:xfrm>
              <a:off x="-59297600" y="3392600"/>
              <a:ext cx="62250" cy="48150"/>
            </a:xfrm>
            <a:custGeom>
              <a:avLst/>
              <a:gdLst/>
              <a:ahLst/>
              <a:cxnLst/>
              <a:rect l="l" t="t" r="r" b="b"/>
              <a:pathLst>
                <a:path w="2490" h="1926" extrusionOk="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6" name="Google Shape;7506;p86"/>
          <p:cNvGrpSpPr/>
          <p:nvPr/>
        </p:nvGrpSpPr>
        <p:grpSpPr>
          <a:xfrm>
            <a:off x="1295729" y="1381305"/>
            <a:ext cx="367261" cy="364686"/>
            <a:chOff x="-64781025" y="3361050"/>
            <a:chExt cx="317425" cy="315200"/>
          </a:xfrm>
        </p:grpSpPr>
        <p:sp>
          <p:nvSpPr>
            <p:cNvPr id="7507" name="Google Shape;7507;p86"/>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8" name="Google Shape;7508;p86"/>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9" name="Google Shape;7509;p86"/>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0" name="Google Shape;7510;p86"/>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11" name="Google Shape;7511;p86"/>
          <p:cNvSpPr/>
          <p:nvPr/>
        </p:nvSpPr>
        <p:spPr>
          <a:xfrm>
            <a:off x="1295604" y="1823911"/>
            <a:ext cx="367261" cy="365438"/>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2" name="Google Shape;7512;p86"/>
          <p:cNvSpPr/>
          <p:nvPr/>
        </p:nvSpPr>
        <p:spPr>
          <a:xfrm>
            <a:off x="1322938" y="2251913"/>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3" name="Google Shape;7513;p86"/>
          <p:cNvSpPr/>
          <p:nvPr/>
        </p:nvSpPr>
        <p:spPr>
          <a:xfrm>
            <a:off x="3508223" y="1420554"/>
            <a:ext cx="366335" cy="2861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14" name="Google Shape;7514;p86"/>
          <p:cNvGrpSpPr/>
          <p:nvPr/>
        </p:nvGrpSpPr>
        <p:grpSpPr>
          <a:xfrm>
            <a:off x="3500129" y="1822744"/>
            <a:ext cx="382765" cy="367810"/>
            <a:chOff x="-62890750" y="3747425"/>
            <a:chExt cx="330825" cy="317900"/>
          </a:xfrm>
        </p:grpSpPr>
        <p:sp>
          <p:nvSpPr>
            <p:cNvPr id="7515" name="Google Shape;7515;p86"/>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6" name="Google Shape;7516;p86"/>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7" name="Google Shape;7517;p86"/>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8" name="Google Shape;7518;p86"/>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9" name="Google Shape;7519;p86"/>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0" name="Google Shape;7520;p86"/>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1" name="Google Shape;7521;p86"/>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2" name="Google Shape;7522;p86"/>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3" name="Google Shape;7523;p86"/>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4" name="Google Shape;7524;p86"/>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5" name="Google Shape;7525;p86"/>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6" name="Google Shape;7526;p86"/>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7" name="Google Shape;7527;p86"/>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8" name="Google Shape;7528;p86"/>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9" name="Google Shape;7529;p86"/>
          <p:cNvGrpSpPr/>
          <p:nvPr/>
        </p:nvGrpSpPr>
        <p:grpSpPr>
          <a:xfrm>
            <a:off x="3507881" y="2252381"/>
            <a:ext cx="367261" cy="366364"/>
            <a:chOff x="-62884425" y="4111775"/>
            <a:chExt cx="317425" cy="316650"/>
          </a:xfrm>
        </p:grpSpPr>
        <p:sp>
          <p:nvSpPr>
            <p:cNvPr id="7530" name="Google Shape;7530;p86"/>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1" name="Google Shape;7531;p86"/>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2" name="Google Shape;7532;p86"/>
          <p:cNvGrpSpPr/>
          <p:nvPr/>
        </p:nvGrpSpPr>
        <p:grpSpPr>
          <a:xfrm>
            <a:off x="2180515" y="2748450"/>
            <a:ext cx="365438" cy="360001"/>
            <a:chOff x="-60991775" y="3376900"/>
            <a:chExt cx="315850" cy="311150"/>
          </a:xfrm>
        </p:grpSpPr>
        <p:sp>
          <p:nvSpPr>
            <p:cNvPr id="7533" name="Google Shape;7533;p86"/>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4" name="Google Shape;7534;p86"/>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5" name="Google Shape;7535;p86"/>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6" name="Google Shape;7536;p86"/>
          <p:cNvGrpSpPr/>
          <p:nvPr/>
        </p:nvGrpSpPr>
        <p:grpSpPr>
          <a:xfrm>
            <a:off x="2180052" y="3199314"/>
            <a:ext cx="366364" cy="359075"/>
            <a:chOff x="-60988625" y="3740800"/>
            <a:chExt cx="316650" cy="310350"/>
          </a:xfrm>
        </p:grpSpPr>
        <p:sp>
          <p:nvSpPr>
            <p:cNvPr id="7537" name="Google Shape;7537;p86"/>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8" name="Google Shape;7538;p86"/>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9" name="Google Shape;7539;p86"/>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0" name="Google Shape;7540;p86"/>
          <p:cNvGrpSpPr/>
          <p:nvPr/>
        </p:nvGrpSpPr>
        <p:grpSpPr>
          <a:xfrm>
            <a:off x="2180052" y="3654765"/>
            <a:ext cx="366364" cy="365207"/>
            <a:chOff x="-60987850" y="4100950"/>
            <a:chExt cx="316650" cy="315650"/>
          </a:xfrm>
        </p:grpSpPr>
        <p:sp>
          <p:nvSpPr>
            <p:cNvPr id="7541" name="Google Shape;7541;p86"/>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2" name="Google Shape;7542;p86"/>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3" name="Google Shape;7543;p86"/>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4" name="Google Shape;7544;p86"/>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5" name="Google Shape;7545;p86"/>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6" name="Google Shape;7546;p86"/>
          <p:cNvGrpSpPr/>
          <p:nvPr/>
        </p:nvGrpSpPr>
        <p:grpSpPr>
          <a:xfrm>
            <a:off x="3949836" y="3200225"/>
            <a:ext cx="369083" cy="357253"/>
            <a:chOff x="-59447250" y="3706150"/>
            <a:chExt cx="319000" cy="308775"/>
          </a:xfrm>
        </p:grpSpPr>
        <p:sp>
          <p:nvSpPr>
            <p:cNvPr id="7547" name="Google Shape;7547;p86"/>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8" name="Google Shape;7548;p86"/>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9" name="Google Shape;7549;p86"/>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0" name="Google Shape;7550;p86"/>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1" name="Google Shape;7551;p86"/>
          <p:cNvGrpSpPr/>
          <p:nvPr/>
        </p:nvGrpSpPr>
        <p:grpSpPr>
          <a:xfrm>
            <a:off x="1738564" y="1381536"/>
            <a:ext cx="368186" cy="364224"/>
            <a:chOff x="-64406125" y="3362225"/>
            <a:chExt cx="318225" cy="314800"/>
          </a:xfrm>
        </p:grpSpPr>
        <p:sp>
          <p:nvSpPr>
            <p:cNvPr id="7552" name="Google Shape;7552;p86"/>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3" name="Google Shape;7553;p86"/>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54" name="Google Shape;7554;p86"/>
          <p:cNvSpPr/>
          <p:nvPr/>
        </p:nvSpPr>
        <p:spPr>
          <a:xfrm>
            <a:off x="1801771" y="1823000"/>
            <a:ext cx="241524" cy="367261"/>
          </a:xfrm>
          <a:custGeom>
            <a:avLst/>
            <a:gdLst/>
            <a:ahLst/>
            <a:cxnLst/>
            <a:rect l="l" t="t" r="r" b="b"/>
            <a:pathLst>
              <a:path w="8350" h="12697" extrusionOk="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55" name="Google Shape;7555;p86"/>
          <p:cNvGrpSpPr/>
          <p:nvPr/>
        </p:nvGrpSpPr>
        <p:grpSpPr>
          <a:xfrm>
            <a:off x="1739027" y="2252381"/>
            <a:ext cx="367261" cy="366364"/>
            <a:chOff x="-64410850" y="4094450"/>
            <a:chExt cx="317425" cy="316650"/>
          </a:xfrm>
        </p:grpSpPr>
        <p:sp>
          <p:nvSpPr>
            <p:cNvPr id="7556" name="Google Shape;7556;p86"/>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7" name="Google Shape;7557;p86"/>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8" name="Google Shape;7558;p86"/>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59" name="Google Shape;7559;p86"/>
          <p:cNvSpPr/>
          <p:nvPr/>
        </p:nvSpPr>
        <p:spPr>
          <a:xfrm>
            <a:off x="3983247" y="1379900"/>
            <a:ext cx="319882" cy="36746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60" name="Google Shape;7560;p86"/>
          <p:cNvGrpSpPr/>
          <p:nvPr/>
        </p:nvGrpSpPr>
        <p:grpSpPr>
          <a:xfrm>
            <a:off x="3960575" y="1822454"/>
            <a:ext cx="365467" cy="368389"/>
            <a:chOff x="-62516625" y="3743175"/>
            <a:chExt cx="315875" cy="318400"/>
          </a:xfrm>
        </p:grpSpPr>
        <p:sp>
          <p:nvSpPr>
            <p:cNvPr id="7561" name="Google Shape;7561;p86"/>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2" name="Google Shape;7562;p86"/>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3" name="Google Shape;7563;p86"/>
          <p:cNvGrpSpPr/>
          <p:nvPr/>
        </p:nvGrpSpPr>
        <p:grpSpPr>
          <a:xfrm>
            <a:off x="3967415" y="2272426"/>
            <a:ext cx="351786" cy="326274"/>
            <a:chOff x="-62511900" y="4129100"/>
            <a:chExt cx="304050" cy="282000"/>
          </a:xfrm>
        </p:grpSpPr>
        <p:sp>
          <p:nvSpPr>
            <p:cNvPr id="7564" name="Google Shape;7564;p86"/>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5" name="Google Shape;7565;p86"/>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6" name="Google Shape;7566;p86"/>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7" name="Google Shape;7567;p86"/>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8" name="Google Shape;7568;p86"/>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9" name="Google Shape;7569;p86"/>
          <p:cNvGrpSpPr/>
          <p:nvPr/>
        </p:nvGrpSpPr>
        <p:grpSpPr>
          <a:xfrm>
            <a:off x="2645537" y="2744820"/>
            <a:ext cx="310770" cy="367261"/>
            <a:chOff x="-60597975" y="3367475"/>
            <a:chExt cx="268600" cy="317425"/>
          </a:xfrm>
        </p:grpSpPr>
        <p:sp>
          <p:nvSpPr>
            <p:cNvPr id="7570" name="Google Shape;7570;p86"/>
            <p:cNvSpPr/>
            <p:nvPr/>
          </p:nvSpPr>
          <p:spPr>
            <a:xfrm>
              <a:off x="-60535750" y="3495075"/>
              <a:ext cx="206375" cy="82725"/>
            </a:xfrm>
            <a:custGeom>
              <a:avLst/>
              <a:gdLst/>
              <a:ahLst/>
              <a:cxnLst/>
              <a:rect l="l" t="t" r="r" b="b"/>
              <a:pathLst>
                <a:path w="8255" h="3309" extrusionOk="0">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1" name="Google Shape;7571;p86"/>
            <p:cNvSpPr/>
            <p:nvPr/>
          </p:nvSpPr>
          <p:spPr>
            <a:xfrm>
              <a:off x="-60432575" y="3367475"/>
              <a:ext cx="20500" cy="47275"/>
            </a:xfrm>
            <a:custGeom>
              <a:avLst/>
              <a:gdLst/>
              <a:ahLst/>
              <a:cxnLst/>
              <a:rect l="l" t="t" r="r" b="b"/>
              <a:pathLst>
                <a:path w="820" h="1891" extrusionOk="0">
                  <a:moveTo>
                    <a:pt x="1" y="0"/>
                  </a:moveTo>
                  <a:lnTo>
                    <a:pt x="1" y="1891"/>
                  </a:lnTo>
                  <a:cubicBezTo>
                    <a:pt x="127" y="1765"/>
                    <a:pt x="221" y="1639"/>
                    <a:pt x="379" y="1639"/>
                  </a:cubicBezTo>
                  <a:cubicBezTo>
                    <a:pt x="600" y="1639"/>
                    <a:pt x="694" y="1765"/>
                    <a:pt x="820" y="1891"/>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2" name="Google Shape;7572;p86"/>
            <p:cNvSpPr/>
            <p:nvPr/>
          </p:nvSpPr>
          <p:spPr>
            <a:xfrm>
              <a:off x="-60535750" y="3367475"/>
              <a:ext cx="206375" cy="107150"/>
            </a:xfrm>
            <a:custGeom>
              <a:avLst/>
              <a:gdLst/>
              <a:ahLst/>
              <a:cxnLst/>
              <a:rect l="l" t="t" r="r" b="b"/>
              <a:pathLst>
                <a:path w="8255" h="4286" extrusionOk="0">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3" name="Google Shape;7573;p86"/>
            <p:cNvSpPr/>
            <p:nvPr/>
          </p:nvSpPr>
          <p:spPr>
            <a:xfrm>
              <a:off x="-60597975" y="3368175"/>
              <a:ext cx="40200" cy="316725"/>
            </a:xfrm>
            <a:custGeom>
              <a:avLst/>
              <a:gdLst/>
              <a:ahLst/>
              <a:cxnLst/>
              <a:rect l="l" t="t" r="r" b="b"/>
              <a:pathLst>
                <a:path w="1608" h="12669" extrusionOk="0">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4" name="Google Shape;7574;p86"/>
            <p:cNvSpPr/>
            <p:nvPr/>
          </p:nvSpPr>
          <p:spPr>
            <a:xfrm>
              <a:off x="-60535750" y="3597450"/>
              <a:ext cx="206375" cy="86675"/>
            </a:xfrm>
            <a:custGeom>
              <a:avLst/>
              <a:gdLst/>
              <a:ahLst/>
              <a:cxnLst/>
              <a:rect l="l" t="t" r="r" b="b"/>
              <a:pathLst>
                <a:path w="8255" h="3467" extrusionOk="0">
                  <a:moveTo>
                    <a:pt x="1" y="1"/>
                  </a:moveTo>
                  <a:lnTo>
                    <a:pt x="1" y="3466"/>
                  </a:lnTo>
                  <a:lnTo>
                    <a:pt x="7026" y="3466"/>
                  </a:lnTo>
                  <a:cubicBezTo>
                    <a:pt x="7720" y="3466"/>
                    <a:pt x="8255" y="2931"/>
                    <a:pt x="8255" y="2206"/>
                  </a:cubicBezTo>
                  <a:lnTo>
                    <a:pt x="82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75" name="Google Shape;7575;p86"/>
          <p:cNvSpPr/>
          <p:nvPr/>
        </p:nvSpPr>
        <p:spPr>
          <a:xfrm>
            <a:off x="2616264" y="3196331"/>
            <a:ext cx="369083" cy="365005"/>
          </a:xfrm>
          <a:custGeom>
            <a:avLst/>
            <a:gdLst/>
            <a:ahLst/>
            <a:cxnLst/>
            <a:rect l="l" t="t" r="r" b="b"/>
            <a:pathLst>
              <a:path w="12760" h="12619" extrusionOk="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76" name="Google Shape;7576;p86"/>
          <p:cNvGrpSpPr/>
          <p:nvPr/>
        </p:nvGrpSpPr>
        <p:grpSpPr>
          <a:xfrm>
            <a:off x="2617740" y="3706136"/>
            <a:ext cx="366364" cy="262465"/>
            <a:chOff x="-60621600" y="4145650"/>
            <a:chExt cx="316650" cy="226850"/>
          </a:xfrm>
        </p:grpSpPr>
        <p:sp>
          <p:nvSpPr>
            <p:cNvPr id="7577" name="Google Shape;7577;p86"/>
            <p:cNvSpPr/>
            <p:nvPr/>
          </p:nvSpPr>
          <p:spPr>
            <a:xfrm>
              <a:off x="-60463275" y="4249600"/>
              <a:ext cx="61450" cy="60675"/>
            </a:xfrm>
            <a:custGeom>
              <a:avLst/>
              <a:gdLst/>
              <a:ahLst/>
              <a:cxnLst/>
              <a:rect l="l" t="t" r="r" b="b"/>
              <a:pathLst>
                <a:path w="2458" h="2427" extrusionOk="0">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8" name="Google Shape;7578;p86"/>
            <p:cNvSpPr/>
            <p:nvPr/>
          </p:nvSpPr>
          <p:spPr>
            <a:xfrm>
              <a:off x="-60526300" y="4249600"/>
              <a:ext cx="48075" cy="60675"/>
            </a:xfrm>
            <a:custGeom>
              <a:avLst/>
              <a:gdLst/>
              <a:ahLst/>
              <a:cxnLst/>
              <a:rect l="l" t="t" r="r" b="b"/>
              <a:pathLst>
                <a:path w="1923" h="2427" extrusionOk="0">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9" name="Google Shape;7579;p86"/>
            <p:cNvSpPr/>
            <p:nvPr/>
          </p:nvSpPr>
          <p:spPr>
            <a:xfrm>
              <a:off x="-60621600" y="4145650"/>
              <a:ext cx="316650" cy="226850"/>
            </a:xfrm>
            <a:custGeom>
              <a:avLst/>
              <a:gdLst/>
              <a:ahLst/>
              <a:cxnLst/>
              <a:rect l="l" t="t" r="r" b="b"/>
              <a:pathLst>
                <a:path w="12666" h="9074" extrusionOk="0">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0" name="Google Shape;7580;p86"/>
          <p:cNvGrpSpPr/>
          <p:nvPr/>
        </p:nvGrpSpPr>
        <p:grpSpPr>
          <a:xfrm>
            <a:off x="3954392" y="3654635"/>
            <a:ext cx="359972" cy="365467"/>
            <a:chOff x="-59400775" y="4084200"/>
            <a:chExt cx="311125" cy="315875"/>
          </a:xfrm>
        </p:grpSpPr>
        <p:sp>
          <p:nvSpPr>
            <p:cNvPr id="7581" name="Google Shape;7581;p86"/>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2" name="Google Shape;7582;p86"/>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3" name="Google Shape;7583;p86"/>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4" name="Google Shape;7584;p86"/>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5" name="Google Shape;7585;p86"/>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6" name="Google Shape;7586;p86"/>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7" name="Google Shape;7587;p86"/>
          <p:cNvGrpSpPr/>
          <p:nvPr/>
        </p:nvGrpSpPr>
        <p:grpSpPr>
          <a:xfrm>
            <a:off x="2178486" y="1380466"/>
            <a:ext cx="365438" cy="366364"/>
            <a:chOff x="-64044600" y="3360375"/>
            <a:chExt cx="315850" cy="316650"/>
          </a:xfrm>
        </p:grpSpPr>
        <p:sp>
          <p:nvSpPr>
            <p:cNvPr id="7588" name="Google Shape;7588;p86"/>
            <p:cNvSpPr/>
            <p:nvPr/>
          </p:nvSpPr>
          <p:spPr>
            <a:xfrm>
              <a:off x="-63980025" y="3532875"/>
              <a:ext cx="185900" cy="144150"/>
            </a:xfrm>
            <a:custGeom>
              <a:avLst/>
              <a:gdLst/>
              <a:ahLst/>
              <a:cxnLst/>
              <a:rect l="l" t="t" r="r" b="b"/>
              <a:pathLst>
                <a:path w="7436" h="5766" extrusionOk="0">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9" name="Google Shape;7589;p86"/>
            <p:cNvSpPr/>
            <p:nvPr/>
          </p:nvSpPr>
          <p:spPr>
            <a:xfrm>
              <a:off x="-64044600" y="3360375"/>
              <a:ext cx="315850" cy="152825"/>
            </a:xfrm>
            <a:custGeom>
              <a:avLst/>
              <a:gdLst/>
              <a:ahLst/>
              <a:cxnLst/>
              <a:rect l="l" t="t" r="r" b="b"/>
              <a:pathLst>
                <a:path w="12634" h="6113" extrusionOk="0">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0" name="Google Shape;7590;p86"/>
            <p:cNvSpPr/>
            <p:nvPr/>
          </p:nvSpPr>
          <p:spPr>
            <a:xfrm>
              <a:off x="-63945375" y="3408425"/>
              <a:ext cx="117375" cy="103200"/>
            </a:xfrm>
            <a:custGeom>
              <a:avLst/>
              <a:gdLst/>
              <a:ahLst/>
              <a:cxnLst/>
              <a:rect l="l" t="t" r="r" b="b"/>
              <a:pathLst>
                <a:path w="4695" h="4128" extrusionOk="0">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1" name="Google Shape;7591;p86"/>
          <p:cNvGrpSpPr/>
          <p:nvPr/>
        </p:nvGrpSpPr>
        <p:grpSpPr>
          <a:xfrm>
            <a:off x="2204909" y="1823018"/>
            <a:ext cx="312592" cy="367261"/>
            <a:chOff x="-64022550" y="3727425"/>
            <a:chExt cx="270175" cy="317425"/>
          </a:xfrm>
        </p:grpSpPr>
        <p:sp>
          <p:nvSpPr>
            <p:cNvPr id="7592" name="Google Shape;7592;p86"/>
            <p:cNvSpPr/>
            <p:nvPr/>
          </p:nvSpPr>
          <p:spPr>
            <a:xfrm>
              <a:off x="-64022550" y="3912500"/>
              <a:ext cx="270175" cy="90600"/>
            </a:xfrm>
            <a:custGeom>
              <a:avLst/>
              <a:gdLst/>
              <a:ahLst/>
              <a:cxnLst/>
              <a:rect l="l" t="t" r="r" b="b"/>
              <a:pathLst>
                <a:path w="10807" h="3624" extrusionOk="0">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3" name="Google Shape;7593;p86"/>
            <p:cNvSpPr/>
            <p:nvPr/>
          </p:nvSpPr>
          <p:spPr>
            <a:xfrm>
              <a:off x="-64000500" y="4023550"/>
              <a:ext cx="227650" cy="21300"/>
            </a:xfrm>
            <a:custGeom>
              <a:avLst/>
              <a:gdLst/>
              <a:ahLst/>
              <a:cxnLst/>
              <a:rect l="l" t="t" r="r" b="b"/>
              <a:pathLst>
                <a:path w="9106" h="852" extrusionOk="0">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4" name="Google Shape;7594;p86"/>
            <p:cNvSpPr/>
            <p:nvPr/>
          </p:nvSpPr>
          <p:spPr>
            <a:xfrm>
              <a:off x="-63960325" y="3727425"/>
              <a:ext cx="144925" cy="165425"/>
            </a:xfrm>
            <a:custGeom>
              <a:avLst/>
              <a:gdLst/>
              <a:ahLst/>
              <a:cxnLst/>
              <a:rect l="l" t="t" r="r" b="b"/>
              <a:pathLst>
                <a:path w="5797" h="6617" extrusionOk="0">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5" name="Google Shape;7595;p86"/>
          <p:cNvGrpSpPr/>
          <p:nvPr/>
        </p:nvGrpSpPr>
        <p:grpSpPr>
          <a:xfrm>
            <a:off x="2229047" y="2251918"/>
            <a:ext cx="264317" cy="367290"/>
            <a:chOff x="-64001300" y="4093650"/>
            <a:chExt cx="228450" cy="317450"/>
          </a:xfrm>
        </p:grpSpPr>
        <p:sp>
          <p:nvSpPr>
            <p:cNvPr id="7596" name="Google Shape;7596;p86"/>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7" name="Google Shape;7597;p86"/>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8" name="Google Shape;7598;p86"/>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9" name="Google Shape;7599;p86"/>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0" name="Google Shape;7600;p86"/>
          <p:cNvGrpSpPr/>
          <p:nvPr/>
        </p:nvGrpSpPr>
        <p:grpSpPr>
          <a:xfrm>
            <a:off x="848051" y="2745210"/>
            <a:ext cx="359972" cy="366480"/>
            <a:chOff x="-62148800" y="3377700"/>
            <a:chExt cx="311125" cy="316750"/>
          </a:xfrm>
        </p:grpSpPr>
        <p:sp>
          <p:nvSpPr>
            <p:cNvPr id="7601" name="Google Shape;7601;p86"/>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2" name="Google Shape;7602;p86"/>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3" name="Google Shape;7603;p86"/>
          <p:cNvGrpSpPr/>
          <p:nvPr/>
        </p:nvGrpSpPr>
        <p:grpSpPr>
          <a:xfrm>
            <a:off x="843958" y="3195207"/>
            <a:ext cx="368157" cy="367290"/>
            <a:chOff x="-62154300" y="3743950"/>
            <a:chExt cx="318200" cy="317450"/>
          </a:xfrm>
        </p:grpSpPr>
        <p:sp>
          <p:nvSpPr>
            <p:cNvPr id="7604" name="Google Shape;7604;p86"/>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5" name="Google Shape;7605;p86"/>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6" name="Google Shape;7606;p86"/>
          <p:cNvGrpSpPr/>
          <p:nvPr/>
        </p:nvGrpSpPr>
        <p:grpSpPr>
          <a:xfrm>
            <a:off x="843944" y="3654187"/>
            <a:ext cx="368186" cy="366364"/>
            <a:chOff x="-62151950" y="4111775"/>
            <a:chExt cx="318225" cy="316650"/>
          </a:xfrm>
        </p:grpSpPr>
        <p:sp>
          <p:nvSpPr>
            <p:cNvPr id="7607" name="Google Shape;7607;p86"/>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8" name="Google Shape;7608;p86"/>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9" name="Google Shape;7609;p86"/>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0" name="Google Shape;7610;p86"/>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1" name="Google Shape;7611;p86"/>
          <p:cNvGrpSpPr/>
          <p:nvPr/>
        </p:nvGrpSpPr>
        <p:grpSpPr>
          <a:xfrm>
            <a:off x="3062568" y="2744733"/>
            <a:ext cx="368157" cy="367434"/>
            <a:chOff x="-60254550" y="3367325"/>
            <a:chExt cx="318200" cy="317575"/>
          </a:xfrm>
        </p:grpSpPr>
        <p:sp>
          <p:nvSpPr>
            <p:cNvPr id="7612" name="Google Shape;7612;p86"/>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3" name="Google Shape;7613;p86"/>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4" name="Google Shape;7614;p86"/>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5" name="Google Shape;7615;p86"/>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6" name="Google Shape;7616;p86"/>
          <p:cNvGrpSpPr/>
          <p:nvPr/>
        </p:nvGrpSpPr>
        <p:grpSpPr>
          <a:xfrm>
            <a:off x="3063465" y="3195727"/>
            <a:ext cx="366364" cy="366248"/>
            <a:chOff x="-60255350" y="3733825"/>
            <a:chExt cx="316650" cy="316550"/>
          </a:xfrm>
        </p:grpSpPr>
        <p:sp>
          <p:nvSpPr>
            <p:cNvPr id="7617" name="Google Shape;7617;p86"/>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8" name="Google Shape;7618;p86"/>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9" name="Google Shape;7619;p86"/>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0" name="Google Shape;7620;p86"/>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1" name="Google Shape;7621;p86"/>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2" name="Google Shape;7622;p86"/>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3" name="Google Shape;7623;p86"/>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4" name="Google Shape;7624;p86"/>
          <p:cNvGrpSpPr/>
          <p:nvPr/>
        </p:nvGrpSpPr>
        <p:grpSpPr>
          <a:xfrm>
            <a:off x="3091262" y="3654635"/>
            <a:ext cx="310770" cy="365467"/>
            <a:chOff x="-60232500" y="4101525"/>
            <a:chExt cx="268600" cy="315875"/>
          </a:xfrm>
        </p:grpSpPr>
        <p:sp>
          <p:nvSpPr>
            <p:cNvPr id="7625" name="Google Shape;7625;p86"/>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6" name="Google Shape;7626;p86"/>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27" name="Google Shape;7627;p86"/>
          <p:cNvSpPr/>
          <p:nvPr/>
        </p:nvSpPr>
        <p:spPr>
          <a:xfrm>
            <a:off x="2179036" y="4123569"/>
            <a:ext cx="366335" cy="367290"/>
          </a:xfrm>
          <a:custGeom>
            <a:avLst/>
            <a:gdLst/>
            <a:ahLst/>
            <a:cxnLst/>
            <a:rect l="l" t="t" r="r" b="b"/>
            <a:pathLst>
              <a:path w="12665" h="12698" extrusionOk="0">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28" name="Google Shape;7628;p86"/>
          <p:cNvGrpSpPr/>
          <p:nvPr/>
        </p:nvGrpSpPr>
        <p:grpSpPr>
          <a:xfrm>
            <a:off x="2624262" y="1380466"/>
            <a:ext cx="368186" cy="366364"/>
            <a:chOff x="-63679950" y="3360375"/>
            <a:chExt cx="318225" cy="316650"/>
          </a:xfrm>
        </p:grpSpPr>
        <p:sp>
          <p:nvSpPr>
            <p:cNvPr id="7629" name="Google Shape;7629;p86"/>
            <p:cNvSpPr/>
            <p:nvPr/>
          </p:nvSpPr>
          <p:spPr>
            <a:xfrm>
              <a:off x="-63497200" y="3423400"/>
              <a:ext cx="40975" cy="40975"/>
            </a:xfrm>
            <a:custGeom>
              <a:avLst/>
              <a:gdLst/>
              <a:ahLst/>
              <a:cxnLst/>
              <a:rect l="l" t="t" r="r" b="b"/>
              <a:pathLst>
                <a:path w="1639" h="1639" extrusionOk="0">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0" name="Google Shape;7630;p86"/>
            <p:cNvSpPr/>
            <p:nvPr/>
          </p:nvSpPr>
          <p:spPr>
            <a:xfrm>
              <a:off x="-63516900" y="3485625"/>
              <a:ext cx="79575" cy="29950"/>
            </a:xfrm>
            <a:custGeom>
              <a:avLst/>
              <a:gdLst/>
              <a:ahLst/>
              <a:cxnLst/>
              <a:rect l="l" t="t" r="r" b="b"/>
              <a:pathLst>
                <a:path w="3183" h="1198" extrusionOk="0">
                  <a:moveTo>
                    <a:pt x="1607" y="0"/>
                  </a:moveTo>
                  <a:cubicBezTo>
                    <a:pt x="820" y="0"/>
                    <a:pt x="190" y="504"/>
                    <a:pt x="1" y="1197"/>
                  </a:cubicBezTo>
                  <a:lnTo>
                    <a:pt x="3183" y="1197"/>
                  </a:lnTo>
                  <a:cubicBezTo>
                    <a:pt x="3025" y="504"/>
                    <a:pt x="2395"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1" name="Google Shape;7631;p86"/>
            <p:cNvSpPr/>
            <p:nvPr/>
          </p:nvSpPr>
          <p:spPr>
            <a:xfrm>
              <a:off x="-63618500" y="3360375"/>
              <a:ext cx="256775" cy="256600"/>
            </a:xfrm>
            <a:custGeom>
              <a:avLst/>
              <a:gdLst/>
              <a:ahLst/>
              <a:cxnLst/>
              <a:rect l="l" t="t" r="r" b="b"/>
              <a:pathLst>
                <a:path w="10271" h="10264" extrusionOk="0">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2" name="Google Shape;7632;p86"/>
            <p:cNvSpPr/>
            <p:nvPr/>
          </p:nvSpPr>
          <p:spPr>
            <a:xfrm>
              <a:off x="-63679950" y="3576200"/>
              <a:ext cx="102425" cy="100825"/>
            </a:xfrm>
            <a:custGeom>
              <a:avLst/>
              <a:gdLst/>
              <a:ahLst/>
              <a:cxnLst/>
              <a:rect l="l" t="t" r="r" b="b"/>
              <a:pathLst>
                <a:path w="4097" h="4033" extrusionOk="0">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33" name="Google Shape;7633;p86"/>
          <p:cNvSpPr/>
          <p:nvPr/>
        </p:nvSpPr>
        <p:spPr>
          <a:xfrm>
            <a:off x="2623229" y="1822769"/>
            <a:ext cx="370009" cy="367724"/>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34" name="Google Shape;7634;p86"/>
          <p:cNvGrpSpPr/>
          <p:nvPr/>
        </p:nvGrpSpPr>
        <p:grpSpPr>
          <a:xfrm>
            <a:off x="2622889" y="2251803"/>
            <a:ext cx="370934" cy="367521"/>
            <a:chOff x="-63679950" y="4093450"/>
            <a:chExt cx="320600" cy="317650"/>
          </a:xfrm>
        </p:grpSpPr>
        <p:sp>
          <p:nvSpPr>
            <p:cNvPr id="7635" name="Google Shape;7635;p86"/>
            <p:cNvSpPr/>
            <p:nvPr/>
          </p:nvSpPr>
          <p:spPr>
            <a:xfrm>
              <a:off x="-63595650" y="4093450"/>
              <a:ext cx="236300" cy="230425"/>
            </a:xfrm>
            <a:custGeom>
              <a:avLst/>
              <a:gdLst/>
              <a:ahLst/>
              <a:cxnLst/>
              <a:rect l="l" t="t" r="r" b="b"/>
              <a:pathLst>
                <a:path w="9452" h="9217" extrusionOk="0">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6" name="Google Shape;7636;p86"/>
            <p:cNvSpPr/>
            <p:nvPr/>
          </p:nvSpPr>
          <p:spPr>
            <a:xfrm>
              <a:off x="-63679950" y="4233850"/>
              <a:ext cx="177250" cy="177250"/>
            </a:xfrm>
            <a:custGeom>
              <a:avLst/>
              <a:gdLst/>
              <a:ahLst/>
              <a:cxnLst/>
              <a:rect l="l" t="t" r="r" b="b"/>
              <a:pathLst>
                <a:path w="7090" h="7090" extrusionOk="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7" name="Google Shape;7637;p86"/>
            <p:cNvSpPr/>
            <p:nvPr/>
          </p:nvSpPr>
          <p:spPr>
            <a:xfrm>
              <a:off x="-63548400" y="4348850"/>
              <a:ext cx="185900" cy="62250"/>
            </a:xfrm>
            <a:custGeom>
              <a:avLst/>
              <a:gdLst/>
              <a:ahLst/>
              <a:cxnLst/>
              <a:rect l="l" t="t" r="r" b="b"/>
              <a:pathLst>
                <a:path w="7436" h="2490" extrusionOk="0">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8" name="Google Shape;7638;p86"/>
          <p:cNvGrpSpPr/>
          <p:nvPr/>
        </p:nvGrpSpPr>
        <p:grpSpPr>
          <a:xfrm>
            <a:off x="1283006" y="2744805"/>
            <a:ext cx="366364" cy="367290"/>
            <a:chOff x="-61784125" y="3377700"/>
            <a:chExt cx="316650" cy="317450"/>
          </a:xfrm>
        </p:grpSpPr>
        <p:sp>
          <p:nvSpPr>
            <p:cNvPr id="7639" name="Google Shape;7639;p86"/>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0" name="Google Shape;7640;p86"/>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1" name="Google Shape;7641;p86"/>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2" name="Google Shape;7642;p86"/>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3" name="Google Shape;7643;p86"/>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4" name="Google Shape;7644;p86"/>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5" name="Google Shape;7645;p86"/>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6" name="Google Shape;7646;p86"/>
          <p:cNvGrpSpPr/>
          <p:nvPr/>
        </p:nvGrpSpPr>
        <p:grpSpPr>
          <a:xfrm>
            <a:off x="1283006" y="3195207"/>
            <a:ext cx="366364" cy="367290"/>
            <a:chOff x="-61783350" y="3743950"/>
            <a:chExt cx="316650" cy="317450"/>
          </a:xfrm>
        </p:grpSpPr>
        <p:sp>
          <p:nvSpPr>
            <p:cNvPr id="7647" name="Google Shape;7647;p86"/>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8" name="Google Shape;7648;p86"/>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49" name="Google Shape;7649;p86"/>
          <p:cNvSpPr/>
          <p:nvPr/>
        </p:nvSpPr>
        <p:spPr>
          <a:xfrm>
            <a:off x="1282887" y="3654007"/>
            <a:ext cx="366364" cy="366682"/>
          </a:xfrm>
          <a:custGeom>
            <a:avLst/>
            <a:gdLst/>
            <a:ahLst/>
            <a:cxnLst/>
            <a:rect l="l" t="t" r="r" b="b"/>
            <a:pathLst>
              <a:path w="12666" h="12677" extrusionOk="0">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0" name="Google Shape;7650;p86"/>
          <p:cNvSpPr/>
          <p:nvPr/>
        </p:nvSpPr>
        <p:spPr>
          <a:xfrm>
            <a:off x="3505689" y="2754652"/>
            <a:ext cx="366364" cy="347563"/>
          </a:xfrm>
          <a:custGeom>
            <a:avLst/>
            <a:gdLst/>
            <a:ahLst/>
            <a:cxnLst/>
            <a:rect l="l" t="t" r="r" b="b"/>
            <a:pathLst>
              <a:path w="12666" h="12016" extrusionOk="0">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1" name="Google Shape;7651;p86"/>
          <p:cNvSpPr/>
          <p:nvPr/>
        </p:nvSpPr>
        <p:spPr>
          <a:xfrm>
            <a:off x="3504778" y="3235293"/>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52" name="Google Shape;7652;p86"/>
          <p:cNvGrpSpPr/>
          <p:nvPr/>
        </p:nvGrpSpPr>
        <p:grpSpPr>
          <a:xfrm>
            <a:off x="3504430" y="3655040"/>
            <a:ext cx="369112" cy="364657"/>
            <a:chOff x="-59869425" y="4102225"/>
            <a:chExt cx="319025" cy="315175"/>
          </a:xfrm>
        </p:grpSpPr>
        <p:sp>
          <p:nvSpPr>
            <p:cNvPr id="7653" name="Google Shape;7653;p86"/>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4" name="Google Shape;7654;p86"/>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5" name="Google Shape;7655;p86"/>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6" name="Google Shape;7656;p86"/>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7" name="Google Shape;7657;p86"/>
          <p:cNvGrpSpPr/>
          <p:nvPr/>
        </p:nvGrpSpPr>
        <p:grpSpPr>
          <a:xfrm>
            <a:off x="2623233" y="4123862"/>
            <a:ext cx="366364" cy="365467"/>
            <a:chOff x="-59029025" y="3711650"/>
            <a:chExt cx="316650" cy="315875"/>
          </a:xfrm>
        </p:grpSpPr>
        <p:sp>
          <p:nvSpPr>
            <p:cNvPr id="7658" name="Google Shape;7658;p86"/>
            <p:cNvSpPr/>
            <p:nvPr/>
          </p:nvSpPr>
          <p:spPr>
            <a:xfrm>
              <a:off x="-59029025" y="3712450"/>
              <a:ext cx="70125" cy="70125"/>
            </a:xfrm>
            <a:custGeom>
              <a:avLst/>
              <a:gdLst/>
              <a:ahLst/>
              <a:cxnLst/>
              <a:rect l="l" t="t" r="r" b="b"/>
              <a:pathLst>
                <a:path w="2805" h="2805" extrusionOk="0">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9" name="Google Shape;7659;p86"/>
            <p:cNvSpPr/>
            <p:nvPr/>
          </p:nvSpPr>
          <p:spPr>
            <a:xfrm>
              <a:off x="-58782500" y="3958175"/>
              <a:ext cx="70125" cy="69350"/>
            </a:xfrm>
            <a:custGeom>
              <a:avLst/>
              <a:gdLst/>
              <a:ahLst/>
              <a:cxnLst/>
              <a:rect l="l" t="t" r="r" b="b"/>
              <a:pathLst>
                <a:path w="2805" h="2774" extrusionOk="0">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0" name="Google Shape;7660;p86"/>
            <p:cNvSpPr/>
            <p:nvPr/>
          </p:nvSpPr>
          <p:spPr>
            <a:xfrm>
              <a:off x="-58782500" y="3711650"/>
              <a:ext cx="70125" cy="70125"/>
            </a:xfrm>
            <a:custGeom>
              <a:avLst/>
              <a:gdLst/>
              <a:ahLst/>
              <a:cxnLst/>
              <a:rect l="l" t="t" r="r" b="b"/>
              <a:pathLst>
                <a:path w="2805" h="2805" extrusionOk="0">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1" name="Google Shape;7661;p86"/>
            <p:cNvSpPr/>
            <p:nvPr/>
          </p:nvSpPr>
          <p:spPr>
            <a:xfrm>
              <a:off x="-58911650" y="3880200"/>
              <a:ext cx="79550" cy="30750"/>
            </a:xfrm>
            <a:custGeom>
              <a:avLst/>
              <a:gdLst/>
              <a:ahLst/>
              <a:cxnLst/>
              <a:rect l="l" t="t" r="r" b="b"/>
              <a:pathLst>
                <a:path w="3182" h="1230" extrusionOk="0">
                  <a:moveTo>
                    <a:pt x="1607" y="1"/>
                  </a:moveTo>
                  <a:cubicBezTo>
                    <a:pt x="819" y="1"/>
                    <a:pt x="189" y="505"/>
                    <a:pt x="0" y="1230"/>
                  </a:cubicBezTo>
                  <a:lnTo>
                    <a:pt x="3182" y="1230"/>
                  </a:lnTo>
                  <a:cubicBezTo>
                    <a:pt x="3025" y="537"/>
                    <a:pt x="2394" y="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2" name="Google Shape;7662;p86"/>
            <p:cNvSpPr/>
            <p:nvPr/>
          </p:nvSpPr>
          <p:spPr>
            <a:xfrm>
              <a:off x="-58891975" y="3818000"/>
              <a:ext cx="41775" cy="41750"/>
            </a:xfrm>
            <a:custGeom>
              <a:avLst/>
              <a:gdLst/>
              <a:ahLst/>
              <a:cxnLst/>
              <a:rect l="l" t="t" r="r" b="b"/>
              <a:pathLst>
                <a:path w="1671" h="1670" extrusionOk="0">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3" name="Google Shape;7663;p86"/>
            <p:cNvSpPr/>
            <p:nvPr/>
          </p:nvSpPr>
          <p:spPr>
            <a:xfrm>
              <a:off x="-58983325" y="3755775"/>
              <a:ext cx="227625" cy="226850"/>
            </a:xfrm>
            <a:custGeom>
              <a:avLst/>
              <a:gdLst/>
              <a:ahLst/>
              <a:cxnLst/>
              <a:rect l="l" t="t" r="r" b="b"/>
              <a:pathLst>
                <a:path w="9105" h="9074" extrusionOk="0">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4" name="Google Shape;7664;p86"/>
            <p:cNvSpPr/>
            <p:nvPr/>
          </p:nvSpPr>
          <p:spPr>
            <a:xfrm>
              <a:off x="-59029025" y="3956600"/>
              <a:ext cx="70900" cy="70925"/>
            </a:xfrm>
            <a:custGeom>
              <a:avLst/>
              <a:gdLst/>
              <a:ahLst/>
              <a:cxnLst/>
              <a:rect l="l" t="t" r="r" b="b"/>
              <a:pathLst>
                <a:path w="2836" h="2837" extrusionOk="0">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5" name="Google Shape;7665;p86"/>
          <p:cNvGrpSpPr/>
          <p:nvPr/>
        </p:nvGrpSpPr>
        <p:grpSpPr>
          <a:xfrm>
            <a:off x="4859311" y="1379917"/>
            <a:ext cx="351940" cy="348188"/>
            <a:chOff x="581525" y="3254850"/>
            <a:chExt cx="297750" cy="294575"/>
          </a:xfrm>
        </p:grpSpPr>
        <p:sp>
          <p:nvSpPr>
            <p:cNvPr id="7666" name="Google Shape;7666;p86"/>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7" name="Google Shape;7667;p86"/>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8" name="Google Shape;7668;p86"/>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9" name="Google Shape;7669;p86"/>
          <p:cNvGrpSpPr/>
          <p:nvPr/>
        </p:nvGrpSpPr>
        <p:grpSpPr>
          <a:xfrm>
            <a:off x="4858380" y="1818853"/>
            <a:ext cx="353802" cy="351497"/>
            <a:chOff x="580725" y="3617925"/>
            <a:chExt cx="299325" cy="297375"/>
          </a:xfrm>
        </p:grpSpPr>
        <p:sp>
          <p:nvSpPr>
            <p:cNvPr id="7670" name="Google Shape;7670;p86"/>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1" name="Google Shape;7671;p86"/>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2" name="Google Shape;7672;p86"/>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3" name="Google Shape;7673;p86"/>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4" name="Google Shape;7674;p86"/>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5" name="Google Shape;7675;p86"/>
          <p:cNvGrpSpPr/>
          <p:nvPr/>
        </p:nvGrpSpPr>
        <p:grpSpPr>
          <a:xfrm>
            <a:off x="4860242" y="2266043"/>
            <a:ext cx="350079" cy="350079"/>
            <a:chOff x="583100" y="3982600"/>
            <a:chExt cx="296175" cy="296175"/>
          </a:xfrm>
        </p:grpSpPr>
        <p:sp>
          <p:nvSpPr>
            <p:cNvPr id="7676" name="Google Shape;7676;p86"/>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7" name="Google Shape;7677;p86"/>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8" name="Google Shape;7678;p86"/>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9" name="Google Shape;7679;p86"/>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0" name="Google Shape;7680;p86"/>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1" name="Google Shape;7681;p86"/>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2" name="Google Shape;7682;p86"/>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3" name="Google Shape;7683;p86"/>
          <p:cNvGrpSpPr/>
          <p:nvPr/>
        </p:nvGrpSpPr>
        <p:grpSpPr>
          <a:xfrm>
            <a:off x="7092856" y="1379667"/>
            <a:ext cx="307231" cy="348690"/>
            <a:chOff x="2423775" y="3226875"/>
            <a:chExt cx="259925" cy="295000"/>
          </a:xfrm>
        </p:grpSpPr>
        <p:sp>
          <p:nvSpPr>
            <p:cNvPr id="7684" name="Google Shape;7684;p86"/>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5" name="Google Shape;7685;p86"/>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6" name="Google Shape;7686;p86"/>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7" name="Google Shape;7687;p86"/>
          <p:cNvGrpSpPr/>
          <p:nvPr/>
        </p:nvGrpSpPr>
        <p:grpSpPr>
          <a:xfrm>
            <a:off x="7070043" y="1820952"/>
            <a:ext cx="352857" cy="347301"/>
            <a:chOff x="2404875" y="3592725"/>
            <a:chExt cx="298525" cy="293825"/>
          </a:xfrm>
        </p:grpSpPr>
        <p:sp>
          <p:nvSpPr>
            <p:cNvPr id="7688" name="Google Shape;7688;p86"/>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9" name="Google Shape;7689;p86"/>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0" name="Google Shape;7690;p86"/>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1" name="Google Shape;7691;p86"/>
          <p:cNvGrpSpPr/>
          <p:nvPr/>
        </p:nvGrpSpPr>
        <p:grpSpPr>
          <a:xfrm>
            <a:off x="7070974" y="2266517"/>
            <a:ext cx="350995" cy="349133"/>
            <a:chOff x="2404875" y="3955825"/>
            <a:chExt cx="296950" cy="295375"/>
          </a:xfrm>
        </p:grpSpPr>
        <p:sp>
          <p:nvSpPr>
            <p:cNvPr id="7692" name="Google Shape;7692;p86"/>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3" name="Google Shape;7693;p86"/>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4" name="Google Shape;7694;p86"/>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5" name="Google Shape;7695;p86"/>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6" name="Google Shape;7696;p86"/>
          <p:cNvGrpSpPr/>
          <p:nvPr/>
        </p:nvGrpSpPr>
        <p:grpSpPr>
          <a:xfrm>
            <a:off x="5764954" y="2730711"/>
            <a:ext cx="349163" cy="350079"/>
            <a:chOff x="4263650" y="3235150"/>
            <a:chExt cx="295400" cy="296175"/>
          </a:xfrm>
        </p:grpSpPr>
        <p:sp>
          <p:nvSpPr>
            <p:cNvPr id="7697" name="Google Shape;7697;p86"/>
            <p:cNvSpPr/>
            <p:nvPr/>
          </p:nvSpPr>
          <p:spPr>
            <a:xfrm>
              <a:off x="4393625" y="3391100"/>
              <a:ext cx="35450" cy="35475"/>
            </a:xfrm>
            <a:custGeom>
              <a:avLst/>
              <a:gdLst/>
              <a:ahLst/>
              <a:cxnLst/>
              <a:rect l="l" t="t" r="r" b="b"/>
              <a:pathLst>
                <a:path w="1418" h="1419" extrusionOk="0">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8" name="Google Shape;7698;p86"/>
            <p:cNvSpPr/>
            <p:nvPr/>
          </p:nvSpPr>
          <p:spPr>
            <a:xfrm>
              <a:off x="4377075" y="3443875"/>
              <a:ext cx="70125" cy="34675"/>
            </a:xfrm>
            <a:custGeom>
              <a:avLst/>
              <a:gdLst/>
              <a:ahLst/>
              <a:cxnLst/>
              <a:rect l="l" t="t" r="r" b="b"/>
              <a:pathLst>
                <a:path w="2805" h="1387" extrusionOk="0">
                  <a:moveTo>
                    <a:pt x="1387" y="0"/>
                  </a:moveTo>
                  <a:cubicBezTo>
                    <a:pt x="631" y="0"/>
                    <a:pt x="1" y="630"/>
                    <a:pt x="1" y="1387"/>
                  </a:cubicBezTo>
                  <a:lnTo>
                    <a:pt x="2805" y="1387"/>
                  </a:lnTo>
                  <a:cubicBezTo>
                    <a:pt x="2805" y="630"/>
                    <a:pt x="2174"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9" name="Google Shape;7699;p86"/>
            <p:cNvSpPr/>
            <p:nvPr/>
          </p:nvSpPr>
          <p:spPr>
            <a:xfrm>
              <a:off x="4333750" y="3357225"/>
              <a:ext cx="156775" cy="174100"/>
            </a:xfrm>
            <a:custGeom>
              <a:avLst/>
              <a:gdLst/>
              <a:ahLst/>
              <a:cxnLst/>
              <a:rect l="l" t="t" r="r" b="b"/>
              <a:pathLst>
                <a:path w="6271" h="6964" extrusionOk="0">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0" name="Google Shape;7700;p86"/>
            <p:cNvSpPr/>
            <p:nvPr/>
          </p:nvSpPr>
          <p:spPr>
            <a:xfrm>
              <a:off x="4316425" y="3235150"/>
              <a:ext cx="191425" cy="35475"/>
            </a:xfrm>
            <a:custGeom>
              <a:avLst/>
              <a:gdLst/>
              <a:ahLst/>
              <a:cxnLst/>
              <a:rect l="l" t="t" r="r" b="b"/>
              <a:pathLst>
                <a:path w="7657" h="1419" extrusionOk="0">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1" name="Google Shape;7701;p86"/>
            <p:cNvSpPr/>
            <p:nvPr/>
          </p:nvSpPr>
          <p:spPr>
            <a:xfrm>
              <a:off x="4263650" y="3288700"/>
              <a:ext cx="295400" cy="137875"/>
            </a:xfrm>
            <a:custGeom>
              <a:avLst/>
              <a:gdLst/>
              <a:ahLst/>
              <a:cxnLst/>
              <a:rect l="l" t="t" r="r" b="b"/>
              <a:pathLst>
                <a:path w="11816" h="5515" extrusionOk="0">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2" name="Google Shape;7702;p86"/>
          <p:cNvGrpSpPr/>
          <p:nvPr/>
        </p:nvGrpSpPr>
        <p:grpSpPr>
          <a:xfrm>
            <a:off x="5762634" y="3189872"/>
            <a:ext cx="353802" cy="327739"/>
            <a:chOff x="4266025" y="3609275"/>
            <a:chExt cx="299325" cy="277275"/>
          </a:xfrm>
        </p:grpSpPr>
        <p:sp>
          <p:nvSpPr>
            <p:cNvPr id="7703" name="Google Shape;7703;p86"/>
            <p:cNvSpPr/>
            <p:nvPr/>
          </p:nvSpPr>
          <p:spPr>
            <a:xfrm>
              <a:off x="4266025" y="3609275"/>
              <a:ext cx="299325" cy="224500"/>
            </a:xfrm>
            <a:custGeom>
              <a:avLst/>
              <a:gdLst/>
              <a:ahLst/>
              <a:cxnLst/>
              <a:rect l="l" t="t" r="r" b="b"/>
              <a:pathLst>
                <a:path w="11973" h="8980" extrusionOk="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4" name="Google Shape;7704;p86"/>
            <p:cNvSpPr/>
            <p:nvPr/>
          </p:nvSpPr>
          <p:spPr>
            <a:xfrm>
              <a:off x="4332975" y="3851850"/>
              <a:ext cx="157550" cy="34700"/>
            </a:xfrm>
            <a:custGeom>
              <a:avLst/>
              <a:gdLst/>
              <a:ahLst/>
              <a:cxnLst/>
              <a:rect l="l" t="t" r="r" b="b"/>
              <a:pathLst>
                <a:path w="6302" h="1388" extrusionOk="0">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5" name="Google Shape;7705;p86"/>
          <p:cNvGrpSpPr/>
          <p:nvPr/>
        </p:nvGrpSpPr>
        <p:grpSpPr>
          <a:xfrm>
            <a:off x="5763092" y="3655259"/>
            <a:ext cx="352886" cy="349133"/>
            <a:chOff x="4263650" y="3963700"/>
            <a:chExt cx="298550" cy="295375"/>
          </a:xfrm>
        </p:grpSpPr>
        <p:sp>
          <p:nvSpPr>
            <p:cNvPr id="7706" name="Google Shape;7706;p86"/>
            <p:cNvSpPr/>
            <p:nvPr/>
          </p:nvSpPr>
          <p:spPr>
            <a:xfrm>
              <a:off x="4384950" y="3963700"/>
              <a:ext cx="53575" cy="51225"/>
            </a:xfrm>
            <a:custGeom>
              <a:avLst/>
              <a:gdLst/>
              <a:ahLst/>
              <a:cxnLst/>
              <a:rect l="l" t="t" r="r" b="b"/>
              <a:pathLst>
                <a:path w="2143" h="2049" extrusionOk="0">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7" name="Google Shape;7707;p86"/>
            <p:cNvSpPr/>
            <p:nvPr/>
          </p:nvSpPr>
          <p:spPr>
            <a:xfrm>
              <a:off x="43156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8" name="Google Shape;7708;p86"/>
            <p:cNvSpPr/>
            <p:nvPr/>
          </p:nvSpPr>
          <p:spPr>
            <a:xfrm>
              <a:off x="44558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9" name="Google Shape;7709;p86"/>
            <p:cNvSpPr/>
            <p:nvPr/>
          </p:nvSpPr>
          <p:spPr>
            <a:xfrm>
              <a:off x="4263650" y="4085000"/>
              <a:ext cx="298550" cy="122100"/>
            </a:xfrm>
            <a:custGeom>
              <a:avLst/>
              <a:gdLst/>
              <a:ahLst/>
              <a:cxnLst/>
              <a:rect l="l" t="t" r="r" b="b"/>
              <a:pathLst>
                <a:path w="11942" h="4884" extrusionOk="0">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0" name="Google Shape;7710;p86"/>
            <p:cNvSpPr/>
            <p:nvPr/>
          </p:nvSpPr>
          <p:spPr>
            <a:xfrm>
              <a:off x="4431425" y="4196825"/>
              <a:ext cx="104000" cy="62250"/>
            </a:xfrm>
            <a:custGeom>
              <a:avLst/>
              <a:gdLst/>
              <a:ahLst/>
              <a:cxnLst/>
              <a:rect l="l" t="t" r="r" b="b"/>
              <a:pathLst>
                <a:path w="4160" h="2490" extrusionOk="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1" name="Google Shape;7711;p86"/>
            <p:cNvSpPr/>
            <p:nvPr/>
          </p:nvSpPr>
          <p:spPr>
            <a:xfrm>
              <a:off x="4359750" y="4022775"/>
              <a:ext cx="104775" cy="44125"/>
            </a:xfrm>
            <a:custGeom>
              <a:avLst/>
              <a:gdLst/>
              <a:ahLst/>
              <a:cxnLst/>
              <a:rect l="l" t="t" r="r" b="b"/>
              <a:pathLst>
                <a:path w="4191" h="1765" extrusionOk="0">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2" name="Google Shape;7712;p86"/>
            <p:cNvSpPr/>
            <p:nvPr/>
          </p:nvSpPr>
          <p:spPr>
            <a:xfrm>
              <a:off x="4291225" y="4196825"/>
              <a:ext cx="102425" cy="62250"/>
            </a:xfrm>
            <a:custGeom>
              <a:avLst/>
              <a:gdLst/>
              <a:ahLst/>
              <a:cxnLst/>
              <a:rect l="l" t="t" r="r" b="b"/>
              <a:pathLst>
                <a:path w="4097" h="2490" extrusionOk="0">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3" name="Google Shape;7713;p86"/>
          <p:cNvGrpSpPr/>
          <p:nvPr/>
        </p:nvGrpSpPr>
        <p:grpSpPr>
          <a:xfrm>
            <a:off x="8041429" y="2730711"/>
            <a:ext cx="226264" cy="350079"/>
            <a:chOff x="6164975" y="3211525"/>
            <a:chExt cx="191425" cy="296175"/>
          </a:xfrm>
        </p:grpSpPr>
        <p:sp>
          <p:nvSpPr>
            <p:cNvPr id="7714" name="Google Shape;7714;p86"/>
            <p:cNvSpPr/>
            <p:nvPr/>
          </p:nvSpPr>
          <p:spPr>
            <a:xfrm>
              <a:off x="6269750" y="3371400"/>
              <a:ext cx="68525" cy="84300"/>
            </a:xfrm>
            <a:custGeom>
              <a:avLst/>
              <a:gdLst/>
              <a:ahLst/>
              <a:cxnLst/>
              <a:rect l="l" t="t" r="r" b="b"/>
              <a:pathLst>
                <a:path w="2741" h="3372" extrusionOk="0">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5" name="Google Shape;7715;p86"/>
            <p:cNvSpPr/>
            <p:nvPr/>
          </p:nvSpPr>
          <p:spPr>
            <a:xfrm>
              <a:off x="6228775" y="3424175"/>
              <a:ext cx="62250" cy="30750"/>
            </a:xfrm>
            <a:custGeom>
              <a:avLst/>
              <a:gdLst/>
              <a:ahLst/>
              <a:cxnLst/>
              <a:rect l="l" t="t" r="r" b="b"/>
              <a:pathLst>
                <a:path w="2490" h="1230" extrusionOk="0">
                  <a:moveTo>
                    <a:pt x="1229" y="1"/>
                  </a:moveTo>
                  <a:lnTo>
                    <a:pt x="1" y="1229"/>
                  </a:lnTo>
                  <a:lnTo>
                    <a:pt x="2490" y="1229"/>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6" name="Google Shape;7716;p86"/>
            <p:cNvSpPr/>
            <p:nvPr/>
          </p:nvSpPr>
          <p:spPr>
            <a:xfrm>
              <a:off x="6182300" y="3369825"/>
              <a:ext cx="69350" cy="85100"/>
            </a:xfrm>
            <a:custGeom>
              <a:avLst/>
              <a:gdLst/>
              <a:ahLst/>
              <a:cxnLst/>
              <a:rect l="l" t="t" r="r" b="b"/>
              <a:pathLst>
                <a:path w="2774" h="3404" extrusionOk="0">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7" name="Google Shape;7717;p86"/>
            <p:cNvSpPr/>
            <p:nvPr/>
          </p:nvSpPr>
          <p:spPr>
            <a:xfrm>
              <a:off x="6164975" y="3472225"/>
              <a:ext cx="191425" cy="35475"/>
            </a:xfrm>
            <a:custGeom>
              <a:avLst/>
              <a:gdLst/>
              <a:ahLst/>
              <a:cxnLst/>
              <a:rect l="l" t="t" r="r" b="b"/>
              <a:pathLst>
                <a:path w="7657" h="1419" extrusionOk="0">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8" name="Google Shape;7718;p86"/>
            <p:cNvSpPr/>
            <p:nvPr/>
          </p:nvSpPr>
          <p:spPr>
            <a:xfrm>
              <a:off x="6164975" y="3211525"/>
              <a:ext cx="191425" cy="35475"/>
            </a:xfrm>
            <a:custGeom>
              <a:avLst/>
              <a:gdLst/>
              <a:ahLst/>
              <a:cxnLst/>
              <a:rect l="l" t="t" r="r" b="b"/>
              <a:pathLst>
                <a:path w="7657" h="1419" extrusionOk="0">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9" name="Google Shape;7719;p86"/>
            <p:cNvSpPr/>
            <p:nvPr/>
          </p:nvSpPr>
          <p:spPr>
            <a:xfrm>
              <a:off x="6183100" y="3262725"/>
              <a:ext cx="155175" cy="35650"/>
            </a:xfrm>
            <a:custGeom>
              <a:avLst/>
              <a:gdLst/>
              <a:ahLst/>
              <a:cxnLst/>
              <a:rect l="l" t="t" r="r" b="b"/>
              <a:pathLst>
                <a:path w="6207" h="1426" extrusionOk="0">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0" name="Google Shape;7720;p86"/>
            <p:cNvSpPr/>
            <p:nvPr/>
          </p:nvSpPr>
          <p:spPr>
            <a:xfrm>
              <a:off x="6181525" y="3294225"/>
              <a:ext cx="155975" cy="74050"/>
            </a:xfrm>
            <a:custGeom>
              <a:avLst/>
              <a:gdLst/>
              <a:ahLst/>
              <a:cxnLst/>
              <a:rect l="l" t="t" r="r" b="b"/>
              <a:pathLst>
                <a:path w="6239" h="2962" extrusionOk="0">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1" name="Google Shape;7721;p86"/>
          <p:cNvGrpSpPr/>
          <p:nvPr/>
        </p:nvGrpSpPr>
        <p:grpSpPr>
          <a:xfrm>
            <a:off x="5303466" y="1378987"/>
            <a:ext cx="352886" cy="350049"/>
            <a:chOff x="946175" y="3253275"/>
            <a:chExt cx="298550" cy="296150"/>
          </a:xfrm>
        </p:grpSpPr>
        <p:sp>
          <p:nvSpPr>
            <p:cNvPr id="7722" name="Google Shape;7722;p86"/>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3" name="Google Shape;7723;p86"/>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4" name="Google Shape;7724;p86"/>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5" name="Google Shape;7725;p86"/>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6" name="Google Shape;7726;p86"/>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7" name="Google Shape;7727;p86"/>
          <p:cNvGrpSpPr/>
          <p:nvPr/>
        </p:nvGrpSpPr>
        <p:grpSpPr>
          <a:xfrm>
            <a:off x="5304397" y="1820951"/>
            <a:ext cx="351024" cy="347301"/>
            <a:chOff x="946175" y="3619500"/>
            <a:chExt cx="296975" cy="293825"/>
          </a:xfrm>
        </p:grpSpPr>
        <p:sp>
          <p:nvSpPr>
            <p:cNvPr id="7728" name="Google Shape;7728;p86"/>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9" name="Google Shape;7729;p86"/>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0" name="Google Shape;7730;p86"/>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1" name="Google Shape;7731;p86"/>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2" name="Google Shape;7732;p86"/>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3" name="Google Shape;7733;p86"/>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4" name="Google Shape;7734;p86"/>
          <p:cNvGrpSpPr/>
          <p:nvPr/>
        </p:nvGrpSpPr>
        <p:grpSpPr>
          <a:xfrm>
            <a:off x="5303939" y="2265585"/>
            <a:ext cx="351940" cy="350995"/>
            <a:chOff x="944600" y="3981825"/>
            <a:chExt cx="297750" cy="296950"/>
          </a:xfrm>
        </p:grpSpPr>
        <p:sp>
          <p:nvSpPr>
            <p:cNvPr id="7735" name="Google Shape;7735;p86"/>
            <p:cNvSpPr/>
            <p:nvPr/>
          </p:nvSpPr>
          <p:spPr>
            <a:xfrm>
              <a:off x="944600" y="3981825"/>
              <a:ext cx="297750" cy="296950"/>
            </a:xfrm>
            <a:custGeom>
              <a:avLst/>
              <a:gdLst/>
              <a:ahLst/>
              <a:cxnLst/>
              <a:rect l="l" t="t" r="r" b="b"/>
              <a:pathLst>
                <a:path w="11910" h="11878" extrusionOk="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6" name="Google Shape;7736;p86"/>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7" name="Google Shape;7737;p86"/>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8" name="Google Shape;7738;p86"/>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9" name="Google Shape;7739;p86"/>
          <p:cNvGrpSpPr/>
          <p:nvPr/>
        </p:nvGrpSpPr>
        <p:grpSpPr>
          <a:xfrm>
            <a:off x="7520875" y="1379445"/>
            <a:ext cx="350079" cy="349133"/>
            <a:chOff x="2768750" y="3227275"/>
            <a:chExt cx="296175" cy="295375"/>
          </a:xfrm>
        </p:grpSpPr>
        <p:sp>
          <p:nvSpPr>
            <p:cNvPr id="7740" name="Google Shape;7740;p86"/>
            <p:cNvSpPr/>
            <p:nvPr/>
          </p:nvSpPr>
          <p:spPr>
            <a:xfrm>
              <a:off x="2882950" y="3227275"/>
              <a:ext cx="68550" cy="69325"/>
            </a:xfrm>
            <a:custGeom>
              <a:avLst/>
              <a:gdLst/>
              <a:ahLst/>
              <a:cxnLst/>
              <a:rect l="l" t="t" r="r" b="b"/>
              <a:pathLst>
                <a:path w="2742" h="2773" extrusionOk="0">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1" name="Google Shape;7741;p86"/>
            <p:cNvSpPr/>
            <p:nvPr/>
          </p:nvSpPr>
          <p:spPr>
            <a:xfrm>
              <a:off x="2856175" y="3436000"/>
              <a:ext cx="17350" cy="34675"/>
            </a:xfrm>
            <a:custGeom>
              <a:avLst/>
              <a:gdLst/>
              <a:ahLst/>
              <a:cxnLst/>
              <a:rect l="l" t="t" r="r" b="b"/>
              <a:pathLst>
                <a:path w="694" h="1387" extrusionOk="0">
                  <a:moveTo>
                    <a:pt x="0" y="0"/>
                  </a:moveTo>
                  <a:lnTo>
                    <a:pt x="0" y="1386"/>
                  </a:lnTo>
                  <a:lnTo>
                    <a:pt x="694" y="1386"/>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2" name="Google Shape;7742;p86"/>
            <p:cNvSpPr/>
            <p:nvPr/>
          </p:nvSpPr>
          <p:spPr>
            <a:xfrm>
              <a:off x="2890050" y="3436000"/>
              <a:ext cx="18125" cy="34675"/>
            </a:xfrm>
            <a:custGeom>
              <a:avLst/>
              <a:gdLst/>
              <a:ahLst/>
              <a:cxnLst/>
              <a:rect l="l" t="t" r="r" b="b"/>
              <a:pathLst>
                <a:path w="725" h="1387" extrusionOk="0">
                  <a:moveTo>
                    <a:pt x="0" y="0"/>
                  </a:moveTo>
                  <a:lnTo>
                    <a:pt x="0" y="1386"/>
                  </a:lnTo>
                  <a:lnTo>
                    <a:pt x="725" y="138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3" name="Google Shape;7743;p86"/>
            <p:cNvSpPr/>
            <p:nvPr/>
          </p:nvSpPr>
          <p:spPr>
            <a:xfrm>
              <a:off x="2821525" y="3436000"/>
              <a:ext cx="17350" cy="34675"/>
            </a:xfrm>
            <a:custGeom>
              <a:avLst/>
              <a:gdLst/>
              <a:ahLst/>
              <a:cxnLst/>
              <a:rect l="l" t="t" r="r" b="b"/>
              <a:pathLst>
                <a:path w="694" h="1387" extrusionOk="0">
                  <a:moveTo>
                    <a:pt x="0" y="0"/>
                  </a:moveTo>
                  <a:lnTo>
                    <a:pt x="0" y="1386"/>
                  </a:lnTo>
                  <a:lnTo>
                    <a:pt x="693" y="1386"/>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4" name="Google Shape;7744;p86"/>
            <p:cNvSpPr/>
            <p:nvPr/>
          </p:nvSpPr>
          <p:spPr>
            <a:xfrm>
              <a:off x="2924700" y="3436000"/>
              <a:ext cx="34675" cy="34675"/>
            </a:xfrm>
            <a:custGeom>
              <a:avLst/>
              <a:gdLst/>
              <a:ahLst/>
              <a:cxnLst/>
              <a:rect l="l" t="t" r="r" b="b"/>
              <a:pathLst>
                <a:path w="1387" h="1387" extrusionOk="0">
                  <a:moveTo>
                    <a:pt x="0" y="0"/>
                  </a:moveTo>
                  <a:lnTo>
                    <a:pt x="0" y="1386"/>
                  </a:lnTo>
                  <a:lnTo>
                    <a:pt x="1387" y="138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5" name="Google Shape;7745;p86"/>
            <p:cNvSpPr/>
            <p:nvPr/>
          </p:nvSpPr>
          <p:spPr>
            <a:xfrm>
              <a:off x="2768750" y="3384800"/>
              <a:ext cx="244175" cy="137850"/>
            </a:xfrm>
            <a:custGeom>
              <a:avLst/>
              <a:gdLst/>
              <a:ahLst/>
              <a:cxnLst/>
              <a:rect l="l" t="t" r="r" b="b"/>
              <a:pathLst>
                <a:path w="9767" h="5514" extrusionOk="0">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6" name="Google Shape;7746;p86"/>
            <p:cNvSpPr/>
            <p:nvPr/>
          </p:nvSpPr>
          <p:spPr>
            <a:xfrm>
              <a:off x="3030250" y="3419450"/>
              <a:ext cx="34675" cy="68550"/>
            </a:xfrm>
            <a:custGeom>
              <a:avLst/>
              <a:gdLst/>
              <a:ahLst/>
              <a:cxnLst/>
              <a:rect l="l" t="t" r="r" b="b"/>
              <a:pathLst>
                <a:path w="1387" h="2742" extrusionOk="0">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7" name="Google Shape;7747;p86"/>
            <p:cNvSpPr/>
            <p:nvPr/>
          </p:nvSpPr>
          <p:spPr>
            <a:xfrm>
              <a:off x="2856175" y="3294225"/>
              <a:ext cx="122100" cy="73275"/>
            </a:xfrm>
            <a:custGeom>
              <a:avLst/>
              <a:gdLst/>
              <a:ahLst/>
              <a:cxnLst/>
              <a:rect l="l" t="t" r="r" b="b"/>
              <a:pathLst>
                <a:path w="4884" h="2931" extrusionOk="0">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8" name="Google Shape;7748;p86"/>
          <p:cNvGrpSpPr/>
          <p:nvPr/>
        </p:nvGrpSpPr>
        <p:grpSpPr>
          <a:xfrm>
            <a:off x="7541826" y="1820317"/>
            <a:ext cx="308177" cy="348572"/>
            <a:chOff x="2786075" y="3591800"/>
            <a:chExt cx="260725" cy="294900"/>
          </a:xfrm>
        </p:grpSpPr>
        <p:sp>
          <p:nvSpPr>
            <p:cNvPr id="7749" name="Google Shape;7749;p86"/>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0" name="Google Shape;7750;p86"/>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1" name="Google Shape;7751;p86"/>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2" name="Google Shape;7752;p86"/>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3" name="Google Shape;7753;p86"/>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4" name="Google Shape;7754;p86"/>
          <p:cNvGrpSpPr/>
          <p:nvPr/>
        </p:nvGrpSpPr>
        <p:grpSpPr>
          <a:xfrm>
            <a:off x="7582324" y="2266044"/>
            <a:ext cx="227180" cy="350079"/>
            <a:chOff x="2819150" y="3955025"/>
            <a:chExt cx="192200" cy="296175"/>
          </a:xfrm>
        </p:grpSpPr>
        <p:sp>
          <p:nvSpPr>
            <p:cNvPr id="7755" name="Google Shape;7755;p86"/>
            <p:cNvSpPr/>
            <p:nvPr/>
          </p:nvSpPr>
          <p:spPr>
            <a:xfrm>
              <a:off x="2856175" y="4007025"/>
              <a:ext cx="122100" cy="70125"/>
            </a:xfrm>
            <a:custGeom>
              <a:avLst/>
              <a:gdLst/>
              <a:ahLst/>
              <a:cxnLst/>
              <a:rect l="l" t="t" r="r" b="b"/>
              <a:pathLst>
                <a:path w="4884" h="2805" extrusionOk="0">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6" name="Google Shape;7756;p86"/>
            <p:cNvSpPr/>
            <p:nvPr/>
          </p:nvSpPr>
          <p:spPr>
            <a:xfrm>
              <a:off x="2819150" y="4180300"/>
              <a:ext cx="192200" cy="70900"/>
            </a:xfrm>
            <a:custGeom>
              <a:avLst/>
              <a:gdLst/>
              <a:ahLst/>
              <a:cxnLst/>
              <a:rect l="l" t="t" r="r" b="b"/>
              <a:pathLst>
                <a:path w="7688" h="2836" extrusionOk="0">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7" name="Google Shape;7757;p86"/>
            <p:cNvSpPr/>
            <p:nvPr/>
          </p:nvSpPr>
          <p:spPr>
            <a:xfrm>
              <a:off x="2882950" y="3955025"/>
              <a:ext cx="68550" cy="35475"/>
            </a:xfrm>
            <a:custGeom>
              <a:avLst/>
              <a:gdLst/>
              <a:ahLst/>
              <a:cxnLst/>
              <a:rect l="l" t="t" r="r" b="b"/>
              <a:pathLst>
                <a:path w="2742" h="1419" extrusionOk="0">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8" name="Google Shape;7758;p86"/>
            <p:cNvSpPr/>
            <p:nvPr/>
          </p:nvSpPr>
          <p:spPr>
            <a:xfrm>
              <a:off x="2856975" y="4093650"/>
              <a:ext cx="118950" cy="70125"/>
            </a:xfrm>
            <a:custGeom>
              <a:avLst/>
              <a:gdLst/>
              <a:ahLst/>
              <a:cxnLst/>
              <a:rect l="l" t="t" r="r" b="b"/>
              <a:pathLst>
                <a:path w="4758" h="2805" extrusionOk="0">
                  <a:moveTo>
                    <a:pt x="473" y="1"/>
                  </a:moveTo>
                  <a:lnTo>
                    <a:pt x="0" y="2805"/>
                  </a:lnTo>
                  <a:lnTo>
                    <a:pt x="4757" y="2805"/>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9" name="Google Shape;7759;p86"/>
          <p:cNvGrpSpPr/>
          <p:nvPr/>
        </p:nvGrpSpPr>
        <p:grpSpPr>
          <a:xfrm>
            <a:off x="6206097" y="2731642"/>
            <a:ext cx="349133" cy="348217"/>
            <a:chOff x="4629125" y="3235150"/>
            <a:chExt cx="295375" cy="294600"/>
          </a:xfrm>
        </p:grpSpPr>
        <p:sp>
          <p:nvSpPr>
            <p:cNvPr id="7760" name="Google Shape;7760;p86"/>
            <p:cNvSpPr/>
            <p:nvPr/>
          </p:nvSpPr>
          <p:spPr>
            <a:xfrm>
              <a:off x="4696850" y="3391100"/>
              <a:ext cx="35475" cy="35475"/>
            </a:xfrm>
            <a:custGeom>
              <a:avLst/>
              <a:gdLst/>
              <a:ahLst/>
              <a:cxnLst/>
              <a:rect l="l" t="t" r="r" b="b"/>
              <a:pathLst>
                <a:path w="1419" h="1419" extrusionOk="0">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1" name="Google Shape;7761;p86"/>
            <p:cNvSpPr/>
            <p:nvPr/>
          </p:nvSpPr>
          <p:spPr>
            <a:xfrm>
              <a:off x="4680300" y="3443875"/>
              <a:ext cx="69350" cy="34675"/>
            </a:xfrm>
            <a:custGeom>
              <a:avLst/>
              <a:gdLst/>
              <a:ahLst/>
              <a:cxnLst/>
              <a:rect l="l" t="t" r="r" b="b"/>
              <a:pathLst>
                <a:path w="2774" h="1387" extrusionOk="0">
                  <a:moveTo>
                    <a:pt x="1387" y="0"/>
                  </a:moveTo>
                  <a:cubicBezTo>
                    <a:pt x="631" y="0"/>
                    <a:pt x="1" y="630"/>
                    <a:pt x="1" y="1387"/>
                  </a:cubicBezTo>
                  <a:lnTo>
                    <a:pt x="2773" y="1387"/>
                  </a:lnTo>
                  <a:cubicBezTo>
                    <a:pt x="2773" y="630"/>
                    <a:pt x="217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2" name="Google Shape;7762;p86"/>
            <p:cNvSpPr/>
            <p:nvPr/>
          </p:nvSpPr>
          <p:spPr>
            <a:xfrm>
              <a:off x="4629125" y="3339900"/>
              <a:ext cx="295375" cy="189850"/>
            </a:xfrm>
            <a:custGeom>
              <a:avLst/>
              <a:gdLst/>
              <a:ahLst/>
              <a:cxnLst/>
              <a:rect l="l" t="t" r="r" b="b"/>
              <a:pathLst>
                <a:path w="11815" h="7594" extrusionOk="0">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3" name="Google Shape;7763;p86"/>
            <p:cNvSpPr/>
            <p:nvPr/>
          </p:nvSpPr>
          <p:spPr>
            <a:xfrm>
              <a:off x="4714975" y="3287125"/>
              <a:ext cx="122100" cy="70125"/>
            </a:xfrm>
            <a:custGeom>
              <a:avLst/>
              <a:gdLst/>
              <a:ahLst/>
              <a:cxnLst/>
              <a:rect l="l" t="t" r="r" b="b"/>
              <a:pathLst>
                <a:path w="4884" h="2805" extrusionOk="0">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4" name="Google Shape;7764;p86"/>
            <p:cNvSpPr/>
            <p:nvPr/>
          </p:nvSpPr>
          <p:spPr>
            <a:xfrm>
              <a:off x="4732300" y="3235150"/>
              <a:ext cx="86650" cy="35475"/>
            </a:xfrm>
            <a:custGeom>
              <a:avLst/>
              <a:gdLst/>
              <a:ahLst/>
              <a:cxnLst/>
              <a:rect l="l" t="t" r="r" b="b"/>
              <a:pathLst>
                <a:path w="3466" h="1419" extrusionOk="0">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5" name="Google Shape;7765;p86"/>
          <p:cNvGrpSpPr/>
          <p:nvPr/>
        </p:nvGrpSpPr>
        <p:grpSpPr>
          <a:xfrm>
            <a:off x="6206082" y="3179175"/>
            <a:ext cx="349163" cy="349133"/>
            <a:chOff x="4628325" y="3599825"/>
            <a:chExt cx="295400" cy="295375"/>
          </a:xfrm>
        </p:grpSpPr>
        <p:sp>
          <p:nvSpPr>
            <p:cNvPr id="7766" name="Google Shape;7766;p86"/>
            <p:cNvSpPr/>
            <p:nvPr/>
          </p:nvSpPr>
          <p:spPr>
            <a:xfrm>
              <a:off x="4679525" y="3686450"/>
              <a:ext cx="17350" cy="86675"/>
            </a:xfrm>
            <a:custGeom>
              <a:avLst/>
              <a:gdLst/>
              <a:ahLst/>
              <a:cxnLst/>
              <a:rect l="l" t="t" r="r" b="b"/>
              <a:pathLst>
                <a:path w="694" h="3467" extrusionOk="0">
                  <a:moveTo>
                    <a:pt x="0" y="1"/>
                  </a:moveTo>
                  <a:lnTo>
                    <a:pt x="0" y="3466"/>
                  </a:lnTo>
                  <a:lnTo>
                    <a:pt x="694" y="3466"/>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7" name="Google Shape;7767;p86"/>
            <p:cNvSpPr/>
            <p:nvPr/>
          </p:nvSpPr>
          <p:spPr>
            <a:xfrm>
              <a:off x="4854375" y="3686450"/>
              <a:ext cx="18150" cy="86675"/>
            </a:xfrm>
            <a:custGeom>
              <a:avLst/>
              <a:gdLst/>
              <a:ahLst/>
              <a:cxnLst/>
              <a:rect l="l" t="t" r="r" b="b"/>
              <a:pathLst>
                <a:path w="726" h="3467" extrusionOk="0">
                  <a:moveTo>
                    <a:pt x="1" y="1"/>
                  </a:moveTo>
                  <a:lnTo>
                    <a:pt x="1" y="3466"/>
                  </a:lnTo>
                  <a:lnTo>
                    <a:pt x="725" y="3466"/>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8" name="Google Shape;7768;p86"/>
            <p:cNvSpPr/>
            <p:nvPr/>
          </p:nvSpPr>
          <p:spPr>
            <a:xfrm>
              <a:off x="4679525" y="3790425"/>
              <a:ext cx="17350" cy="104000"/>
            </a:xfrm>
            <a:custGeom>
              <a:avLst/>
              <a:gdLst/>
              <a:ahLst/>
              <a:cxnLst/>
              <a:rect l="l" t="t" r="r" b="b"/>
              <a:pathLst>
                <a:path w="694" h="4160" extrusionOk="0">
                  <a:moveTo>
                    <a:pt x="0" y="0"/>
                  </a:moveTo>
                  <a:lnTo>
                    <a:pt x="0" y="4159"/>
                  </a:lnTo>
                  <a:lnTo>
                    <a:pt x="694" y="4159"/>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9" name="Google Shape;7769;p86"/>
            <p:cNvSpPr/>
            <p:nvPr/>
          </p:nvSpPr>
          <p:spPr>
            <a:xfrm>
              <a:off x="4854375" y="3790425"/>
              <a:ext cx="18150" cy="104000"/>
            </a:xfrm>
            <a:custGeom>
              <a:avLst/>
              <a:gdLst/>
              <a:ahLst/>
              <a:cxnLst/>
              <a:rect l="l" t="t" r="r" b="b"/>
              <a:pathLst>
                <a:path w="726" h="4160" extrusionOk="0">
                  <a:moveTo>
                    <a:pt x="1" y="0"/>
                  </a:moveTo>
                  <a:lnTo>
                    <a:pt x="1" y="4159"/>
                  </a:lnTo>
                  <a:lnTo>
                    <a:pt x="725" y="4159"/>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0" name="Google Shape;7770;p86"/>
            <p:cNvSpPr/>
            <p:nvPr/>
          </p:nvSpPr>
          <p:spPr>
            <a:xfrm>
              <a:off x="4628325" y="3686450"/>
              <a:ext cx="34675" cy="86675"/>
            </a:xfrm>
            <a:custGeom>
              <a:avLst/>
              <a:gdLst/>
              <a:ahLst/>
              <a:cxnLst/>
              <a:rect l="l" t="t" r="r" b="b"/>
              <a:pathLst>
                <a:path w="1387" h="3467" extrusionOk="0">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1" name="Google Shape;7771;p86"/>
            <p:cNvSpPr/>
            <p:nvPr/>
          </p:nvSpPr>
          <p:spPr>
            <a:xfrm>
              <a:off x="4714975" y="3686450"/>
              <a:ext cx="122100" cy="86675"/>
            </a:xfrm>
            <a:custGeom>
              <a:avLst/>
              <a:gdLst/>
              <a:ahLst/>
              <a:cxnLst/>
              <a:rect l="l" t="t" r="r" b="b"/>
              <a:pathLst>
                <a:path w="4884" h="3467" extrusionOk="0">
                  <a:moveTo>
                    <a:pt x="0" y="1"/>
                  </a:moveTo>
                  <a:lnTo>
                    <a:pt x="0" y="3466"/>
                  </a:lnTo>
                  <a:lnTo>
                    <a:pt x="4883" y="3466"/>
                  </a:lnTo>
                  <a:lnTo>
                    <a:pt x="4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2" name="Google Shape;7772;p86"/>
            <p:cNvSpPr/>
            <p:nvPr/>
          </p:nvSpPr>
          <p:spPr>
            <a:xfrm>
              <a:off x="4889025" y="3777825"/>
              <a:ext cx="34700" cy="117375"/>
            </a:xfrm>
            <a:custGeom>
              <a:avLst/>
              <a:gdLst/>
              <a:ahLst/>
              <a:cxnLst/>
              <a:rect l="l" t="t" r="r" b="b"/>
              <a:pathLst>
                <a:path w="1388" h="4695" extrusionOk="0">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3" name="Google Shape;7773;p86"/>
            <p:cNvSpPr/>
            <p:nvPr/>
          </p:nvSpPr>
          <p:spPr>
            <a:xfrm>
              <a:off x="4628325" y="3777825"/>
              <a:ext cx="34675" cy="116600"/>
            </a:xfrm>
            <a:custGeom>
              <a:avLst/>
              <a:gdLst/>
              <a:ahLst/>
              <a:cxnLst/>
              <a:rect l="l" t="t" r="r" b="b"/>
              <a:pathLst>
                <a:path w="1387" h="4664" extrusionOk="0">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4" name="Google Shape;7774;p86"/>
            <p:cNvSpPr/>
            <p:nvPr/>
          </p:nvSpPr>
          <p:spPr>
            <a:xfrm>
              <a:off x="4766950" y="3790425"/>
              <a:ext cx="17350" cy="18150"/>
            </a:xfrm>
            <a:custGeom>
              <a:avLst/>
              <a:gdLst/>
              <a:ahLst/>
              <a:cxnLst/>
              <a:rect l="l" t="t" r="r" b="b"/>
              <a:pathLst>
                <a:path w="694" h="726" extrusionOk="0">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5" name="Google Shape;7775;p86"/>
            <p:cNvSpPr/>
            <p:nvPr/>
          </p:nvSpPr>
          <p:spPr>
            <a:xfrm>
              <a:off x="4889025" y="3686450"/>
              <a:ext cx="34700" cy="86675"/>
            </a:xfrm>
            <a:custGeom>
              <a:avLst/>
              <a:gdLst/>
              <a:ahLst/>
              <a:cxnLst/>
              <a:rect l="l" t="t" r="r" b="b"/>
              <a:pathLst>
                <a:path w="1388" h="3467" extrusionOk="0">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6" name="Google Shape;7776;p86"/>
            <p:cNvSpPr/>
            <p:nvPr/>
          </p:nvSpPr>
          <p:spPr>
            <a:xfrm>
              <a:off x="4714975" y="3790425"/>
              <a:ext cx="122100" cy="104000"/>
            </a:xfrm>
            <a:custGeom>
              <a:avLst/>
              <a:gdLst/>
              <a:ahLst/>
              <a:cxnLst/>
              <a:rect l="l" t="t" r="r" b="b"/>
              <a:pathLst>
                <a:path w="4884" h="4160" extrusionOk="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7" name="Google Shape;7777;p86"/>
            <p:cNvSpPr/>
            <p:nvPr/>
          </p:nvSpPr>
          <p:spPr>
            <a:xfrm>
              <a:off x="4714175" y="3599825"/>
              <a:ext cx="122100" cy="69325"/>
            </a:xfrm>
            <a:custGeom>
              <a:avLst/>
              <a:gdLst/>
              <a:ahLst/>
              <a:cxnLst/>
              <a:rect l="l" t="t" r="r" b="b"/>
              <a:pathLst>
                <a:path w="4884" h="2773" extrusionOk="0">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8" name="Google Shape;7778;p86"/>
          <p:cNvGrpSpPr/>
          <p:nvPr/>
        </p:nvGrpSpPr>
        <p:grpSpPr>
          <a:xfrm>
            <a:off x="6227033" y="3654786"/>
            <a:ext cx="307261" cy="350079"/>
            <a:chOff x="4645650" y="3962900"/>
            <a:chExt cx="259950" cy="296175"/>
          </a:xfrm>
        </p:grpSpPr>
        <p:sp>
          <p:nvSpPr>
            <p:cNvPr id="7779" name="Google Shape;7779;p86"/>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0" name="Google Shape;7780;p86"/>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1" name="Google Shape;7781;p86"/>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2" name="Google Shape;7782;p86"/>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3" name="Google Shape;7783;p86"/>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4" name="Google Shape;7784;p86"/>
            <p:cNvSpPr/>
            <p:nvPr/>
          </p:nvSpPr>
          <p:spPr>
            <a:xfrm>
              <a:off x="4678725" y="3962900"/>
              <a:ext cx="190650" cy="174100"/>
            </a:xfrm>
            <a:custGeom>
              <a:avLst/>
              <a:gdLst/>
              <a:ahLst/>
              <a:cxnLst/>
              <a:rect l="l" t="t" r="r" b="b"/>
              <a:pathLst>
                <a:path w="7626"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5" name="Google Shape;7785;p86"/>
          <p:cNvGrpSpPr/>
          <p:nvPr/>
        </p:nvGrpSpPr>
        <p:grpSpPr>
          <a:xfrm>
            <a:off x="7979994" y="3179648"/>
            <a:ext cx="349133" cy="348188"/>
            <a:chOff x="6143725" y="3582500"/>
            <a:chExt cx="295375" cy="294575"/>
          </a:xfrm>
        </p:grpSpPr>
        <p:sp>
          <p:nvSpPr>
            <p:cNvPr id="7786" name="Google Shape;7786;p86"/>
            <p:cNvSpPr/>
            <p:nvPr/>
          </p:nvSpPr>
          <p:spPr>
            <a:xfrm>
              <a:off x="6143725" y="3720325"/>
              <a:ext cx="295375" cy="156750"/>
            </a:xfrm>
            <a:custGeom>
              <a:avLst/>
              <a:gdLst/>
              <a:ahLst/>
              <a:cxnLst/>
              <a:rect l="l" t="t" r="r" b="b"/>
              <a:pathLst>
                <a:path w="11815" h="6270" extrusionOk="0">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7" name="Google Shape;7787;p86"/>
            <p:cNvSpPr/>
            <p:nvPr/>
          </p:nvSpPr>
          <p:spPr>
            <a:xfrm>
              <a:off x="6246900" y="3773100"/>
              <a:ext cx="88225" cy="17350"/>
            </a:xfrm>
            <a:custGeom>
              <a:avLst/>
              <a:gdLst/>
              <a:ahLst/>
              <a:cxnLst/>
              <a:rect l="l" t="t" r="r" b="b"/>
              <a:pathLst>
                <a:path w="3529" h="694" extrusionOk="0">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8" name="Google Shape;7788;p86"/>
            <p:cNvSpPr/>
            <p:nvPr/>
          </p:nvSpPr>
          <p:spPr>
            <a:xfrm>
              <a:off x="6161050" y="3582500"/>
              <a:ext cx="86650" cy="34675"/>
            </a:xfrm>
            <a:custGeom>
              <a:avLst/>
              <a:gdLst/>
              <a:ahLst/>
              <a:cxnLst/>
              <a:rect l="l" t="t" r="r" b="b"/>
              <a:pathLst>
                <a:path w="3466" h="1387" extrusionOk="0">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9" name="Google Shape;7789;p86"/>
            <p:cNvSpPr/>
            <p:nvPr/>
          </p:nvSpPr>
          <p:spPr>
            <a:xfrm>
              <a:off x="6160250" y="3633675"/>
              <a:ext cx="86675" cy="69350"/>
            </a:xfrm>
            <a:custGeom>
              <a:avLst/>
              <a:gdLst/>
              <a:ahLst/>
              <a:cxnLst/>
              <a:rect l="l" t="t" r="r" b="b"/>
              <a:pathLst>
                <a:path w="3467" h="2774" extrusionOk="0">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0" name="Google Shape;7790;p86"/>
            <p:cNvSpPr/>
            <p:nvPr/>
          </p:nvSpPr>
          <p:spPr>
            <a:xfrm>
              <a:off x="6336675" y="3599025"/>
              <a:ext cx="85875" cy="69350"/>
            </a:xfrm>
            <a:custGeom>
              <a:avLst/>
              <a:gdLst/>
              <a:ahLst/>
              <a:cxnLst/>
              <a:rect l="l" t="t" r="r" b="b"/>
              <a:pathLst>
                <a:path w="3435" h="2774" extrusionOk="0">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1" name="Google Shape;7791;p86"/>
            <p:cNvSpPr/>
            <p:nvPr/>
          </p:nvSpPr>
          <p:spPr>
            <a:xfrm>
              <a:off x="6335100" y="3686450"/>
              <a:ext cx="86675" cy="17350"/>
            </a:xfrm>
            <a:custGeom>
              <a:avLst/>
              <a:gdLst/>
              <a:ahLst/>
              <a:cxnLst/>
              <a:rect l="l" t="t" r="r" b="b"/>
              <a:pathLst>
                <a:path w="3467" h="694" extrusionOk="0">
                  <a:moveTo>
                    <a:pt x="1" y="1"/>
                  </a:moveTo>
                  <a:lnTo>
                    <a:pt x="1" y="694"/>
                  </a:lnTo>
                  <a:lnTo>
                    <a:pt x="3466" y="694"/>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2" name="Google Shape;7792;p86"/>
            <p:cNvSpPr/>
            <p:nvPr/>
          </p:nvSpPr>
          <p:spPr>
            <a:xfrm>
              <a:off x="6264225" y="3617150"/>
              <a:ext cx="53575" cy="86650"/>
            </a:xfrm>
            <a:custGeom>
              <a:avLst/>
              <a:gdLst/>
              <a:ahLst/>
              <a:cxnLst/>
              <a:rect l="l" t="t" r="r" b="b"/>
              <a:pathLst>
                <a:path w="2143" h="3466" extrusionOk="0">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3" name="Google Shape;7793;p86"/>
          <p:cNvGrpSpPr/>
          <p:nvPr/>
        </p:nvGrpSpPr>
        <p:grpSpPr>
          <a:xfrm>
            <a:off x="5748820" y="1378987"/>
            <a:ext cx="350995" cy="350049"/>
            <a:chOff x="1310075" y="3253275"/>
            <a:chExt cx="296950" cy="296150"/>
          </a:xfrm>
        </p:grpSpPr>
        <p:sp>
          <p:nvSpPr>
            <p:cNvPr id="7794" name="Google Shape;7794;p86"/>
            <p:cNvSpPr/>
            <p:nvPr/>
          </p:nvSpPr>
          <p:spPr>
            <a:xfrm>
              <a:off x="1423475" y="3359600"/>
              <a:ext cx="69350" cy="68550"/>
            </a:xfrm>
            <a:custGeom>
              <a:avLst/>
              <a:gdLst/>
              <a:ahLst/>
              <a:cxnLst/>
              <a:rect l="l" t="t" r="r" b="b"/>
              <a:pathLst>
                <a:path w="2774" h="2742"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5" name="Google Shape;7795;p86"/>
            <p:cNvSpPr/>
            <p:nvPr/>
          </p:nvSpPr>
          <p:spPr>
            <a:xfrm>
              <a:off x="1310075" y="3253275"/>
              <a:ext cx="296950" cy="296150"/>
            </a:xfrm>
            <a:custGeom>
              <a:avLst/>
              <a:gdLst/>
              <a:ahLst/>
              <a:cxnLst/>
              <a:rect l="l" t="t" r="r" b="b"/>
              <a:pathLst>
                <a:path w="11878" h="11846" extrusionOk="0">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6" name="Google Shape;7796;p86"/>
            <p:cNvSpPr/>
            <p:nvPr/>
          </p:nvSpPr>
          <p:spPr>
            <a:xfrm>
              <a:off x="1399850" y="3426550"/>
              <a:ext cx="116600" cy="52800"/>
            </a:xfrm>
            <a:custGeom>
              <a:avLst/>
              <a:gdLst/>
              <a:ahLst/>
              <a:cxnLst/>
              <a:rect l="l" t="t" r="r" b="b"/>
              <a:pathLst>
                <a:path w="4664" h="2112" extrusionOk="0">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97" name="Google Shape;7797;p86"/>
          <p:cNvSpPr/>
          <p:nvPr/>
        </p:nvSpPr>
        <p:spPr>
          <a:xfrm>
            <a:off x="5750241" y="1821075"/>
            <a:ext cx="348217" cy="347272"/>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98" name="Google Shape;7798;p86"/>
          <p:cNvGrpSpPr/>
          <p:nvPr/>
        </p:nvGrpSpPr>
        <p:grpSpPr>
          <a:xfrm>
            <a:off x="5748347" y="2265246"/>
            <a:ext cx="351941" cy="351675"/>
            <a:chOff x="1310075" y="3980250"/>
            <a:chExt cx="297750" cy="297525"/>
          </a:xfrm>
        </p:grpSpPr>
        <p:sp>
          <p:nvSpPr>
            <p:cNvPr id="7799" name="Google Shape;7799;p86"/>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0" name="Google Shape;7800;p86"/>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1" name="Google Shape;7801;p86"/>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2" name="Google Shape;7802;p86"/>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3" name="Google Shape;7803;p86"/>
          <p:cNvGrpSpPr/>
          <p:nvPr/>
        </p:nvGrpSpPr>
        <p:grpSpPr>
          <a:xfrm>
            <a:off x="8013136" y="1379445"/>
            <a:ext cx="266305" cy="349133"/>
            <a:chOff x="3167275" y="3227275"/>
            <a:chExt cx="225300" cy="295375"/>
          </a:xfrm>
        </p:grpSpPr>
        <p:sp>
          <p:nvSpPr>
            <p:cNvPr id="7804" name="Google Shape;7804;p86"/>
            <p:cNvSpPr/>
            <p:nvPr/>
          </p:nvSpPr>
          <p:spPr>
            <a:xfrm>
              <a:off x="3167275" y="3227275"/>
              <a:ext cx="225300" cy="207950"/>
            </a:xfrm>
            <a:custGeom>
              <a:avLst/>
              <a:gdLst/>
              <a:ahLst/>
              <a:cxnLst/>
              <a:rect l="l" t="t" r="r" b="b"/>
              <a:pathLst>
                <a:path w="9012" h="8318" extrusionOk="0">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5" name="Google Shape;7805;p86"/>
            <p:cNvSpPr/>
            <p:nvPr/>
          </p:nvSpPr>
          <p:spPr>
            <a:xfrm>
              <a:off x="3262600" y="3278475"/>
              <a:ext cx="35450" cy="35475"/>
            </a:xfrm>
            <a:custGeom>
              <a:avLst/>
              <a:gdLst/>
              <a:ahLst/>
              <a:cxnLst/>
              <a:rect l="l" t="t" r="r" b="b"/>
              <a:pathLst>
                <a:path w="1418" h="1419" extrusionOk="0">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6" name="Google Shape;7806;p86"/>
            <p:cNvSpPr/>
            <p:nvPr/>
          </p:nvSpPr>
          <p:spPr>
            <a:xfrm>
              <a:off x="3220050" y="3452525"/>
              <a:ext cx="121325" cy="35475"/>
            </a:xfrm>
            <a:custGeom>
              <a:avLst/>
              <a:gdLst/>
              <a:ahLst/>
              <a:cxnLst/>
              <a:rect l="l" t="t" r="r" b="b"/>
              <a:pathLst>
                <a:path w="4853" h="1419" extrusionOk="0">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7" name="Google Shape;7807;p86"/>
            <p:cNvSpPr/>
            <p:nvPr/>
          </p:nvSpPr>
          <p:spPr>
            <a:xfrm>
              <a:off x="3237375" y="3332025"/>
              <a:ext cx="86675" cy="52000"/>
            </a:xfrm>
            <a:custGeom>
              <a:avLst/>
              <a:gdLst/>
              <a:ahLst/>
              <a:cxnLst/>
              <a:rect l="l" t="t" r="r" b="b"/>
              <a:pathLst>
                <a:path w="3467" h="2080" extrusionOk="0">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8" name="Google Shape;7808;p86"/>
            <p:cNvSpPr/>
            <p:nvPr/>
          </p:nvSpPr>
          <p:spPr>
            <a:xfrm>
              <a:off x="3237375" y="3505300"/>
              <a:ext cx="87450" cy="17350"/>
            </a:xfrm>
            <a:custGeom>
              <a:avLst/>
              <a:gdLst/>
              <a:ahLst/>
              <a:cxnLst/>
              <a:rect l="l" t="t" r="r" b="b"/>
              <a:pathLst>
                <a:path w="3498" h="694" extrusionOk="0">
                  <a:moveTo>
                    <a:pt x="32" y="1"/>
                  </a:moveTo>
                  <a:cubicBezTo>
                    <a:pt x="1" y="379"/>
                    <a:pt x="284" y="694"/>
                    <a:pt x="694" y="694"/>
                  </a:cubicBezTo>
                  <a:lnTo>
                    <a:pt x="2773" y="694"/>
                  </a:lnTo>
                  <a:cubicBezTo>
                    <a:pt x="3183" y="694"/>
                    <a:pt x="3498" y="379"/>
                    <a:pt x="34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09" name="Google Shape;7809;p86"/>
          <p:cNvSpPr/>
          <p:nvPr/>
        </p:nvSpPr>
        <p:spPr>
          <a:xfrm>
            <a:off x="7962474" y="1819331"/>
            <a:ext cx="367779" cy="350758"/>
          </a:xfrm>
          <a:custGeom>
            <a:avLst/>
            <a:gdLst/>
            <a:ahLst/>
            <a:cxnLst/>
            <a:rect l="l" t="t" r="r" b="b"/>
            <a:pathLst>
              <a:path w="12446" h="11870" extrusionOk="0">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10" name="Google Shape;7810;p86"/>
          <p:cNvGrpSpPr/>
          <p:nvPr/>
        </p:nvGrpSpPr>
        <p:grpSpPr>
          <a:xfrm>
            <a:off x="7970318" y="2266502"/>
            <a:ext cx="351940" cy="349163"/>
            <a:chOff x="3133425" y="3955025"/>
            <a:chExt cx="297750" cy="295400"/>
          </a:xfrm>
        </p:grpSpPr>
        <p:sp>
          <p:nvSpPr>
            <p:cNvPr id="7811" name="Google Shape;7811;p86"/>
            <p:cNvSpPr/>
            <p:nvPr/>
          </p:nvSpPr>
          <p:spPr>
            <a:xfrm>
              <a:off x="3133425" y="4058225"/>
              <a:ext cx="297750" cy="192200"/>
            </a:xfrm>
            <a:custGeom>
              <a:avLst/>
              <a:gdLst/>
              <a:ahLst/>
              <a:cxnLst/>
              <a:rect l="l" t="t" r="r" b="b"/>
              <a:pathLst>
                <a:path w="11910" h="7688" extrusionOk="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2" name="Google Shape;7812;p86"/>
            <p:cNvSpPr/>
            <p:nvPr/>
          </p:nvSpPr>
          <p:spPr>
            <a:xfrm>
              <a:off x="3263375" y="4007025"/>
              <a:ext cx="35475" cy="35450"/>
            </a:xfrm>
            <a:custGeom>
              <a:avLst/>
              <a:gdLst/>
              <a:ahLst/>
              <a:cxnLst/>
              <a:rect l="l" t="t" r="r" b="b"/>
              <a:pathLst>
                <a:path w="1419" h="1418" extrusionOk="0">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3" name="Google Shape;7813;p86"/>
            <p:cNvSpPr/>
            <p:nvPr/>
          </p:nvSpPr>
          <p:spPr>
            <a:xfrm>
              <a:off x="3203525" y="3955025"/>
              <a:ext cx="155175" cy="135500"/>
            </a:xfrm>
            <a:custGeom>
              <a:avLst/>
              <a:gdLst/>
              <a:ahLst/>
              <a:cxnLst/>
              <a:rect l="l" t="t" r="r" b="b"/>
              <a:pathLst>
                <a:path w="6207" h="5420" extrusionOk="0">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4" name="Google Shape;7814;p86"/>
          <p:cNvGrpSpPr/>
          <p:nvPr/>
        </p:nvGrpSpPr>
        <p:grpSpPr>
          <a:xfrm>
            <a:off x="6650491" y="2730090"/>
            <a:ext cx="350079" cy="351320"/>
            <a:chOff x="4991425" y="3234750"/>
            <a:chExt cx="296175" cy="297225"/>
          </a:xfrm>
        </p:grpSpPr>
        <p:sp>
          <p:nvSpPr>
            <p:cNvPr id="7815" name="Google Shape;7815;p86"/>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6" name="Google Shape;7816;p86"/>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7" name="Google Shape;7817;p86"/>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8" name="Google Shape;7818;p86"/>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9" name="Google Shape;7819;p86"/>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0" name="Google Shape;7820;p86"/>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1" name="Google Shape;7821;p86"/>
          <p:cNvGrpSpPr/>
          <p:nvPr/>
        </p:nvGrpSpPr>
        <p:grpSpPr>
          <a:xfrm>
            <a:off x="6650491" y="3199653"/>
            <a:ext cx="350079" cy="308177"/>
            <a:chOff x="4991425" y="3617150"/>
            <a:chExt cx="296175" cy="260725"/>
          </a:xfrm>
        </p:grpSpPr>
        <p:sp>
          <p:nvSpPr>
            <p:cNvPr id="7822" name="Google Shape;7822;p86"/>
            <p:cNvSpPr/>
            <p:nvPr/>
          </p:nvSpPr>
          <p:spPr>
            <a:xfrm>
              <a:off x="5069400" y="3738450"/>
              <a:ext cx="139425" cy="139425"/>
            </a:xfrm>
            <a:custGeom>
              <a:avLst/>
              <a:gdLst/>
              <a:ahLst/>
              <a:cxnLst/>
              <a:rect l="l" t="t" r="r" b="b"/>
              <a:pathLst>
                <a:path w="5577" h="5577" extrusionOk="0">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3" name="Google Shape;7823;p86"/>
            <p:cNvSpPr/>
            <p:nvPr/>
          </p:nvSpPr>
          <p:spPr>
            <a:xfrm>
              <a:off x="5200150" y="3617150"/>
              <a:ext cx="69325" cy="69325"/>
            </a:xfrm>
            <a:custGeom>
              <a:avLst/>
              <a:gdLst/>
              <a:ahLst/>
              <a:cxnLst/>
              <a:rect l="l" t="t" r="r" b="b"/>
              <a:pathLst>
                <a:path w="2773" h="2773" extrusionOk="0">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4" name="Google Shape;7824;p86"/>
            <p:cNvSpPr/>
            <p:nvPr/>
          </p:nvSpPr>
          <p:spPr>
            <a:xfrm>
              <a:off x="5009550" y="3617150"/>
              <a:ext cx="68525" cy="69325"/>
            </a:xfrm>
            <a:custGeom>
              <a:avLst/>
              <a:gdLst/>
              <a:ahLst/>
              <a:cxnLst/>
              <a:rect l="l" t="t" r="r" b="b"/>
              <a:pathLst>
                <a:path w="2741" h="2773" extrusionOk="0">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5" name="Google Shape;7825;p86"/>
            <p:cNvSpPr/>
            <p:nvPr/>
          </p:nvSpPr>
          <p:spPr>
            <a:xfrm>
              <a:off x="4991425" y="3686450"/>
              <a:ext cx="104775" cy="52025"/>
            </a:xfrm>
            <a:custGeom>
              <a:avLst/>
              <a:gdLst/>
              <a:ahLst/>
              <a:cxnLst/>
              <a:rect l="l" t="t" r="r" b="b"/>
              <a:pathLst>
                <a:path w="4191" h="2081" extrusionOk="0">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6" name="Google Shape;7826;p86"/>
            <p:cNvSpPr/>
            <p:nvPr/>
          </p:nvSpPr>
          <p:spPr>
            <a:xfrm>
              <a:off x="5183600" y="3686450"/>
              <a:ext cx="104000" cy="52025"/>
            </a:xfrm>
            <a:custGeom>
              <a:avLst/>
              <a:gdLst/>
              <a:ahLst/>
              <a:cxnLst/>
              <a:rect l="l" t="t" r="r" b="b"/>
              <a:pathLst>
                <a:path w="4160" h="2081" extrusionOk="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7" name="Google Shape;7827;p86"/>
            <p:cNvSpPr/>
            <p:nvPr/>
          </p:nvSpPr>
          <p:spPr>
            <a:xfrm>
              <a:off x="5187550" y="3755775"/>
              <a:ext cx="100050" cy="52800"/>
            </a:xfrm>
            <a:custGeom>
              <a:avLst/>
              <a:gdLst/>
              <a:ahLst/>
              <a:cxnLst/>
              <a:rect l="l" t="t" r="r" b="b"/>
              <a:pathLst>
                <a:path w="4002" h="2112" extrusionOk="0">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8" name="Google Shape;7828;p86"/>
            <p:cNvSpPr/>
            <p:nvPr/>
          </p:nvSpPr>
          <p:spPr>
            <a:xfrm>
              <a:off x="4991425" y="3755775"/>
              <a:ext cx="100850" cy="52000"/>
            </a:xfrm>
            <a:custGeom>
              <a:avLst/>
              <a:gdLst/>
              <a:ahLst/>
              <a:cxnLst/>
              <a:rect l="l" t="t" r="r" b="b"/>
              <a:pathLst>
                <a:path w="4034" h="2080" extrusionOk="0">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9" name="Google Shape;7829;p86"/>
          <p:cNvGrpSpPr/>
          <p:nvPr/>
        </p:nvGrpSpPr>
        <p:grpSpPr>
          <a:xfrm>
            <a:off x="6727764" y="3655244"/>
            <a:ext cx="195532" cy="349163"/>
            <a:chOff x="5056800" y="3962900"/>
            <a:chExt cx="165425" cy="295400"/>
          </a:xfrm>
        </p:grpSpPr>
        <p:sp>
          <p:nvSpPr>
            <p:cNvPr id="7830" name="Google Shape;7830;p86"/>
            <p:cNvSpPr/>
            <p:nvPr/>
          </p:nvSpPr>
          <p:spPr>
            <a:xfrm>
              <a:off x="5155250" y="4042450"/>
              <a:ext cx="66975" cy="104800"/>
            </a:xfrm>
            <a:custGeom>
              <a:avLst/>
              <a:gdLst/>
              <a:ahLst/>
              <a:cxnLst/>
              <a:rect l="l" t="t" r="r" b="b"/>
              <a:pathLst>
                <a:path w="2679" h="4192" extrusionOk="0">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1" name="Google Shape;7831;p86"/>
            <p:cNvSpPr/>
            <p:nvPr/>
          </p:nvSpPr>
          <p:spPr>
            <a:xfrm>
              <a:off x="5065450" y="3962900"/>
              <a:ext cx="88250" cy="52025"/>
            </a:xfrm>
            <a:custGeom>
              <a:avLst/>
              <a:gdLst/>
              <a:ahLst/>
              <a:cxnLst/>
              <a:rect l="l" t="t" r="r" b="b"/>
              <a:pathLst>
                <a:path w="3530" h="2081" extrusionOk="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2" name="Google Shape;7832;p86"/>
            <p:cNvSpPr/>
            <p:nvPr/>
          </p:nvSpPr>
          <p:spPr>
            <a:xfrm>
              <a:off x="5056800" y="4032225"/>
              <a:ext cx="104000" cy="226075"/>
            </a:xfrm>
            <a:custGeom>
              <a:avLst/>
              <a:gdLst/>
              <a:ahLst/>
              <a:cxnLst/>
              <a:rect l="l" t="t" r="r" b="b"/>
              <a:pathLst>
                <a:path w="4160" h="9043" extrusionOk="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3" name="Google Shape;7833;p86"/>
          <p:cNvGrpSpPr/>
          <p:nvPr/>
        </p:nvGrpSpPr>
        <p:grpSpPr>
          <a:xfrm>
            <a:off x="7979062" y="3655260"/>
            <a:ext cx="350995" cy="349133"/>
            <a:chOff x="6168925" y="3936925"/>
            <a:chExt cx="296950" cy="295375"/>
          </a:xfrm>
        </p:grpSpPr>
        <p:sp>
          <p:nvSpPr>
            <p:cNvPr id="7834" name="Google Shape;7834;p86"/>
            <p:cNvSpPr/>
            <p:nvPr/>
          </p:nvSpPr>
          <p:spPr>
            <a:xfrm>
              <a:off x="6220900" y="4164550"/>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5" name="Google Shape;7835;p86"/>
            <p:cNvSpPr/>
            <p:nvPr/>
          </p:nvSpPr>
          <p:spPr>
            <a:xfrm>
              <a:off x="6168925" y="3972375"/>
              <a:ext cx="227650" cy="259925"/>
            </a:xfrm>
            <a:custGeom>
              <a:avLst/>
              <a:gdLst/>
              <a:ahLst/>
              <a:cxnLst/>
              <a:rect l="l" t="t" r="r" b="b"/>
              <a:pathLst>
                <a:path w="9106" h="10397" extrusionOk="0">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6" name="Google Shape;7836;p86"/>
            <p:cNvSpPr/>
            <p:nvPr/>
          </p:nvSpPr>
          <p:spPr>
            <a:xfrm>
              <a:off x="6228775" y="3936925"/>
              <a:ext cx="106350" cy="53575"/>
            </a:xfrm>
            <a:custGeom>
              <a:avLst/>
              <a:gdLst/>
              <a:ahLst/>
              <a:cxnLst/>
              <a:rect l="l" t="t" r="r" b="b"/>
              <a:pathLst>
                <a:path w="4254" h="2143" extrusionOk="0">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7" name="Google Shape;7837;p86"/>
            <p:cNvSpPr/>
            <p:nvPr/>
          </p:nvSpPr>
          <p:spPr>
            <a:xfrm>
              <a:off x="6412300" y="4059000"/>
              <a:ext cx="52000" cy="105575"/>
            </a:xfrm>
            <a:custGeom>
              <a:avLst/>
              <a:gdLst/>
              <a:ahLst/>
              <a:cxnLst/>
              <a:rect l="l" t="t" r="r" b="b"/>
              <a:pathLst>
                <a:path w="2080" h="4223" extrusionOk="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8" name="Google Shape;7838;p86"/>
            <p:cNvSpPr/>
            <p:nvPr/>
          </p:nvSpPr>
          <p:spPr>
            <a:xfrm>
              <a:off x="6413875" y="4007025"/>
              <a:ext cx="52000" cy="34675"/>
            </a:xfrm>
            <a:custGeom>
              <a:avLst/>
              <a:gdLst/>
              <a:ahLst/>
              <a:cxnLst/>
              <a:rect l="l" t="t" r="r" b="b"/>
              <a:pathLst>
                <a:path w="2080" h="1387" extrusionOk="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9" name="Google Shape;7839;p86"/>
            <p:cNvSpPr/>
            <p:nvPr/>
          </p:nvSpPr>
          <p:spPr>
            <a:xfrm>
              <a:off x="6417800" y="4173200"/>
              <a:ext cx="43350" cy="43350"/>
            </a:xfrm>
            <a:custGeom>
              <a:avLst/>
              <a:gdLst/>
              <a:ahLst/>
              <a:cxnLst/>
              <a:rect l="l" t="t" r="r" b="b"/>
              <a:pathLst>
                <a:path w="1734" h="1734" extrusionOk="0">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0" name="Google Shape;7840;p86"/>
          <p:cNvGrpSpPr/>
          <p:nvPr/>
        </p:nvGrpSpPr>
        <p:grpSpPr>
          <a:xfrm>
            <a:off x="6192781" y="1372332"/>
            <a:ext cx="348188" cy="349133"/>
            <a:chOff x="1674750" y="3254050"/>
            <a:chExt cx="294575" cy="295375"/>
          </a:xfrm>
        </p:grpSpPr>
        <p:sp>
          <p:nvSpPr>
            <p:cNvPr id="7841" name="Google Shape;7841;p86"/>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2" name="Google Shape;7842;p86"/>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3" name="Google Shape;7843;p86"/>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4" name="Google Shape;7844;p86"/>
          <p:cNvGrpSpPr/>
          <p:nvPr/>
        </p:nvGrpSpPr>
        <p:grpSpPr>
          <a:xfrm>
            <a:off x="6207177" y="1820035"/>
            <a:ext cx="319347" cy="349133"/>
            <a:chOff x="1687350" y="3618725"/>
            <a:chExt cx="270175" cy="295375"/>
          </a:xfrm>
        </p:grpSpPr>
        <p:sp>
          <p:nvSpPr>
            <p:cNvPr id="7845" name="Google Shape;7845;p86"/>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6" name="Google Shape;7846;p86"/>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7" name="Google Shape;7847;p86"/>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8" name="Google Shape;7848;p86"/>
          <p:cNvGrpSpPr/>
          <p:nvPr/>
        </p:nvGrpSpPr>
        <p:grpSpPr>
          <a:xfrm>
            <a:off x="6190880" y="2266516"/>
            <a:ext cx="351940" cy="349133"/>
            <a:chOff x="1672375" y="3982600"/>
            <a:chExt cx="297750" cy="295375"/>
          </a:xfrm>
        </p:grpSpPr>
        <p:sp>
          <p:nvSpPr>
            <p:cNvPr id="7849" name="Google Shape;7849;p86"/>
            <p:cNvSpPr/>
            <p:nvPr/>
          </p:nvSpPr>
          <p:spPr>
            <a:xfrm>
              <a:off x="1796825" y="3982600"/>
              <a:ext cx="51225" cy="51225"/>
            </a:xfrm>
            <a:custGeom>
              <a:avLst/>
              <a:gdLst/>
              <a:ahLst/>
              <a:cxnLst/>
              <a:rect l="l" t="t" r="r" b="b"/>
              <a:pathLst>
                <a:path w="2049" h="2049" extrusionOk="0">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0" name="Google Shape;7850;p86"/>
            <p:cNvSpPr/>
            <p:nvPr/>
          </p:nvSpPr>
          <p:spPr>
            <a:xfrm>
              <a:off x="1672375" y="4092075"/>
              <a:ext cx="297750" cy="185900"/>
            </a:xfrm>
            <a:custGeom>
              <a:avLst/>
              <a:gdLst/>
              <a:ahLst/>
              <a:cxnLst/>
              <a:rect l="l" t="t" r="r" b="b"/>
              <a:pathLst>
                <a:path w="11910" h="7436" extrusionOk="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1" name="Google Shape;7851;p86"/>
            <p:cNvSpPr/>
            <p:nvPr/>
          </p:nvSpPr>
          <p:spPr>
            <a:xfrm>
              <a:off x="1778700" y="4051125"/>
              <a:ext cx="86675" cy="69325"/>
            </a:xfrm>
            <a:custGeom>
              <a:avLst/>
              <a:gdLst/>
              <a:ahLst/>
              <a:cxnLst/>
              <a:rect l="l" t="t" r="r" b="b"/>
              <a:pathLst>
                <a:path w="3467" h="2773" extrusionOk="0">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2" name="Google Shape;7852;p86"/>
          <p:cNvGrpSpPr/>
          <p:nvPr/>
        </p:nvGrpSpPr>
        <p:grpSpPr>
          <a:xfrm>
            <a:off x="4882872" y="2730711"/>
            <a:ext cx="350079" cy="350079"/>
            <a:chOff x="3497300" y="3227275"/>
            <a:chExt cx="296175" cy="296175"/>
          </a:xfrm>
        </p:grpSpPr>
        <p:sp>
          <p:nvSpPr>
            <p:cNvPr id="7853" name="Google Shape;7853;p86"/>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4" name="Google Shape;7854;p86"/>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5" name="Google Shape;7855;p86"/>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6" name="Google Shape;7856;p86"/>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7" name="Google Shape;7857;p86"/>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8" name="Google Shape;7858;p86"/>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9" name="Google Shape;7859;p86"/>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0" name="Google Shape;7860;p86"/>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1" name="Google Shape;7861;p86"/>
          <p:cNvGrpSpPr/>
          <p:nvPr/>
        </p:nvGrpSpPr>
        <p:grpSpPr>
          <a:xfrm>
            <a:off x="4883345" y="3180106"/>
            <a:ext cx="349133" cy="347272"/>
            <a:chOff x="3497300" y="3591950"/>
            <a:chExt cx="295375" cy="293800"/>
          </a:xfrm>
        </p:grpSpPr>
        <p:sp>
          <p:nvSpPr>
            <p:cNvPr id="7862" name="Google Shape;7862;p86"/>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3" name="Google Shape;7863;p86"/>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4" name="Google Shape;7864;p86"/>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5" name="Google Shape;7865;p86"/>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6" name="Google Shape;7866;p86"/>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7" name="Google Shape;7867;p86"/>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8" name="Google Shape;7868;p86"/>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9" name="Google Shape;7869;p86"/>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0" name="Google Shape;7870;p86"/>
          <p:cNvGrpSpPr/>
          <p:nvPr/>
        </p:nvGrpSpPr>
        <p:grpSpPr>
          <a:xfrm>
            <a:off x="4883345" y="3655244"/>
            <a:ext cx="349133" cy="349163"/>
            <a:chOff x="3497300" y="3955025"/>
            <a:chExt cx="295375" cy="295400"/>
          </a:xfrm>
        </p:grpSpPr>
        <p:sp>
          <p:nvSpPr>
            <p:cNvPr id="7871" name="Google Shape;7871;p86"/>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2" name="Google Shape;7872;p86"/>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3" name="Google Shape;7873;p86"/>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4" name="Google Shape;7874;p86"/>
          <p:cNvGrpSpPr/>
          <p:nvPr/>
        </p:nvGrpSpPr>
        <p:grpSpPr>
          <a:xfrm>
            <a:off x="7107917" y="2731435"/>
            <a:ext cx="327739" cy="348631"/>
            <a:chOff x="5364750" y="3235150"/>
            <a:chExt cx="277275" cy="294950"/>
          </a:xfrm>
        </p:grpSpPr>
        <p:sp>
          <p:nvSpPr>
            <p:cNvPr id="7875" name="Google Shape;7875;p86"/>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6" name="Google Shape;7876;p86"/>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7" name="Google Shape;7877;p86"/>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8" name="Google Shape;7878;p86"/>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9" name="Google Shape;7879;p86"/>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0" name="Google Shape;7880;p86"/>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1" name="Google Shape;7881;p86"/>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2" name="Google Shape;7882;p86"/>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3" name="Google Shape;7883;p86"/>
          <p:cNvGrpSpPr/>
          <p:nvPr/>
        </p:nvGrpSpPr>
        <p:grpSpPr>
          <a:xfrm>
            <a:off x="7096274" y="3177771"/>
            <a:ext cx="351024" cy="351941"/>
            <a:chOff x="5355300" y="3598250"/>
            <a:chExt cx="296975" cy="297750"/>
          </a:xfrm>
        </p:grpSpPr>
        <p:sp>
          <p:nvSpPr>
            <p:cNvPr id="7884" name="Google Shape;7884;p86"/>
            <p:cNvSpPr/>
            <p:nvPr/>
          </p:nvSpPr>
          <p:spPr>
            <a:xfrm>
              <a:off x="5355300" y="3703000"/>
              <a:ext cx="35475" cy="191425"/>
            </a:xfrm>
            <a:custGeom>
              <a:avLst/>
              <a:gdLst/>
              <a:ahLst/>
              <a:cxnLst/>
              <a:rect l="l" t="t" r="r" b="b"/>
              <a:pathLst>
                <a:path w="1419" h="7657" extrusionOk="0">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5" name="Google Shape;7885;p86"/>
            <p:cNvSpPr/>
            <p:nvPr/>
          </p:nvSpPr>
          <p:spPr>
            <a:xfrm>
              <a:off x="5389175" y="3773100"/>
              <a:ext cx="122900" cy="122900"/>
            </a:xfrm>
            <a:custGeom>
              <a:avLst/>
              <a:gdLst/>
              <a:ahLst/>
              <a:cxnLst/>
              <a:rect l="l" t="t" r="r" b="b"/>
              <a:pathLst>
                <a:path w="4916" h="4916" extrusionOk="0">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6" name="Google Shape;7886;p86"/>
            <p:cNvSpPr/>
            <p:nvPr/>
          </p:nvSpPr>
          <p:spPr>
            <a:xfrm>
              <a:off x="5527800" y="3598250"/>
              <a:ext cx="105550" cy="35450"/>
            </a:xfrm>
            <a:custGeom>
              <a:avLst/>
              <a:gdLst/>
              <a:ahLst/>
              <a:cxnLst/>
              <a:rect l="l" t="t" r="r" b="b"/>
              <a:pathLst>
                <a:path w="4222" h="1418" extrusionOk="0">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7" name="Google Shape;7887;p86"/>
            <p:cNvSpPr/>
            <p:nvPr/>
          </p:nvSpPr>
          <p:spPr>
            <a:xfrm>
              <a:off x="5545900" y="3651800"/>
              <a:ext cx="104800" cy="35475"/>
            </a:xfrm>
            <a:custGeom>
              <a:avLst/>
              <a:gdLst/>
              <a:ahLst/>
              <a:cxnLst/>
              <a:rect l="l" t="t" r="r" b="b"/>
              <a:pathLst>
                <a:path w="4192" h="1419" extrusionOk="0">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8" name="Google Shape;7888;p86"/>
            <p:cNvSpPr/>
            <p:nvPr/>
          </p:nvSpPr>
          <p:spPr>
            <a:xfrm>
              <a:off x="5529375" y="3754975"/>
              <a:ext cx="122100" cy="35475"/>
            </a:xfrm>
            <a:custGeom>
              <a:avLst/>
              <a:gdLst/>
              <a:ahLst/>
              <a:cxnLst/>
              <a:rect l="l" t="t" r="r" b="b"/>
              <a:pathLst>
                <a:path w="4884" h="1419" extrusionOk="0">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9" name="Google Shape;7889;p86"/>
            <p:cNvSpPr/>
            <p:nvPr/>
          </p:nvSpPr>
          <p:spPr>
            <a:xfrm>
              <a:off x="5511250" y="3703000"/>
              <a:ext cx="140225" cy="33900"/>
            </a:xfrm>
            <a:custGeom>
              <a:avLst/>
              <a:gdLst/>
              <a:ahLst/>
              <a:cxnLst/>
              <a:rect l="l" t="t" r="r" b="b"/>
              <a:pathLst>
                <a:path w="5609" h="1356" extrusionOk="0">
                  <a:moveTo>
                    <a:pt x="1" y="0"/>
                  </a:moveTo>
                  <a:lnTo>
                    <a:pt x="1" y="1355"/>
                  </a:lnTo>
                  <a:lnTo>
                    <a:pt x="5609" y="1355"/>
                  </a:lnTo>
                  <a:lnTo>
                    <a:pt x="5609" y="347"/>
                  </a:lnTo>
                  <a:cubicBezTo>
                    <a:pt x="5577" y="158"/>
                    <a:pt x="5451"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0" name="Google Shape;7890;p86"/>
            <p:cNvSpPr/>
            <p:nvPr/>
          </p:nvSpPr>
          <p:spPr>
            <a:xfrm>
              <a:off x="5529375" y="3808550"/>
              <a:ext cx="122900" cy="87450"/>
            </a:xfrm>
            <a:custGeom>
              <a:avLst/>
              <a:gdLst/>
              <a:ahLst/>
              <a:cxnLst/>
              <a:rect l="l" t="t" r="r" b="b"/>
              <a:pathLst>
                <a:path w="4916" h="3498" extrusionOk="0">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1" name="Google Shape;7891;p86"/>
            <p:cNvSpPr/>
            <p:nvPr/>
          </p:nvSpPr>
          <p:spPr>
            <a:xfrm>
              <a:off x="5408075" y="3651025"/>
              <a:ext cx="86675" cy="103975"/>
            </a:xfrm>
            <a:custGeom>
              <a:avLst/>
              <a:gdLst/>
              <a:ahLst/>
              <a:cxnLst/>
              <a:rect l="l" t="t" r="r" b="b"/>
              <a:pathLst>
                <a:path w="3467" h="4159" extrusionOk="0">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2" name="Google Shape;7892;p86"/>
          <p:cNvGrpSpPr/>
          <p:nvPr/>
        </p:nvGrpSpPr>
        <p:grpSpPr>
          <a:xfrm>
            <a:off x="7100470" y="3716693"/>
            <a:ext cx="342632" cy="226264"/>
            <a:chOff x="5358450" y="4015675"/>
            <a:chExt cx="289875" cy="191425"/>
          </a:xfrm>
        </p:grpSpPr>
        <p:sp>
          <p:nvSpPr>
            <p:cNvPr id="7893" name="Google Shape;7893;p86"/>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4" name="Google Shape;7894;p86"/>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5" name="Google Shape;7895;p86"/>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6" name="Google Shape;7896;p86"/>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7" name="Google Shape;7897;p86"/>
          <p:cNvGrpSpPr/>
          <p:nvPr/>
        </p:nvGrpSpPr>
        <p:grpSpPr>
          <a:xfrm>
            <a:off x="6226953" y="4099224"/>
            <a:ext cx="351024" cy="325464"/>
            <a:chOff x="6543825" y="3202075"/>
            <a:chExt cx="296975" cy="275350"/>
          </a:xfrm>
        </p:grpSpPr>
        <p:sp>
          <p:nvSpPr>
            <p:cNvPr id="7898" name="Google Shape;7898;p86"/>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9" name="Google Shape;7899;p86"/>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0" name="Google Shape;7900;p86"/>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1" name="Google Shape;7901;p86"/>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2" name="Google Shape;7902;p86"/>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3" name="Google Shape;7903;p86"/>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4" name="Google Shape;7904;p86"/>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5" name="Google Shape;7905;p86"/>
          <p:cNvGrpSpPr/>
          <p:nvPr/>
        </p:nvGrpSpPr>
        <p:grpSpPr>
          <a:xfrm>
            <a:off x="6633934" y="1378972"/>
            <a:ext cx="350079" cy="350079"/>
            <a:chOff x="2037825" y="3254050"/>
            <a:chExt cx="296175" cy="296175"/>
          </a:xfrm>
        </p:grpSpPr>
        <p:sp>
          <p:nvSpPr>
            <p:cNvPr id="7906" name="Google Shape;7906;p86"/>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7" name="Google Shape;7907;p86"/>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8" name="Google Shape;7908;p86"/>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9" name="Google Shape;7909;p86"/>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0" name="Google Shape;7910;p86"/>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1" name="Google Shape;7911;p86"/>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2" name="Google Shape;7912;p86"/>
          <p:cNvGrpSpPr/>
          <p:nvPr/>
        </p:nvGrpSpPr>
        <p:grpSpPr>
          <a:xfrm>
            <a:off x="6632072" y="1820139"/>
            <a:ext cx="353802" cy="348926"/>
            <a:chOff x="2034675" y="3617925"/>
            <a:chExt cx="299325" cy="295200"/>
          </a:xfrm>
        </p:grpSpPr>
        <p:sp>
          <p:nvSpPr>
            <p:cNvPr id="7913" name="Google Shape;7913;p86"/>
            <p:cNvSpPr/>
            <p:nvPr/>
          </p:nvSpPr>
          <p:spPr>
            <a:xfrm>
              <a:off x="2195350" y="3721900"/>
              <a:ext cx="69350" cy="33900"/>
            </a:xfrm>
            <a:custGeom>
              <a:avLst/>
              <a:gdLst/>
              <a:ahLst/>
              <a:cxnLst/>
              <a:rect l="l" t="t" r="r" b="b"/>
              <a:pathLst>
                <a:path w="2774" h="1356" extrusionOk="0">
                  <a:moveTo>
                    <a:pt x="1387" y="1"/>
                  </a:moveTo>
                  <a:cubicBezTo>
                    <a:pt x="631" y="1"/>
                    <a:pt x="1" y="631"/>
                    <a:pt x="1" y="1355"/>
                  </a:cubicBezTo>
                  <a:lnTo>
                    <a:pt x="2773" y="1355"/>
                  </a:ln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4" name="Google Shape;7914;p86"/>
            <p:cNvSpPr/>
            <p:nvPr/>
          </p:nvSpPr>
          <p:spPr>
            <a:xfrm>
              <a:off x="2211900" y="3669125"/>
              <a:ext cx="35475" cy="35475"/>
            </a:xfrm>
            <a:custGeom>
              <a:avLst/>
              <a:gdLst/>
              <a:ahLst/>
              <a:cxnLst/>
              <a:rect l="l" t="t" r="r" b="b"/>
              <a:pathLst>
                <a:path w="1419" h="1419" extrusionOk="0">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5" name="Google Shape;7915;p86"/>
            <p:cNvSpPr/>
            <p:nvPr/>
          </p:nvSpPr>
          <p:spPr>
            <a:xfrm>
              <a:off x="2125250" y="3617925"/>
              <a:ext cx="208750" cy="208750"/>
            </a:xfrm>
            <a:custGeom>
              <a:avLst/>
              <a:gdLst/>
              <a:ahLst/>
              <a:cxnLst/>
              <a:rect l="l" t="t" r="r" b="b"/>
              <a:pathLst>
                <a:path w="8350" h="8350" extrusionOk="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6" name="Google Shape;7916;p86"/>
            <p:cNvSpPr/>
            <p:nvPr/>
          </p:nvSpPr>
          <p:spPr>
            <a:xfrm>
              <a:off x="2107150" y="3771525"/>
              <a:ext cx="73275" cy="72475"/>
            </a:xfrm>
            <a:custGeom>
              <a:avLst/>
              <a:gdLst/>
              <a:ahLst/>
              <a:cxnLst/>
              <a:rect l="l" t="t" r="r" b="b"/>
              <a:pathLst>
                <a:path w="2931" h="2899" extrusionOk="0">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7" name="Google Shape;7917;p86"/>
            <p:cNvSpPr/>
            <p:nvPr/>
          </p:nvSpPr>
          <p:spPr>
            <a:xfrm>
              <a:off x="2034675" y="3816425"/>
              <a:ext cx="100050" cy="96700"/>
            </a:xfrm>
            <a:custGeom>
              <a:avLst/>
              <a:gdLst/>
              <a:ahLst/>
              <a:cxnLst/>
              <a:rect l="l" t="t" r="r" b="b"/>
              <a:pathLst>
                <a:path w="4002" h="3868" extrusionOk="0">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8" name="Google Shape;7918;p86"/>
          <p:cNvGrpSpPr/>
          <p:nvPr/>
        </p:nvGrpSpPr>
        <p:grpSpPr>
          <a:xfrm>
            <a:off x="6633934" y="2266516"/>
            <a:ext cx="350079" cy="349133"/>
            <a:chOff x="2037825" y="3981825"/>
            <a:chExt cx="296175" cy="295375"/>
          </a:xfrm>
        </p:grpSpPr>
        <p:sp>
          <p:nvSpPr>
            <p:cNvPr id="7919" name="Google Shape;7919;p86"/>
            <p:cNvSpPr/>
            <p:nvPr/>
          </p:nvSpPr>
          <p:spPr>
            <a:xfrm>
              <a:off x="2072500" y="4085775"/>
              <a:ext cx="88225" cy="86675"/>
            </a:xfrm>
            <a:custGeom>
              <a:avLst/>
              <a:gdLst/>
              <a:ahLst/>
              <a:cxnLst/>
              <a:rect l="l" t="t" r="r" b="b"/>
              <a:pathLst>
                <a:path w="3529" h="3467" extrusionOk="0">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0" name="Google Shape;7920;p86"/>
            <p:cNvSpPr/>
            <p:nvPr/>
          </p:nvSpPr>
          <p:spPr>
            <a:xfrm>
              <a:off x="2176450" y="3981825"/>
              <a:ext cx="157550" cy="155975"/>
            </a:xfrm>
            <a:custGeom>
              <a:avLst/>
              <a:gdLst/>
              <a:ahLst/>
              <a:cxnLst/>
              <a:rect l="l" t="t" r="r" b="b"/>
              <a:pathLst>
                <a:path w="6302" h="6239" extrusionOk="0">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1" name="Google Shape;7921;p86"/>
            <p:cNvSpPr/>
            <p:nvPr/>
          </p:nvSpPr>
          <p:spPr>
            <a:xfrm>
              <a:off x="2037825" y="4168475"/>
              <a:ext cx="157550" cy="108725"/>
            </a:xfrm>
            <a:custGeom>
              <a:avLst/>
              <a:gdLst/>
              <a:ahLst/>
              <a:cxnLst/>
              <a:rect l="l" t="t" r="r" b="b"/>
              <a:pathLst>
                <a:path w="6302" h="4349" extrusionOk="0">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2" name="Google Shape;7922;p86"/>
          <p:cNvGrpSpPr/>
          <p:nvPr/>
        </p:nvGrpSpPr>
        <p:grpSpPr>
          <a:xfrm>
            <a:off x="5318952" y="2762832"/>
            <a:ext cx="350079" cy="285837"/>
            <a:chOff x="3860400" y="3254050"/>
            <a:chExt cx="296175" cy="241825"/>
          </a:xfrm>
        </p:grpSpPr>
        <p:sp>
          <p:nvSpPr>
            <p:cNvPr id="7923" name="Google Shape;7923;p86"/>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4" name="Google Shape;7924;p86"/>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5" name="Google Shape;7925;p86"/>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6" name="Google Shape;7926;p86"/>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7" name="Google Shape;7927;p86"/>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8" name="Google Shape;7928;p86"/>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9" name="Google Shape;7929;p86"/>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0" name="Google Shape;7930;p86"/>
          <p:cNvGrpSpPr/>
          <p:nvPr/>
        </p:nvGrpSpPr>
        <p:grpSpPr>
          <a:xfrm>
            <a:off x="5318479" y="3178702"/>
            <a:ext cx="351024" cy="350079"/>
            <a:chOff x="3859600" y="3591950"/>
            <a:chExt cx="296975" cy="296175"/>
          </a:xfrm>
        </p:grpSpPr>
        <p:sp>
          <p:nvSpPr>
            <p:cNvPr id="7931" name="Google Shape;7931;p86"/>
            <p:cNvSpPr/>
            <p:nvPr/>
          </p:nvSpPr>
          <p:spPr>
            <a:xfrm>
              <a:off x="4034450" y="3766000"/>
              <a:ext cx="122125" cy="122125"/>
            </a:xfrm>
            <a:custGeom>
              <a:avLst/>
              <a:gdLst/>
              <a:ahLst/>
              <a:cxnLst/>
              <a:rect l="l" t="t" r="r" b="b"/>
              <a:pathLst>
                <a:path w="4885" h="4885" extrusionOk="0">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2" name="Google Shape;7932;p86"/>
            <p:cNvSpPr/>
            <p:nvPr/>
          </p:nvSpPr>
          <p:spPr>
            <a:xfrm>
              <a:off x="3860400" y="3679375"/>
              <a:ext cx="260725" cy="173300"/>
            </a:xfrm>
            <a:custGeom>
              <a:avLst/>
              <a:gdLst/>
              <a:ahLst/>
              <a:cxnLst/>
              <a:rect l="l" t="t" r="r" b="b"/>
              <a:pathLst>
                <a:path w="10429" h="6932" extrusionOk="0">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3" name="Google Shape;7933;p86"/>
            <p:cNvSpPr/>
            <p:nvPr/>
          </p:nvSpPr>
          <p:spPr>
            <a:xfrm>
              <a:off x="3859600" y="3591950"/>
              <a:ext cx="261525" cy="70900"/>
            </a:xfrm>
            <a:custGeom>
              <a:avLst/>
              <a:gdLst/>
              <a:ahLst/>
              <a:cxnLst/>
              <a:rect l="l" t="t" r="r" b="b"/>
              <a:pathLst>
                <a:path w="10461" h="2836" extrusionOk="0">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4" name="Google Shape;7934;p86"/>
          <p:cNvGrpSpPr/>
          <p:nvPr/>
        </p:nvGrpSpPr>
        <p:grpSpPr>
          <a:xfrm>
            <a:off x="5318952" y="3654786"/>
            <a:ext cx="350079" cy="350079"/>
            <a:chOff x="3860400" y="3955025"/>
            <a:chExt cx="296175" cy="296175"/>
          </a:xfrm>
        </p:grpSpPr>
        <p:sp>
          <p:nvSpPr>
            <p:cNvPr id="7935" name="Google Shape;7935;p86"/>
            <p:cNvSpPr/>
            <p:nvPr/>
          </p:nvSpPr>
          <p:spPr>
            <a:xfrm>
              <a:off x="3973825" y="3955025"/>
              <a:ext cx="68525" cy="68550"/>
            </a:xfrm>
            <a:custGeom>
              <a:avLst/>
              <a:gdLst/>
              <a:ahLst/>
              <a:cxnLst/>
              <a:rect l="l" t="t" r="r" b="b"/>
              <a:pathLst>
                <a:path w="2741" h="2742" extrusionOk="0">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6" name="Google Shape;7936;p86"/>
            <p:cNvSpPr/>
            <p:nvPr/>
          </p:nvSpPr>
          <p:spPr>
            <a:xfrm>
              <a:off x="3947025" y="4021975"/>
              <a:ext cx="122125" cy="71700"/>
            </a:xfrm>
            <a:custGeom>
              <a:avLst/>
              <a:gdLst/>
              <a:ahLst/>
              <a:cxnLst/>
              <a:rect l="l" t="t" r="r" b="b"/>
              <a:pathLst>
                <a:path w="4885" h="2868" extrusionOk="0">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7" name="Google Shape;7937;p86"/>
            <p:cNvSpPr/>
            <p:nvPr/>
          </p:nvSpPr>
          <p:spPr>
            <a:xfrm>
              <a:off x="4086450" y="4145650"/>
              <a:ext cx="70125" cy="104775"/>
            </a:xfrm>
            <a:custGeom>
              <a:avLst/>
              <a:gdLst/>
              <a:ahLst/>
              <a:cxnLst/>
              <a:rect l="l" t="t" r="r" b="b"/>
              <a:pathLst>
                <a:path w="2805" h="4191" extrusionOk="0">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8" name="Google Shape;7938;p86"/>
            <p:cNvSpPr/>
            <p:nvPr/>
          </p:nvSpPr>
          <p:spPr>
            <a:xfrm>
              <a:off x="3860400" y="4180300"/>
              <a:ext cx="70125" cy="70125"/>
            </a:xfrm>
            <a:custGeom>
              <a:avLst/>
              <a:gdLst/>
              <a:ahLst/>
              <a:cxnLst/>
              <a:rect l="l" t="t" r="r" b="b"/>
              <a:pathLst>
                <a:path w="2805" h="2805" extrusionOk="0">
                  <a:moveTo>
                    <a:pt x="347" y="0"/>
                  </a:moveTo>
                  <a:cubicBezTo>
                    <a:pt x="158" y="0"/>
                    <a:pt x="0" y="189"/>
                    <a:pt x="0" y="347"/>
                  </a:cubicBezTo>
                  <a:lnTo>
                    <a:pt x="0" y="2458"/>
                  </a:lnTo>
                  <a:cubicBezTo>
                    <a:pt x="0" y="2678"/>
                    <a:pt x="158" y="2804"/>
                    <a:pt x="347" y="2804"/>
                  </a:cubicBezTo>
                  <a:lnTo>
                    <a:pt x="2804" y="2804"/>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9" name="Google Shape;7939;p86"/>
            <p:cNvSpPr/>
            <p:nvPr/>
          </p:nvSpPr>
          <p:spPr>
            <a:xfrm>
              <a:off x="3947025" y="4111775"/>
              <a:ext cx="122125" cy="139425"/>
            </a:xfrm>
            <a:custGeom>
              <a:avLst/>
              <a:gdLst/>
              <a:ahLst/>
              <a:cxnLst/>
              <a:rect l="l" t="t" r="r" b="b"/>
              <a:pathLst>
                <a:path w="4885" h="5577" extrusionOk="0">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0" name="Google Shape;7940;p86"/>
          <p:cNvGrpSpPr/>
          <p:nvPr/>
        </p:nvGrpSpPr>
        <p:grpSpPr>
          <a:xfrm>
            <a:off x="7534167" y="2731184"/>
            <a:ext cx="355664" cy="349133"/>
            <a:chOff x="5716825" y="3235950"/>
            <a:chExt cx="300900" cy="295375"/>
          </a:xfrm>
        </p:grpSpPr>
        <p:sp>
          <p:nvSpPr>
            <p:cNvPr id="7941" name="Google Shape;7941;p86"/>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2" name="Google Shape;7942;p86"/>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3" name="Google Shape;7943;p86"/>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4" name="Google Shape;7944;p86"/>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5" name="Google Shape;7945;p86"/>
          <p:cNvGrpSpPr/>
          <p:nvPr/>
        </p:nvGrpSpPr>
        <p:grpSpPr>
          <a:xfrm>
            <a:off x="7547199" y="3189872"/>
            <a:ext cx="329601" cy="327739"/>
            <a:chOff x="5727850" y="3609275"/>
            <a:chExt cx="278850" cy="277275"/>
          </a:xfrm>
        </p:grpSpPr>
        <p:sp>
          <p:nvSpPr>
            <p:cNvPr id="7946" name="Google Shape;7946;p86"/>
            <p:cNvSpPr/>
            <p:nvPr/>
          </p:nvSpPr>
          <p:spPr>
            <a:xfrm>
              <a:off x="5884600" y="3765225"/>
              <a:ext cx="122100" cy="121325"/>
            </a:xfrm>
            <a:custGeom>
              <a:avLst/>
              <a:gdLst/>
              <a:ahLst/>
              <a:cxnLst/>
              <a:rect l="l" t="t" r="r" b="b"/>
              <a:pathLst>
                <a:path w="4884" h="4853" extrusionOk="0">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7" name="Google Shape;7947;p86"/>
            <p:cNvSpPr/>
            <p:nvPr/>
          </p:nvSpPr>
          <p:spPr>
            <a:xfrm>
              <a:off x="5727850" y="3669125"/>
              <a:ext cx="35475" cy="216625"/>
            </a:xfrm>
            <a:custGeom>
              <a:avLst/>
              <a:gdLst/>
              <a:ahLst/>
              <a:cxnLst/>
              <a:rect l="l" t="t" r="r" b="b"/>
              <a:pathLst>
                <a:path w="1419" h="8665" extrusionOk="0">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8" name="Google Shape;7948;p86"/>
            <p:cNvSpPr/>
            <p:nvPr/>
          </p:nvSpPr>
          <p:spPr>
            <a:xfrm>
              <a:off x="5779825" y="3677800"/>
              <a:ext cx="174900" cy="207950"/>
            </a:xfrm>
            <a:custGeom>
              <a:avLst/>
              <a:gdLst/>
              <a:ahLst/>
              <a:cxnLst/>
              <a:rect l="l" t="t" r="r" b="b"/>
              <a:pathLst>
                <a:path w="6996" h="8318" extrusionOk="0">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9" name="Google Shape;7949;p86"/>
            <p:cNvSpPr/>
            <p:nvPr/>
          </p:nvSpPr>
          <p:spPr>
            <a:xfrm>
              <a:off x="5815275" y="3781750"/>
              <a:ext cx="66200" cy="17350"/>
            </a:xfrm>
            <a:custGeom>
              <a:avLst/>
              <a:gdLst/>
              <a:ahLst/>
              <a:cxnLst/>
              <a:rect l="l" t="t" r="r" b="b"/>
              <a:pathLst>
                <a:path w="2648" h="694" extrusionOk="0">
                  <a:moveTo>
                    <a:pt x="1" y="1"/>
                  </a:moveTo>
                  <a:lnTo>
                    <a:pt x="1" y="694"/>
                  </a:lnTo>
                  <a:lnTo>
                    <a:pt x="2301" y="694"/>
                  </a:lnTo>
                  <a:cubicBezTo>
                    <a:pt x="2364" y="473"/>
                    <a:pt x="2490" y="221"/>
                    <a:pt x="2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0" name="Google Shape;7950;p86"/>
            <p:cNvSpPr/>
            <p:nvPr/>
          </p:nvSpPr>
          <p:spPr>
            <a:xfrm>
              <a:off x="5727850" y="3609275"/>
              <a:ext cx="226075" cy="51225"/>
            </a:xfrm>
            <a:custGeom>
              <a:avLst/>
              <a:gdLst/>
              <a:ahLst/>
              <a:cxnLst/>
              <a:rect l="l" t="t" r="r" b="b"/>
              <a:pathLst>
                <a:path w="9043" h="2049" extrusionOk="0">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1" name="Google Shape;7951;p86"/>
          <p:cNvGrpSpPr/>
          <p:nvPr/>
        </p:nvGrpSpPr>
        <p:grpSpPr>
          <a:xfrm>
            <a:off x="7558383" y="3655259"/>
            <a:ext cx="307231" cy="349133"/>
            <a:chOff x="5736525" y="3963700"/>
            <a:chExt cx="259925" cy="295375"/>
          </a:xfrm>
        </p:grpSpPr>
        <p:sp>
          <p:nvSpPr>
            <p:cNvPr id="7952" name="Google Shape;7952;p86"/>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3" name="Google Shape;7953;p86"/>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4" name="Google Shape;7954;p86"/>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5" name="Google Shape;7955;p86"/>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6" name="Google Shape;7956;p86"/>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7" name="Google Shape;7957;p86"/>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8" name="Google Shape;7958;p86"/>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9" name="Google Shape;7959;p86"/>
          <p:cNvGrpSpPr/>
          <p:nvPr/>
        </p:nvGrpSpPr>
        <p:grpSpPr>
          <a:xfrm>
            <a:off x="6649963" y="4104585"/>
            <a:ext cx="351024" cy="350079"/>
            <a:chOff x="6553275" y="3604550"/>
            <a:chExt cx="296975" cy="296175"/>
          </a:xfrm>
        </p:grpSpPr>
        <p:sp>
          <p:nvSpPr>
            <p:cNvPr id="7960" name="Google Shape;7960;p86"/>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1" name="Google Shape;7961;p86"/>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2" name="Google Shape;7962;p86"/>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3" name="Google Shape;7963;p86"/>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4" name="Google Shape;7964;p86"/>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5" name="Google Shape;7965;p86"/>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66" name="Google Shape;7966;p86"/>
          <p:cNvSpPr txBox="1"/>
          <p:nvPr/>
        </p:nvSpPr>
        <p:spPr>
          <a:xfrm>
            <a:off x="849675" y="71597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Business Icons</a:t>
            </a:r>
            <a:endParaRPr sz="2400">
              <a:solidFill>
                <a:srgbClr val="FFFFFF"/>
              </a:solidFill>
            </a:endParaRPr>
          </a:p>
        </p:txBody>
      </p:sp>
      <p:sp>
        <p:nvSpPr>
          <p:cNvPr id="7967" name="Google Shape;7967;p86"/>
          <p:cNvSpPr txBox="1"/>
          <p:nvPr/>
        </p:nvSpPr>
        <p:spPr>
          <a:xfrm>
            <a:off x="4858400" y="71597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Teamwork Icons</a:t>
            </a:r>
            <a:endParaRPr sz="2400">
              <a:solidFill>
                <a:srgbClr val="FFFFFF"/>
              </a:solidFill>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Shape 7971"/>
        <p:cNvGrpSpPr/>
        <p:nvPr/>
      </p:nvGrpSpPr>
      <p:grpSpPr>
        <a:xfrm>
          <a:off x="0" y="0"/>
          <a:ext cx="0" cy="0"/>
          <a:chOff x="0" y="0"/>
          <a:chExt cx="0" cy="0"/>
        </a:xfrm>
      </p:grpSpPr>
      <p:grpSp>
        <p:nvGrpSpPr>
          <p:cNvPr id="7972" name="Google Shape;7972;p87"/>
          <p:cNvGrpSpPr/>
          <p:nvPr/>
        </p:nvGrpSpPr>
        <p:grpSpPr>
          <a:xfrm>
            <a:off x="877057" y="1380546"/>
            <a:ext cx="294401" cy="353645"/>
            <a:chOff x="-35814600" y="3202075"/>
            <a:chExt cx="242625" cy="291450"/>
          </a:xfrm>
        </p:grpSpPr>
        <p:sp>
          <p:nvSpPr>
            <p:cNvPr id="7973" name="Google Shape;7973;p87"/>
            <p:cNvSpPr/>
            <p:nvPr/>
          </p:nvSpPr>
          <p:spPr>
            <a:xfrm>
              <a:off x="-35814600" y="3202075"/>
              <a:ext cx="51225" cy="202450"/>
            </a:xfrm>
            <a:custGeom>
              <a:avLst/>
              <a:gdLst/>
              <a:ahLst/>
              <a:cxnLst/>
              <a:rect l="l" t="t" r="r" b="b"/>
              <a:pathLst>
                <a:path w="2049" h="8098" extrusionOk="0">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4" name="Google Shape;7974;p87"/>
            <p:cNvSpPr/>
            <p:nvPr/>
          </p:nvSpPr>
          <p:spPr>
            <a:xfrm>
              <a:off x="-35814600" y="3407650"/>
              <a:ext cx="242625" cy="68550"/>
            </a:xfrm>
            <a:custGeom>
              <a:avLst/>
              <a:gdLst/>
              <a:ahLst/>
              <a:cxnLst/>
              <a:rect l="l" t="t" r="r" b="b"/>
              <a:pathLst>
                <a:path w="9705" h="2742" extrusionOk="0">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5" name="Google Shape;7975;p87"/>
            <p:cNvSpPr/>
            <p:nvPr/>
          </p:nvSpPr>
          <p:spPr>
            <a:xfrm>
              <a:off x="-35627125" y="3450950"/>
              <a:ext cx="55150" cy="25250"/>
            </a:xfrm>
            <a:custGeom>
              <a:avLst/>
              <a:gdLst/>
              <a:ahLst/>
              <a:cxnLst/>
              <a:rect l="l" t="t" r="r" b="b"/>
              <a:pathLst>
                <a:path w="2206" h="1010" extrusionOk="0">
                  <a:moveTo>
                    <a:pt x="0" y="1"/>
                  </a:moveTo>
                  <a:lnTo>
                    <a:pt x="0" y="1009"/>
                  </a:lnTo>
                  <a:lnTo>
                    <a:pt x="1670" y="1009"/>
                  </a:lnTo>
                  <a:cubicBezTo>
                    <a:pt x="1953" y="1009"/>
                    <a:pt x="2205" y="788"/>
                    <a:pt x="1953" y="505"/>
                  </a:cubicBezTo>
                  <a:cubicBezTo>
                    <a:pt x="1827" y="347"/>
                    <a:pt x="1764" y="190"/>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6" name="Google Shape;7976;p87"/>
            <p:cNvSpPr/>
            <p:nvPr/>
          </p:nvSpPr>
          <p:spPr>
            <a:xfrm>
              <a:off x="-35703525" y="3305250"/>
              <a:ext cx="84300" cy="34675"/>
            </a:xfrm>
            <a:custGeom>
              <a:avLst/>
              <a:gdLst/>
              <a:ahLst/>
              <a:cxnLst/>
              <a:rect l="l" t="t" r="r" b="b"/>
              <a:pathLst>
                <a:path w="3372" h="1387" extrusionOk="0">
                  <a:moveTo>
                    <a:pt x="1701" y="0"/>
                  </a:moveTo>
                  <a:cubicBezTo>
                    <a:pt x="882" y="0"/>
                    <a:pt x="221" y="599"/>
                    <a:pt x="0" y="1387"/>
                  </a:cubicBezTo>
                  <a:lnTo>
                    <a:pt x="3371" y="1387"/>
                  </a:lnTo>
                  <a:cubicBezTo>
                    <a:pt x="3214" y="599"/>
                    <a:pt x="2521"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7" name="Google Shape;7977;p87"/>
            <p:cNvSpPr/>
            <p:nvPr/>
          </p:nvSpPr>
          <p:spPr>
            <a:xfrm>
              <a:off x="-35677550" y="3254050"/>
              <a:ext cx="33100" cy="33100"/>
            </a:xfrm>
            <a:custGeom>
              <a:avLst/>
              <a:gdLst/>
              <a:ahLst/>
              <a:cxnLst/>
              <a:rect l="l" t="t" r="r" b="b"/>
              <a:pathLst>
                <a:path w="1324" h="1324" extrusionOk="0">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8" name="Google Shape;7978;p87"/>
            <p:cNvSpPr/>
            <p:nvPr/>
          </p:nvSpPr>
          <p:spPr>
            <a:xfrm>
              <a:off x="-35746850" y="3202075"/>
              <a:ext cx="171725" cy="189050"/>
            </a:xfrm>
            <a:custGeom>
              <a:avLst/>
              <a:gdLst/>
              <a:ahLst/>
              <a:cxnLst/>
              <a:rect l="l" t="t" r="r" b="b"/>
              <a:pathLst>
                <a:path w="6869" h="7562" extrusionOk="0">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9" name="Google Shape;7979;p87"/>
            <p:cNvSpPr/>
            <p:nvPr/>
          </p:nvSpPr>
          <p:spPr>
            <a:xfrm>
              <a:off x="-35677550" y="3450950"/>
              <a:ext cx="34675" cy="42575"/>
            </a:xfrm>
            <a:custGeom>
              <a:avLst/>
              <a:gdLst/>
              <a:ahLst/>
              <a:cxnLst/>
              <a:rect l="l" t="t" r="r" b="b"/>
              <a:pathLst>
                <a:path w="1387" h="1703" extrusionOk="0">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0" name="Google Shape;7980;p87"/>
          <p:cNvGrpSpPr/>
          <p:nvPr/>
        </p:nvGrpSpPr>
        <p:grpSpPr>
          <a:xfrm>
            <a:off x="847435" y="1821466"/>
            <a:ext cx="353645" cy="353888"/>
            <a:chOff x="-35839800" y="3561025"/>
            <a:chExt cx="291450" cy="291650"/>
          </a:xfrm>
        </p:grpSpPr>
        <p:sp>
          <p:nvSpPr>
            <p:cNvPr id="7981" name="Google Shape;7981;p87"/>
            <p:cNvSpPr/>
            <p:nvPr/>
          </p:nvSpPr>
          <p:spPr>
            <a:xfrm>
              <a:off x="-35772850" y="3612425"/>
              <a:ext cx="155200" cy="142575"/>
            </a:xfrm>
            <a:custGeom>
              <a:avLst/>
              <a:gdLst/>
              <a:ahLst/>
              <a:cxnLst/>
              <a:rect l="l" t="t" r="r" b="b"/>
              <a:pathLst>
                <a:path w="6208" h="5703" extrusionOk="0">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2" name="Google Shape;7982;p87"/>
            <p:cNvSpPr/>
            <p:nvPr/>
          </p:nvSpPr>
          <p:spPr>
            <a:xfrm>
              <a:off x="-35621625" y="3694325"/>
              <a:ext cx="73275" cy="143375"/>
            </a:xfrm>
            <a:custGeom>
              <a:avLst/>
              <a:gdLst/>
              <a:ahLst/>
              <a:cxnLst/>
              <a:rect l="l" t="t" r="r" b="b"/>
              <a:pathLst>
                <a:path w="2931" h="5735" extrusionOk="0">
                  <a:moveTo>
                    <a:pt x="2931" y="1"/>
                  </a:moveTo>
                  <a:lnTo>
                    <a:pt x="1" y="2899"/>
                  </a:lnTo>
                  <a:lnTo>
                    <a:pt x="2805" y="5735"/>
                  </a:lnTo>
                  <a:cubicBezTo>
                    <a:pt x="2868" y="5609"/>
                    <a:pt x="2931" y="5451"/>
                    <a:pt x="2931" y="5294"/>
                  </a:cubicBez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3" name="Google Shape;7983;p87"/>
            <p:cNvSpPr/>
            <p:nvPr/>
          </p:nvSpPr>
          <p:spPr>
            <a:xfrm>
              <a:off x="-35827200" y="3748675"/>
              <a:ext cx="263100" cy="104000"/>
            </a:xfrm>
            <a:custGeom>
              <a:avLst/>
              <a:gdLst/>
              <a:ahLst/>
              <a:cxnLst/>
              <a:rect l="l" t="t" r="r" b="b"/>
              <a:pathLst>
                <a:path w="10524" h="4160" extrusionOk="0">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4" name="Google Shape;7984;p87"/>
            <p:cNvSpPr/>
            <p:nvPr/>
          </p:nvSpPr>
          <p:spPr>
            <a:xfrm>
              <a:off x="-35831925" y="3635275"/>
              <a:ext cx="41775" cy="85075"/>
            </a:xfrm>
            <a:custGeom>
              <a:avLst/>
              <a:gdLst/>
              <a:ahLst/>
              <a:cxnLst/>
              <a:rect l="l" t="t" r="r" b="b"/>
              <a:pathLst>
                <a:path w="1671" h="3403" extrusionOk="0">
                  <a:moveTo>
                    <a:pt x="1671" y="0"/>
                  </a:moveTo>
                  <a:lnTo>
                    <a:pt x="1" y="1701"/>
                  </a:lnTo>
                  <a:lnTo>
                    <a:pt x="1671" y="3403"/>
                  </a:ln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5" name="Google Shape;7985;p87"/>
            <p:cNvSpPr/>
            <p:nvPr/>
          </p:nvSpPr>
          <p:spPr>
            <a:xfrm>
              <a:off x="-35601150" y="3635275"/>
              <a:ext cx="43350" cy="85075"/>
            </a:xfrm>
            <a:custGeom>
              <a:avLst/>
              <a:gdLst/>
              <a:ahLst/>
              <a:cxnLst/>
              <a:rect l="l" t="t" r="r" b="b"/>
              <a:pathLst>
                <a:path w="1734" h="3403" extrusionOk="0">
                  <a:moveTo>
                    <a:pt x="1" y="0"/>
                  </a:moveTo>
                  <a:lnTo>
                    <a:pt x="1" y="3403"/>
                  </a:lnTo>
                  <a:lnTo>
                    <a:pt x="1734" y="170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6" name="Google Shape;7986;p87"/>
            <p:cNvSpPr/>
            <p:nvPr/>
          </p:nvSpPr>
          <p:spPr>
            <a:xfrm>
              <a:off x="-35750000" y="3561025"/>
              <a:ext cx="111075" cy="35675"/>
            </a:xfrm>
            <a:custGeom>
              <a:avLst/>
              <a:gdLst/>
              <a:ahLst/>
              <a:cxnLst/>
              <a:rect l="l" t="t" r="r" b="b"/>
              <a:pathLst>
                <a:path w="4443" h="1427" extrusionOk="0">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7" name="Google Shape;7987;p87"/>
            <p:cNvSpPr/>
            <p:nvPr/>
          </p:nvSpPr>
          <p:spPr>
            <a:xfrm>
              <a:off x="-35839800" y="3694325"/>
              <a:ext cx="72500" cy="143375"/>
            </a:xfrm>
            <a:custGeom>
              <a:avLst/>
              <a:gdLst/>
              <a:ahLst/>
              <a:cxnLst/>
              <a:rect l="l" t="t" r="r" b="b"/>
              <a:pathLst>
                <a:path w="2900" h="5735" extrusionOk="0">
                  <a:moveTo>
                    <a:pt x="1" y="1"/>
                  </a:moveTo>
                  <a:lnTo>
                    <a:pt x="1" y="5294"/>
                  </a:lnTo>
                  <a:cubicBezTo>
                    <a:pt x="1" y="5451"/>
                    <a:pt x="32" y="5609"/>
                    <a:pt x="95" y="5735"/>
                  </a:cubicBezTo>
                  <a:lnTo>
                    <a:pt x="2899" y="289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88" name="Google Shape;7988;p87"/>
          <p:cNvSpPr/>
          <p:nvPr/>
        </p:nvSpPr>
        <p:spPr>
          <a:xfrm>
            <a:off x="845859" y="2257004"/>
            <a:ext cx="355557" cy="353645"/>
          </a:xfrm>
          <a:custGeom>
            <a:avLst/>
            <a:gdLst/>
            <a:ahLst/>
            <a:cxnLst/>
            <a:rect l="l" t="t" r="r" b="b"/>
            <a:pathLst>
              <a:path w="11721" h="11658" extrusionOk="0">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89" name="Google Shape;7989;p87"/>
          <p:cNvGrpSpPr/>
          <p:nvPr/>
        </p:nvGrpSpPr>
        <p:grpSpPr>
          <a:xfrm>
            <a:off x="3084980" y="1380546"/>
            <a:ext cx="353645" cy="353645"/>
            <a:chOff x="-34003850" y="3227275"/>
            <a:chExt cx="291450" cy="291450"/>
          </a:xfrm>
        </p:grpSpPr>
        <p:sp>
          <p:nvSpPr>
            <p:cNvPr id="7990" name="Google Shape;7990;p87"/>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1" name="Google Shape;7991;p87"/>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2" name="Google Shape;7992;p87"/>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3" name="Google Shape;7993;p87"/>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4" name="Google Shape;7994;p87"/>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5" name="Google Shape;7995;p87"/>
          <p:cNvGrpSpPr/>
          <p:nvPr/>
        </p:nvGrpSpPr>
        <p:grpSpPr>
          <a:xfrm>
            <a:off x="3084510" y="1821238"/>
            <a:ext cx="354586" cy="354343"/>
            <a:chOff x="-34004625" y="3585850"/>
            <a:chExt cx="292225" cy="292025"/>
          </a:xfrm>
        </p:grpSpPr>
        <p:sp>
          <p:nvSpPr>
            <p:cNvPr id="7996" name="Google Shape;7996;p87"/>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7" name="Google Shape;7997;p87"/>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8" name="Google Shape;7998;p87"/>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9" name="Google Shape;7999;p87"/>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0" name="Google Shape;8000;p87"/>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1" name="Google Shape;8001;p87"/>
          <p:cNvGrpSpPr/>
          <p:nvPr/>
        </p:nvGrpSpPr>
        <p:grpSpPr>
          <a:xfrm>
            <a:off x="3084025" y="2256439"/>
            <a:ext cx="355557" cy="354616"/>
            <a:chOff x="-34005425" y="3945575"/>
            <a:chExt cx="293025" cy="292250"/>
          </a:xfrm>
        </p:grpSpPr>
        <p:sp>
          <p:nvSpPr>
            <p:cNvPr id="8002" name="Google Shape;8002;p87"/>
            <p:cNvSpPr/>
            <p:nvPr/>
          </p:nvSpPr>
          <p:spPr>
            <a:xfrm>
              <a:off x="-33952650" y="3998350"/>
              <a:ext cx="186700" cy="186700"/>
            </a:xfrm>
            <a:custGeom>
              <a:avLst/>
              <a:gdLst/>
              <a:ahLst/>
              <a:cxnLst/>
              <a:rect l="l" t="t" r="r" b="b"/>
              <a:pathLst>
                <a:path w="7468" h="7468" extrusionOk="0">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3" name="Google Shape;8003;p87"/>
            <p:cNvSpPr/>
            <p:nvPr/>
          </p:nvSpPr>
          <p:spPr>
            <a:xfrm>
              <a:off x="-33944775" y="3945575"/>
              <a:ext cx="232375" cy="247350"/>
            </a:xfrm>
            <a:custGeom>
              <a:avLst/>
              <a:gdLst/>
              <a:ahLst/>
              <a:cxnLst/>
              <a:rect l="l" t="t" r="r" b="b"/>
              <a:pathLst>
                <a:path w="9295" h="9894" extrusionOk="0">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4" name="Google Shape;8004;p87"/>
            <p:cNvSpPr/>
            <p:nvPr/>
          </p:nvSpPr>
          <p:spPr>
            <a:xfrm>
              <a:off x="-34005425" y="3987325"/>
              <a:ext cx="237100" cy="250500"/>
            </a:xfrm>
            <a:custGeom>
              <a:avLst/>
              <a:gdLst/>
              <a:ahLst/>
              <a:cxnLst/>
              <a:rect l="l" t="t" r="r" b="b"/>
              <a:pathLst>
                <a:path w="9484" h="10020" extrusionOk="0">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5" name="Google Shape;8005;p87"/>
          <p:cNvGrpSpPr/>
          <p:nvPr/>
        </p:nvGrpSpPr>
        <p:grpSpPr>
          <a:xfrm>
            <a:off x="1731124" y="2729615"/>
            <a:ext cx="358408" cy="355557"/>
            <a:chOff x="-32174975" y="3192625"/>
            <a:chExt cx="295375" cy="293025"/>
          </a:xfrm>
        </p:grpSpPr>
        <p:sp>
          <p:nvSpPr>
            <p:cNvPr id="8006" name="Google Shape;8006;p87"/>
            <p:cNvSpPr/>
            <p:nvPr/>
          </p:nvSpPr>
          <p:spPr>
            <a:xfrm>
              <a:off x="-32171050" y="3279250"/>
              <a:ext cx="291450" cy="153625"/>
            </a:xfrm>
            <a:custGeom>
              <a:avLst/>
              <a:gdLst/>
              <a:ahLst/>
              <a:cxnLst/>
              <a:rect l="l" t="t" r="r" b="b"/>
              <a:pathLst>
                <a:path w="11658" h="6145" extrusionOk="0">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7" name="Google Shape;8007;p87"/>
            <p:cNvSpPr/>
            <p:nvPr/>
          </p:nvSpPr>
          <p:spPr>
            <a:xfrm>
              <a:off x="-32067075" y="3313925"/>
              <a:ext cx="84300" cy="85075"/>
            </a:xfrm>
            <a:custGeom>
              <a:avLst/>
              <a:gdLst/>
              <a:ahLst/>
              <a:cxnLst/>
              <a:rect l="l" t="t" r="r" b="b"/>
              <a:pathLst>
                <a:path w="3372" h="3403" extrusionOk="0">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8" name="Google Shape;8008;p87"/>
            <p:cNvSpPr/>
            <p:nvPr/>
          </p:nvSpPr>
          <p:spPr>
            <a:xfrm>
              <a:off x="-32171050" y="3450950"/>
              <a:ext cx="291450" cy="34700"/>
            </a:xfrm>
            <a:custGeom>
              <a:avLst/>
              <a:gdLst/>
              <a:ahLst/>
              <a:cxnLst/>
              <a:rect l="l" t="t" r="r" b="b"/>
              <a:pathLst>
                <a:path w="11658" h="1388" extrusionOk="0">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9" name="Google Shape;8009;p87"/>
            <p:cNvSpPr/>
            <p:nvPr/>
          </p:nvSpPr>
          <p:spPr>
            <a:xfrm>
              <a:off x="-32174975" y="3192625"/>
              <a:ext cx="295375" cy="70125"/>
            </a:xfrm>
            <a:custGeom>
              <a:avLst/>
              <a:gdLst/>
              <a:ahLst/>
              <a:cxnLst/>
              <a:rect l="l" t="t" r="r" b="b"/>
              <a:pathLst>
                <a:path w="11815" h="2805" extrusionOk="0">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10" name="Google Shape;8010;p87"/>
          <p:cNvSpPr/>
          <p:nvPr/>
        </p:nvSpPr>
        <p:spPr>
          <a:xfrm>
            <a:off x="1728170" y="3200679"/>
            <a:ext cx="363201" cy="354859"/>
          </a:xfrm>
          <a:custGeom>
            <a:avLst/>
            <a:gdLst/>
            <a:ahLst/>
            <a:cxnLst/>
            <a:rect l="l" t="t" r="r" b="b"/>
            <a:pathLst>
              <a:path w="11973" h="11698" extrusionOk="0">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1" name="Google Shape;8011;p87"/>
          <p:cNvSpPr/>
          <p:nvPr/>
        </p:nvSpPr>
        <p:spPr>
          <a:xfrm>
            <a:off x="1732948" y="3665764"/>
            <a:ext cx="353645" cy="354586"/>
          </a:xfrm>
          <a:custGeom>
            <a:avLst/>
            <a:gdLst/>
            <a:ahLst/>
            <a:cxnLst/>
            <a:rect l="l" t="t" r="r" b="b"/>
            <a:pathLst>
              <a:path w="11658" h="11689" extrusionOk="0">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12" name="Google Shape;8012;p87"/>
          <p:cNvGrpSpPr/>
          <p:nvPr/>
        </p:nvGrpSpPr>
        <p:grpSpPr>
          <a:xfrm>
            <a:off x="3970274" y="2730570"/>
            <a:ext cx="354586" cy="353645"/>
            <a:chOff x="-30345325" y="3184750"/>
            <a:chExt cx="292225" cy="291450"/>
          </a:xfrm>
        </p:grpSpPr>
        <p:sp>
          <p:nvSpPr>
            <p:cNvPr id="8013" name="Google Shape;8013;p87"/>
            <p:cNvSpPr/>
            <p:nvPr/>
          </p:nvSpPr>
          <p:spPr>
            <a:xfrm>
              <a:off x="-30328000" y="3184750"/>
              <a:ext cx="258375" cy="120950"/>
            </a:xfrm>
            <a:custGeom>
              <a:avLst/>
              <a:gdLst/>
              <a:ahLst/>
              <a:cxnLst/>
              <a:rect l="l" t="t" r="r" b="b"/>
              <a:pathLst>
                <a:path w="10335" h="4838" extrusionOk="0">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4" name="Google Shape;8014;p87"/>
            <p:cNvSpPr/>
            <p:nvPr/>
          </p:nvSpPr>
          <p:spPr>
            <a:xfrm>
              <a:off x="-30310675" y="3322575"/>
              <a:ext cx="68550" cy="69350"/>
            </a:xfrm>
            <a:custGeom>
              <a:avLst/>
              <a:gdLst/>
              <a:ahLst/>
              <a:cxnLst/>
              <a:rect l="l" t="t" r="r" b="b"/>
              <a:pathLst>
                <a:path w="2742" h="2774" extrusionOk="0">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5" name="Google Shape;8015;p87"/>
            <p:cNvSpPr/>
            <p:nvPr/>
          </p:nvSpPr>
          <p:spPr>
            <a:xfrm>
              <a:off x="-30345325" y="3408425"/>
              <a:ext cx="137075" cy="67775"/>
            </a:xfrm>
            <a:custGeom>
              <a:avLst/>
              <a:gdLst/>
              <a:ahLst/>
              <a:cxnLst/>
              <a:rect l="l" t="t" r="r" b="b"/>
              <a:pathLst>
                <a:path w="5483" h="2711" extrusionOk="0">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6" name="Google Shape;8016;p87"/>
            <p:cNvSpPr/>
            <p:nvPr/>
          </p:nvSpPr>
          <p:spPr>
            <a:xfrm>
              <a:off x="-30156300" y="3322575"/>
              <a:ext cx="68550" cy="69350"/>
            </a:xfrm>
            <a:custGeom>
              <a:avLst/>
              <a:gdLst/>
              <a:ahLst/>
              <a:cxnLst/>
              <a:rect l="l" t="t" r="r" b="b"/>
              <a:pathLst>
                <a:path w="2742" h="2774" extrusionOk="0">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7" name="Google Shape;8017;p87"/>
            <p:cNvSpPr/>
            <p:nvPr/>
          </p:nvSpPr>
          <p:spPr>
            <a:xfrm>
              <a:off x="-30190950" y="3408425"/>
              <a:ext cx="137850" cy="67775"/>
            </a:xfrm>
            <a:custGeom>
              <a:avLst/>
              <a:gdLst/>
              <a:ahLst/>
              <a:cxnLst/>
              <a:rect l="l" t="t" r="r" b="b"/>
              <a:pathLst>
                <a:path w="5514" h="2711" extrusionOk="0">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8" name="Google Shape;8018;p87"/>
          <p:cNvGrpSpPr/>
          <p:nvPr/>
        </p:nvGrpSpPr>
        <p:grpSpPr>
          <a:xfrm>
            <a:off x="1295026" y="1380546"/>
            <a:ext cx="353645" cy="353645"/>
            <a:chOff x="-35481425" y="3202075"/>
            <a:chExt cx="291450" cy="291450"/>
          </a:xfrm>
        </p:grpSpPr>
        <p:sp>
          <p:nvSpPr>
            <p:cNvPr id="8019" name="Google Shape;8019;p87"/>
            <p:cNvSpPr/>
            <p:nvPr/>
          </p:nvSpPr>
          <p:spPr>
            <a:xfrm>
              <a:off x="-35414475" y="3304600"/>
              <a:ext cx="154400" cy="85975"/>
            </a:xfrm>
            <a:custGeom>
              <a:avLst/>
              <a:gdLst/>
              <a:ahLst/>
              <a:cxnLst/>
              <a:rect l="l" t="t" r="r" b="b"/>
              <a:pathLst>
                <a:path w="6176" h="3439" extrusionOk="0">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0" name="Google Shape;8020;p87"/>
            <p:cNvSpPr/>
            <p:nvPr/>
          </p:nvSpPr>
          <p:spPr>
            <a:xfrm>
              <a:off x="-35413700" y="3202075"/>
              <a:ext cx="34700" cy="103200"/>
            </a:xfrm>
            <a:custGeom>
              <a:avLst/>
              <a:gdLst/>
              <a:ahLst/>
              <a:cxnLst/>
              <a:rect l="l" t="t" r="r" b="b"/>
              <a:pathLst>
                <a:path w="1388" h="4128" extrusionOk="0">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1" name="Google Shape;8021;p87"/>
            <p:cNvSpPr/>
            <p:nvPr/>
          </p:nvSpPr>
          <p:spPr>
            <a:xfrm>
              <a:off x="-35413700" y="3389525"/>
              <a:ext cx="34700" cy="103250"/>
            </a:xfrm>
            <a:custGeom>
              <a:avLst/>
              <a:gdLst/>
              <a:ahLst/>
              <a:cxnLst/>
              <a:rect l="l" t="t" r="r" b="b"/>
              <a:pathLst>
                <a:path w="1388" h="4130" extrusionOk="0">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2" name="Google Shape;8022;p87"/>
            <p:cNvSpPr/>
            <p:nvPr/>
          </p:nvSpPr>
          <p:spPr>
            <a:xfrm>
              <a:off x="-35292400" y="3202075"/>
              <a:ext cx="33900" cy="103200"/>
            </a:xfrm>
            <a:custGeom>
              <a:avLst/>
              <a:gdLst/>
              <a:ahLst/>
              <a:cxnLst/>
              <a:rect l="l" t="t" r="r" b="b"/>
              <a:pathLst>
                <a:path w="1356" h="4128" extrusionOk="0">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3" name="Google Shape;8023;p87"/>
            <p:cNvSpPr/>
            <p:nvPr/>
          </p:nvSpPr>
          <p:spPr>
            <a:xfrm>
              <a:off x="-35241200" y="3202850"/>
              <a:ext cx="51225" cy="290675"/>
            </a:xfrm>
            <a:custGeom>
              <a:avLst/>
              <a:gdLst/>
              <a:ahLst/>
              <a:cxnLst/>
              <a:rect l="l" t="t" r="r" b="b"/>
              <a:pathLst>
                <a:path w="2049" h="11627" extrusionOk="0">
                  <a:moveTo>
                    <a:pt x="1" y="1"/>
                  </a:moveTo>
                  <a:lnTo>
                    <a:pt x="1" y="11626"/>
                  </a:lnTo>
                  <a:cubicBezTo>
                    <a:pt x="1135" y="11469"/>
                    <a:pt x="2048" y="10460"/>
                    <a:pt x="2048" y="9263"/>
                  </a:cubicBezTo>
                  <a:lnTo>
                    <a:pt x="2048" y="2395"/>
                  </a:lnTo>
                  <a:cubicBezTo>
                    <a:pt x="2048" y="1167"/>
                    <a:pt x="1135"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4" name="Google Shape;8024;p87"/>
            <p:cNvSpPr/>
            <p:nvPr/>
          </p:nvSpPr>
          <p:spPr>
            <a:xfrm>
              <a:off x="-35292400" y="3389525"/>
              <a:ext cx="33900" cy="104000"/>
            </a:xfrm>
            <a:custGeom>
              <a:avLst/>
              <a:gdLst/>
              <a:ahLst/>
              <a:cxnLst/>
              <a:rect l="l" t="t" r="r" b="b"/>
              <a:pathLst>
                <a:path w="1356" h="4160" extrusionOk="0">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5" name="Google Shape;8025;p87"/>
            <p:cNvSpPr/>
            <p:nvPr/>
          </p:nvSpPr>
          <p:spPr>
            <a:xfrm>
              <a:off x="-35481425" y="3202075"/>
              <a:ext cx="51225" cy="289875"/>
            </a:xfrm>
            <a:custGeom>
              <a:avLst/>
              <a:gdLst/>
              <a:ahLst/>
              <a:cxnLst/>
              <a:rect l="l" t="t" r="r" b="b"/>
              <a:pathLst>
                <a:path w="2049" h="11595" extrusionOk="0">
                  <a:moveTo>
                    <a:pt x="2048" y="0"/>
                  </a:moveTo>
                  <a:cubicBezTo>
                    <a:pt x="883" y="158"/>
                    <a:pt x="1" y="1166"/>
                    <a:pt x="1" y="2363"/>
                  </a:cubicBezTo>
                  <a:lnTo>
                    <a:pt x="1" y="9200"/>
                  </a:lnTo>
                  <a:cubicBezTo>
                    <a:pt x="1" y="10460"/>
                    <a:pt x="851" y="11437"/>
                    <a:pt x="2048" y="11594"/>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6" name="Google Shape;8026;p87"/>
          <p:cNvGrpSpPr/>
          <p:nvPr/>
        </p:nvGrpSpPr>
        <p:grpSpPr>
          <a:xfrm>
            <a:off x="1294556" y="1822072"/>
            <a:ext cx="354586" cy="352675"/>
            <a:chOff x="-35482200" y="3561225"/>
            <a:chExt cx="292225" cy="290650"/>
          </a:xfrm>
        </p:grpSpPr>
        <p:sp>
          <p:nvSpPr>
            <p:cNvPr id="8027" name="Google Shape;8027;p87"/>
            <p:cNvSpPr/>
            <p:nvPr/>
          </p:nvSpPr>
          <p:spPr>
            <a:xfrm>
              <a:off x="-35482200" y="3749475"/>
              <a:ext cx="292225" cy="102400"/>
            </a:xfrm>
            <a:custGeom>
              <a:avLst/>
              <a:gdLst/>
              <a:ahLst/>
              <a:cxnLst/>
              <a:rect l="l" t="t" r="r" b="b"/>
              <a:pathLst>
                <a:path w="11689" h="4096" extrusionOk="0">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8" name="Google Shape;8028;p87"/>
            <p:cNvSpPr/>
            <p:nvPr/>
          </p:nvSpPr>
          <p:spPr>
            <a:xfrm>
              <a:off x="-35371150" y="3561225"/>
              <a:ext cx="68550" cy="68550"/>
            </a:xfrm>
            <a:custGeom>
              <a:avLst/>
              <a:gdLst/>
              <a:ahLst/>
              <a:cxnLst/>
              <a:rect l="l" t="t" r="r" b="b"/>
              <a:pathLst>
                <a:path w="2742" h="2742" extrusionOk="0">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9" name="Google Shape;8029;p87"/>
            <p:cNvSpPr/>
            <p:nvPr/>
          </p:nvSpPr>
          <p:spPr>
            <a:xfrm>
              <a:off x="-35405025" y="3647075"/>
              <a:ext cx="136275" cy="119750"/>
            </a:xfrm>
            <a:custGeom>
              <a:avLst/>
              <a:gdLst/>
              <a:ahLst/>
              <a:cxnLst/>
              <a:rect l="l" t="t" r="r" b="b"/>
              <a:pathLst>
                <a:path w="5451" h="4790" extrusionOk="0">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0" name="Google Shape;8030;p87"/>
          <p:cNvGrpSpPr/>
          <p:nvPr/>
        </p:nvGrpSpPr>
        <p:grpSpPr>
          <a:xfrm>
            <a:off x="1295026" y="2256940"/>
            <a:ext cx="353645" cy="353615"/>
            <a:chOff x="-35481425" y="3919600"/>
            <a:chExt cx="291450" cy="291425"/>
          </a:xfrm>
        </p:grpSpPr>
        <p:sp>
          <p:nvSpPr>
            <p:cNvPr id="8031" name="Google Shape;8031;p87"/>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2" name="Google Shape;8032;p87"/>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3" name="Google Shape;8033;p87"/>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4" name="Google Shape;8034;p87"/>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5" name="Google Shape;8035;p87"/>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6" name="Google Shape;8036;p87"/>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7" name="Google Shape;8037;p87"/>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8" name="Google Shape;8038;p87"/>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9" name="Google Shape;8039;p87"/>
          <p:cNvGrpSpPr/>
          <p:nvPr/>
        </p:nvGrpSpPr>
        <p:grpSpPr>
          <a:xfrm>
            <a:off x="3530661" y="1381031"/>
            <a:ext cx="357468" cy="352675"/>
            <a:chOff x="-33645475" y="3228075"/>
            <a:chExt cx="294600" cy="290650"/>
          </a:xfrm>
        </p:grpSpPr>
        <p:sp>
          <p:nvSpPr>
            <p:cNvPr id="8040" name="Google Shape;8040;p87"/>
            <p:cNvSpPr/>
            <p:nvPr/>
          </p:nvSpPr>
          <p:spPr>
            <a:xfrm>
              <a:off x="-33456450" y="3261925"/>
              <a:ext cx="84300" cy="85100"/>
            </a:xfrm>
            <a:custGeom>
              <a:avLst/>
              <a:gdLst/>
              <a:ahLst/>
              <a:cxnLst/>
              <a:rect l="l" t="t" r="r" b="b"/>
              <a:pathLst>
                <a:path w="3372" h="3404" extrusionOk="0">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1" name="Google Shape;8041;p87"/>
            <p:cNvSpPr/>
            <p:nvPr/>
          </p:nvSpPr>
          <p:spPr>
            <a:xfrm>
              <a:off x="-33575375" y="3433625"/>
              <a:ext cx="85075" cy="85100"/>
            </a:xfrm>
            <a:custGeom>
              <a:avLst/>
              <a:gdLst/>
              <a:ahLst/>
              <a:cxnLst/>
              <a:rect l="l" t="t" r="r" b="b"/>
              <a:pathLst>
                <a:path w="3403" h="3404" extrusionOk="0">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2" name="Google Shape;8042;p87"/>
            <p:cNvSpPr/>
            <p:nvPr/>
          </p:nvSpPr>
          <p:spPr>
            <a:xfrm>
              <a:off x="-33645475" y="3228075"/>
              <a:ext cx="206375" cy="153600"/>
            </a:xfrm>
            <a:custGeom>
              <a:avLst/>
              <a:gdLst/>
              <a:ahLst/>
              <a:cxnLst/>
              <a:rect l="l" t="t" r="r" b="b"/>
              <a:pathLst>
                <a:path w="8255" h="6144" extrusionOk="0">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3" name="Google Shape;8043;p87"/>
            <p:cNvSpPr/>
            <p:nvPr/>
          </p:nvSpPr>
          <p:spPr>
            <a:xfrm>
              <a:off x="-33593500" y="3279250"/>
              <a:ext cx="104775" cy="52275"/>
            </a:xfrm>
            <a:custGeom>
              <a:avLst/>
              <a:gdLst/>
              <a:ahLst/>
              <a:cxnLst/>
              <a:rect l="l" t="t" r="r" b="b"/>
              <a:pathLst>
                <a:path w="4191" h="2091" extrusionOk="0">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4" name="Google Shape;8044;p87"/>
            <p:cNvSpPr/>
            <p:nvPr/>
          </p:nvSpPr>
          <p:spPr>
            <a:xfrm>
              <a:off x="-33593500" y="3341475"/>
              <a:ext cx="104775" cy="74075"/>
            </a:xfrm>
            <a:custGeom>
              <a:avLst/>
              <a:gdLst/>
              <a:ahLst/>
              <a:cxnLst/>
              <a:rect l="l" t="t" r="r" b="b"/>
              <a:pathLst>
                <a:path w="4191" h="2963" extrusionOk="0">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5" name="Google Shape;8045;p87"/>
            <p:cNvSpPr/>
            <p:nvPr/>
          </p:nvSpPr>
          <p:spPr>
            <a:xfrm>
              <a:off x="-33455650" y="3381650"/>
              <a:ext cx="104775" cy="52250"/>
            </a:xfrm>
            <a:custGeom>
              <a:avLst/>
              <a:gdLst/>
              <a:ahLst/>
              <a:cxnLst/>
              <a:rect l="l" t="t" r="r" b="b"/>
              <a:pathLst>
                <a:path w="4191" h="2090" extrusionOk="0">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6" name="Google Shape;8046;p87"/>
            <p:cNvSpPr/>
            <p:nvPr/>
          </p:nvSpPr>
          <p:spPr>
            <a:xfrm>
              <a:off x="-33456450" y="3443875"/>
              <a:ext cx="102425" cy="74850"/>
            </a:xfrm>
            <a:custGeom>
              <a:avLst/>
              <a:gdLst/>
              <a:ahLst/>
              <a:cxnLst/>
              <a:rect l="l" t="t" r="r" b="b"/>
              <a:pathLst>
                <a:path w="4097" h="2994" extrusionOk="0">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7" name="Google Shape;8047;p87"/>
          <p:cNvGrpSpPr/>
          <p:nvPr/>
        </p:nvGrpSpPr>
        <p:grpSpPr>
          <a:xfrm>
            <a:off x="3531631" y="1821116"/>
            <a:ext cx="355526" cy="354586"/>
            <a:chOff x="-33646250" y="3586425"/>
            <a:chExt cx="293000" cy="292225"/>
          </a:xfrm>
        </p:grpSpPr>
        <p:sp>
          <p:nvSpPr>
            <p:cNvPr id="8048" name="Google Shape;8048;p87"/>
            <p:cNvSpPr/>
            <p:nvPr/>
          </p:nvSpPr>
          <p:spPr>
            <a:xfrm>
              <a:off x="-33646250" y="3739225"/>
              <a:ext cx="141775" cy="139425"/>
            </a:xfrm>
            <a:custGeom>
              <a:avLst/>
              <a:gdLst/>
              <a:ahLst/>
              <a:cxnLst/>
              <a:rect l="l" t="t" r="r" b="b"/>
              <a:pathLst>
                <a:path w="5671" h="5577" extrusionOk="0">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9" name="Google Shape;8049;p87"/>
            <p:cNvSpPr/>
            <p:nvPr/>
          </p:nvSpPr>
          <p:spPr>
            <a:xfrm>
              <a:off x="-33541500" y="3586425"/>
              <a:ext cx="188250" cy="187475"/>
            </a:xfrm>
            <a:custGeom>
              <a:avLst/>
              <a:gdLst/>
              <a:ahLst/>
              <a:cxnLst/>
              <a:rect l="l" t="t" r="r" b="b"/>
              <a:pathLst>
                <a:path w="7530" h="7499" extrusionOk="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0" name="Google Shape;8050;p87"/>
          <p:cNvGrpSpPr/>
          <p:nvPr/>
        </p:nvGrpSpPr>
        <p:grpSpPr>
          <a:xfrm>
            <a:off x="3532101" y="2255969"/>
            <a:ext cx="354586" cy="355557"/>
            <a:chOff x="-33645475" y="3944800"/>
            <a:chExt cx="292225" cy="293025"/>
          </a:xfrm>
        </p:grpSpPr>
        <p:sp>
          <p:nvSpPr>
            <p:cNvPr id="8051" name="Google Shape;8051;p87"/>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2" name="Google Shape;8052;p87"/>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3" name="Google Shape;8053;p87"/>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4" name="Google Shape;8054;p87"/>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5" name="Google Shape;8055;p87"/>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6" name="Google Shape;8056;p87"/>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7" name="Google Shape;8057;p87"/>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8" name="Google Shape;8058;p87"/>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9" name="Google Shape;8059;p87"/>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0" name="Google Shape;8060;p87"/>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1" name="Google Shape;8061;p87"/>
          <p:cNvGrpSpPr/>
          <p:nvPr/>
        </p:nvGrpSpPr>
        <p:grpSpPr>
          <a:xfrm>
            <a:off x="2185320" y="2729706"/>
            <a:ext cx="352675" cy="355375"/>
            <a:chOff x="-31809525" y="3192625"/>
            <a:chExt cx="290650" cy="292875"/>
          </a:xfrm>
        </p:grpSpPr>
        <p:sp>
          <p:nvSpPr>
            <p:cNvPr id="8062" name="Google Shape;8062;p87"/>
            <p:cNvSpPr/>
            <p:nvPr/>
          </p:nvSpPr>
          <p:spPr>
            <a:xfrm>
              <a:off x="-31767775" y="3192625"/>
              <a:ext cx="204800" cy="153600"/>
            </a:xfrm>
            <a:custGeom>
              <a:avLst/>
              <a:gdLst/>
              <a:ahLst/>
              <a:cxnLst/>
              <a:rect l="l" t="t" r="r" b="b"/>
              <a:pathLst>
                <a:path w="8192" h="6144" extrusionOk="0">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3" name="Google Shape;8063;p87"/>
            <p:cNvSpPr/>
            <p:nvPr/>
          </p:nvSpPr>
          <p:spPr>
            <a:xfrm>
              <a:off x="-31715000" y="3244600"/>
              <a:ext cx="101625" cy="52450"/>
            </a:xfrm>
            <a:custGeom>
              <a:avLst/>
              <a:gdLst/>
              <a:ahLst/>
              <a:cxnLst/>
              <a:rect l="l" t="t" r="r" b="b"/>
              <a:pathLst>
                <a:path w="4065" h="2098" extrusionOk="0">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4" name="Google Shape;8064;p87"/>
            <p:cNvSpPr/>
            <p:nvPr/>
          </p:nvSpPr>
          <p:spPr>
            <a:xfrm>
              <a:off x="-31716575" y="3308400"/>
              <a:ext cx="102400" cy="73275"/>
            </a:xfrm>
            <a:custGeom>
              <a:avLst/>
              <a:gdLst/>
              <a:ahLst/>
              <a:cxnLst/>
              <a:rect l="l" t="t" r="r" b="b"/>
              <a:pathLst>
                <a:path w="4096" h="2931" extrusionOk="0">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5" name="Google Shape;8065;p87"/>
            <p:cNvSpPr/>
            <p:nvPr/>
          </p:nvSpPr>
          <p:spPr>
            <a:xfrm>
              <a:off x="-31809525" y="3386375"/>
              <a:ext cx="290650" cy="99125"/>
            </a:xfrm>
            <a:custGeom>
              <a:avLst/>
              <a:gdLst/>
              <a:ahLst/>
              <a:cxnLst/>
              <a:rect l="l" t="t" r="r" b="b"/>
              <a:pathLst>
                <a:path w="11626" h="3965" extrusionOk="0">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6" name="Google Shape;8066;p87"/>
          <p:cNvGrpSpPr/>
          <p:nvPr/>
        </p:nvGrpSpPr>
        <p:grpSpPr>
          <a:xfrm>
            <a:off x="2184835" y="3200258"/>
            <a:ext cx="353645" cy="355557"/>
            <a:chOff x="-31811100" y="3550975"/>
            <a:chExt cx="291450" cy="293025"/>
          </a:xfrm>
        </p:grpSpPr>
        <p:sp>
          <p:nvSpPr>
            <p:cNvPr id="8067" name="Google Shape;8067;p87"/>
            <p:cNvSpPr/>
            <p:nvPr/>
          </p:nvSpPr>
          <p:spPr>
            <a:xfrm>
              <a:off x="-31554325" y="3595875"/>
              <a:ext cx="34675" cy="33900"/>
            </a:xfrm>
            <a:custGeom>
              <a:avLst/>
              <a:gdLst/>
              <a:ahLst/>
              <a:cxnLst/>
              <a:rect l="l" t="t" r="r" b="b"/>
              <a:pathLst>
                <a:path w="1387" h="1356" extrusionOk="0">
                  <a:moveTo>
                    <a:pt x="0" y="1"/>
                  </a:moveTo>
                  <a:lnTo>
                    <a:pt x="0" y="1355"/>
                  </a:lnTo>
                  <a:lnTo>
                    <a:pt x="662" y="1355"/>
                  </a:lnTo>
                  <a:cubicBezTo>
                    <a:pt x="1071" y="1355"/>
                    <a:pt x="1324" y="1040"/>
                    <a:pt x="1324" y="694"/>
                  </a:cubicBezTo>
                  <a:cubicBezTo>
                    <a:pt x="1387" y="316"/>
                    <a:pt x="107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8" name="Google Shape;8068;p87"/>
            <p:cNvSpPr/>
            <p:nvPr/>
          </p:nvSpPr>
          <p:spPr>
            <a:xfrm>
              <a:off x="-31659075" y="3628650"/>
              <a:ext cx="139425" cy="71650"/>
            </a:xfrm>
            <a:custGeom>
              <a:avLst/>
              <a:gdLst/>
              <a:ahLst/>
              <a:cxnLst/>
              <a:rect l="l" t="t" r="r" b="b"/>
              <a:pathLst>
                <a:path w="5577" h="2866" extrusionOk="0">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9" name="Google Shape;8069;p87"/>
            <p:cNvSpPr/>
            <p:nvPr/>
          </p:nvSpPr>
          <p:spPr>
            <a:xfrm>
              <a:off x="-31811100" y="3647075"/>
              <a:ext cx="33100" cy="33100"/>
            </a:xfrm>
            <a:custGeom>
              <a:avLst/>
              <a:gdLst/>
              <a:ahLst/>
              <a:cxnLst/>
              <a:rect l="l" t="t" r="r" b="b"/>
              <a:pathLst>
                <a:path w="1324" h="1324" extrusionOk="0">
                  <a:moveTo>
                    <a:pt x="662" y="1"/>
                  </a:moveTo>
                  <a:cubicBezTo>
                    <a:pt x="253" y="1"/>
                    <a:pt x="1" y="316"/>
                    <a:pt x="1" y="662"/>
                  </a:cubicBezTo>
                  <a:cubicBezTo>
                    <a:pt x="1" y="1040"/>
                    <a:pt x="316" y="1324"/>
                    <a:pt x="662" y="1324"/>
                  </a:cubicBezTo>
                  <a:lnTo>
                    <a:pt x="1324" y="1324"/>
                  </a:lnTo>
                  <a:lnTo>
                    <a:pt x="13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0" name="Google Shape;8070;p87"/>
            <p:cNvSpPr/>
            <p:nvPr/>
          </p:nvSpPr>
          <p:spPr>
            <a:xfrm>
              <a:off x="-31811100" y="3678325"/>
              <a:ext cx="138650" cy="72250"/>
            </a:xfrm>
            <a:custGeom>
              <a:avLst/>
              <a:gdLst/>
              <a:ahLst/>
              <a:cxnLst/>
              <a:rect l="l" t="t" r="r" b="b"/>
              <a:pathLst>
                <a:path w="5546" h="2890" extrusionOk="0">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1" name="Google Shape;8071;p87"/>
            <p:cNvSpPr/>
            <p:nvPr/>
          </p:nvSpPr>
          <p:spPr>
            <a:xfrm>
              <a:off x="-31759900" y="3791200"/>
              <a:ext cx="187475" cy="52800"/>
            </a:xfrm>
            <a:custGeom>
              <a:avLst/>
              <a:gdLst/>
              <a:ahLst/>
              <a:cxnLst/>
              <a:rect l="l" t="t" r="r" b="b"/>
              <a:pathLst>
                <a:path w="7499" h="2112" extrusionOk="0">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2" name="Google Shape;8072;p87"/>
            <p:cNvSpPr/>
            <p:nvPr/>
          </p:nvSpPr>
          <p:spPr>
            <a:xfrm>
              <a:off x="-31759900" y="3550975"/>
              <a:ext cx="187475" cy="35475"/>
            </a:xfrm>
            <a:custGeom>
              <a:avLst/>
              <a:gdLst/>
              <a:ahLst/>
              <a:cxnLst/>
              <a:rect l="l" t="t" r="r" b="b"/>
              <a:pathLst>
                <a:path w="7499" h="1419" extrusionOk="0">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3" name="Google Shape;8073;p87"/>
            <p:cNvSpPr/>
            <p:nvPr/>
          </p:nvSpPr>
          <p:spPr>
            <a:xfrm>
              <a:off x="-31759100" y="3602975"/>
              <a:ext cx="188250" cy="172500"/>
            </a:xfrm>
            <a:custGeom>
              <a:avLst/>
              <a:gdLst/>
              <a:ahLst/>
              <a:cxnLst/>
              <a:rect l="l" t="t" r="r" b="b"/>
              <a:pathLst>
                <a:path w="7530" h="6900" extrusionOk="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4" name="Google Shape;8074;p87"/>
          <p:cNvGrpSpPr/>
          <p:nvPr/>
        </p:nvGrpSpPr>
        <p:grpSpPr>
          <a:xfrm>
            <a:off x="2178631" y="3664562"/>
            <a:ext cx="366052" cy="356831"/>
            <a:chOff x="-31817400" y="3910025"/>
            <a:chExt cx="301675" cy="294075"/>
          </a:xfrm>
        </p:grpSpPr>
        <p:sp>
          <p:nvSpPr>
            <p:cNvPr id="8075" name="Google Shape;8075;p87"/>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6" name="Google Shape;8076;p87"/>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7" name="Google Shape;8077;p87"/>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8" name="Google Shape;8078;p87"/>
          <p:cNvGrpSpPr/>
          <p:nvPr/>
        </p:nvGrpSpPr>
        <p:grpSpPr>
          <a:xfrm>
            <a:off x="3970259" y="3200743"/>
            <a:ext cx="354616" cy="354586"/>
            <a:chOff x="-30354000" y="3569100"/>
            <a:chExt cx="292250" cy="292225"/>
          </a:xfrm>
        </p:grpSpPr>
        <p:sp>
          <p:nvSpPr>
            <p:cNvPr id="8079" name="Google Shape;8079;p87"/>
            <p:cNvSpPr/>
            <p:nvPr/>
          </p:nvSpPr>
          <p:spPr>
            <a:xfrm>
              <a:off x="-30354000" y="3604550"/>
              <a:ext cx="137875" cy="256000"/>
            </a:xfrm>
            <a:custGeom>
              <a:avLst/>
              <a:gdLst/>
              <a:ahLst/>
              <a:cxnLst/>
              <a:rect l="l" t="t" r="r" b="b"/>
              <a:pathLst>
                <a:path w="5515" h="10240" extrusionOk="0">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0" name="Google Shape;8080;p87"/>
            <p:cNvSpPr/>
            <p:nvPr/>
          </p:nvSpPr>
          <p:spPr>
            <a:xfrm>
              <a:off x="-30198825" y="3604550"/>
              <a:ext cx="137075" cy="256775"/>
            </a:xfrm>
            <a:custGeom>
              <a:avLst/>
              <a:gdLst/>
              <a:ahLst/>
              <a:cxnLst/>
              <a:rect l="l" t="t" r="r" b="b"/>
              <a:pathLst>
                <a:path w="5483" h="10271" extrusionOk="0">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1" name="Google Shape;8081;p87"/>
            <p:cNvSpPr/>
            <p:nvPr/>
          </p:nvSpPr>
          <p:spPr>
            <a:xfrm>
              <a:off x="-30139750" y="3636850"/>
              <a:ext cx="26000" cy="37825"/>
            </a:xfrm>
            <a:custGeom>
              <a:avLst/>
              <a:gdLst/>
              <a:ahLst/>
              <a:cxnLst/>
              <a:rect l="l" t="t" r="r" b="b"/>
              <a:pathLst>
                <a:path w="1040" h="1513" extrusionOk="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2" name="Google Shape;8082;p87"/>
            <p:cNvSpPr/>
            <p:nvPr/>
          </p:nvSpPr>
          <p:spPr>
            <a:xfrm>
              <a:off x="-30302800" y="3638950"/>
              <a:ext cx="25225" cy="36500"/>
            </a:xfrm>
            <a:custGeom>
              <a:avLst/>
              <a:gdLst/>
              <a:ahLst/>
              <a:cxnLst/>
              <a:rect l="l" t="t" r="r" b="b"/>
              <a:pathLst>
                <a:path w="1009" h="1460" extrusionOk="0">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3" name="Google Shape;8083;p87"/>
            <p:cNvSpPr/>
            <p:nvPr/>
          </p:nvSpPr>
          <p:spPr>
            <a:xfrm>
              <a:off x="-30242925" y="3569100"/>
              <a:ext cx="68525" cy="68550"/>
            </a:xfrm>
            <a:custGeom>
              <a:avLst/>
              <a:gdLst/>
              <a:ahLst/>
              <a:cxnLst/>
              <a:rect l="l" t="t" r="r" b="b"/>
              <a:pathLst>
                <a:path w="2741" h="2742" extrusionOk="0">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4" name="Google Shape;8084;p87"/>
            <p:cNvSpPr/>
            <p:nvPr/>
          </p:nvSpPr>
          <p:spPr>
            <a:xfrm>
              <a:off x="-30262625" y="3654950"/>
              <a:ext cx="107925" cy="68550"/>
            </a:xfrm>
            <a:custGeom>
              <a:avLst/>
              <a:gdLst/>
              <a:ahLst/>
              <a:cxnLst/>
              <a:rect l="l" t="t" r="r" b="b"/>
              <a:pathLst>
                <a:path w="4317" h="2742" extrusionOk="0">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5" name="Google Shape;8085;p87"/>
          <p:cNvGrpSpPr/>
          <p:nvPr/>
        </p:nvGrpSpPr>
        <p:grpSpPr>
          <a:xfrm>
            <a:off x="1748837" y="1380546"/>
            <a:ext cx="342148" cy="353645"/>
            <a:chOff x="-35118325" y="3202075"/>
            <a:chExt cx="281975" cy="291450"/>
          </a:xfrm>
        </p:grpSpPr>
        <p:sp>
          <p:nvSpPr>
            <p:cNvPr id="8086" name="Google Shape;8086;p87"/>
            <p:cNvSpPr/>
            <p:nvPr/>
          </p:nvSpPr>
          <p:spPr>
            <a:xfrm>
              <a:off x="-35008050" y="3202075"/>
              <a:ext cx="171700" cy="171250"/>
            </a:xfrm>
            <a:custGeom>
              <a:avLst/>
              <a:gdLst/>
              <a:ahLst/>
              <a:cxnLst/>
              <a:rect l="l" t="t" r="r" b="b"/>
              <a:pathLst>
                <a:path w="6868" h="6850" extrusionOk="0">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7" name="Google Shape;8087;p87"/>
            <p:cNvSpPr/>
            <p:nvPr/>
          </p:nvSpPr>
          <p:spPr>
            <a:xfrm>
              <a:off x="-34937975" y="3254050"/>
              <a:ext cx="33125" cy="67775"/>
            </a:xfrm>
            <a:custGeom>
              <a:avLst/>
              <a:gdLst/>
              <a:ahLst/>
              <a:cxnLst/>
              <a:rect l="l" t="t" r="r" b="b"/>
              <a:pathLst>
                <a:path w="1325" h="2711" extrusionOk="0">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8" name="Google Shape;8088;p87"/>
            <p:cNvSpPr/>
            <p:nvPr/>
          </p:nvSpPr>
          <p:spPr>
            <a:xfrm>
              <a:off x="-35085250" y="3338325"/>
              <a:ext cx="69325" cy="69350"/>
            </a:xfrm>
            <a:custGeom>
              <a:avLst/>
              <a:gdLst/>
              <a:ahLst/>
              <a:cxnLst/>
              <a:rect l="l" t="t" r="r" b="b"/>
              <a:pathLst>
                <a:path w="2773" h="2774" extrusionOk="0">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9" name="Google Shape;8089;p87"/>
            <p:cNvSpPr/>
            <p:nvPr/>
          </p:nvSpPr>
          <p:spPr>
            <a:xfrm>
              <a:off x="-35118325" y="3424175"/>
              <a:ext cx="137075" cy="69350"/>
            </a:xfrm>
            <a:custGeom>
              <a:avLst/>
              <a:gdLst/>
              <a:ahLst/>
              <a:cxnLst/>
              <a:rect l="l" t="t" r="r" b="b"/>
              <a:pathLst>
                <a:path w="5483" h="2774" extrusionOk="0">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0" name="Google Shape;8090;p87"/>
          <p:cNvGrpSpPr/>
          <p:nvPr/>
        </p:nvGrpSpPr>
        <p:grpSpPr>
          <a:xfrm>
            <a:off x="1742618" y="1821799"/>
            <a:ext cx="354586" cy="353221"/>
            <a:chOff x="-35123050" y="3561225"/>
            <a:chExt cx="292225" cy="291100"/>
          </a:xfrm>
        </p:grpSpPr>
        <p:sp>
          <p:nvSpPr>
            <p:cNvPr id="8091" name="Google Shape;8091;p87"/>
            <p:cNvSpPr/>
            <p:nvPr/>
          </p:nvSpPr>
          <p:spPr>
            <a:xfrm>
              <a:off x="-35123050" y="3629750"/>
              <a:ext cx="205575" cy="222575"/>
            </a:xfrm>
            <a:custGeom>
              <a:avLst/>
              <a:gdLst/>
              <a:ahLst/>
              <a:cxnLst/>
              <a:rect l="l" t="t" r="r" b="b"/>
              <a:pathLst>
                <a:path w="8223" h="8903" extrusionOk="0">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2" name="Google Shape;8092;p87"/>
            <p:cNvSpPr/>
            <p:nvPr/>
          </p:nvSpPr>
          <p:spPr>
            <a:xfrm>
              <a:off x="-35053750" y="3561225"/>
              <a:ext cx="222925" cy="221825"/>
            </a:xfrm>
            <a:custGeom>
              <a:avLst/>
              <a:gdLst/>
              <a:ahLst/>
              <a:cxnLst/>
              <a:rect l="l" t="t" r="r" b="b"/>
              <a:pathLst>
                <a:path w="8917" h="8873" extrusionOk="0">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3" name="Google Shape;8093;p87"/>
          <p:cNvGrpSpPr/>
          <p:nvPr/>
        </p:nvGrpSpPr>
        <p:grpSpPr>
          <a:xfrm>
            <a:off x="1784677" y="2256940"/>
            <a:ext cx="270467" cy="353615"/>
            <a:chOff x="-35089175" y="3919600"/>
            <a:chExt cx="222900" cy="291425"/>
          </a:xfrm>
        </p:grpSpPr>
        <p:sp>
          <p:nvSpPr>
            <p:cNvPr id="8094" name="Google Shape;8094;p87"/>
            <p:cNvSpPr/>
            <p:nvPr/>
          </p:nvSpPr>
          <p:spPr>
            <a:xfrm>
              <a:off x="-35089175" y="3919600"/>
              <a:ext cx="222900" cy="291425"/>
            </a:xfrm>
            <a:custGeom>
              <a:avLst/>
              <a:gdLst/>
              <a:ahLst/>
              <a:cxnLst/>
              <a:rect l="l" t="t" r="r" b="b"/>
              <a:pathLst>
                <a:path w="8916" h="11657" extrusionOk="0">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5" name="Google Shape;8095;p87"/>
            <p:cNvSpPr/>
            <p:nvPr/>
          </p:nvSpPr>
          <p:spPr>
            <a:xfrm>
              <a:off x="-35038000" y="3971575"/>
              <a:ext cx="120525" cy="120525"/>
            </a:xfrm>
            <a:custGeom>
              <a:avLst/>
              <a:gdLst/>
              <a:ahLst/>
              <a:cxnLst/>
              <a:rect l="l" t="t" r="r" b="b"/>
              <a:pathLst>
                <a:path w="4821" h="4821" extrusionOk="0">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6" name="Google Shape;8096;p87"/>
          <p:cNvGrpSpPr/>
          <p:nvPr/>
        </p:nvGrpSpPr>
        <p:grpSpPr>
          <a:xfrm>
            <a:off x="3981673" y="1380303"/>
            <a:ext cx="336445" cy="354131"/>
            <a:chOff x="-33277650" y="3226875"/>
            <a:chExt cx="277275" cy="291850"/>
          </a:xfrm>
        </p:grpSpPr>
        <p:sp>
          <p:nvSpPr>
            <p:cNvPr id="8097" name="Google Shape;8097;p87"/>
            <p:cNvSpPr/>
            <p:nvPr/>
          </p:nvSpPr>
          <p:spPr>
            <a:xfrm>
              <a:off x="-33071300" y="3440725"/>
              <a:ext cx="33100" cy="33900"/>
            </a:xfrm>
            <a:custGeom>
              <a:avLst/>
              <a:gdLst/>
              <a:ahLst/>
              <a:cxnLst/>
              <a:rect l="l" t="t" r="r" b="b"/>
              <a:pathLst>
                <a:path w="1324" h="1356" extrusionOk="0">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8" name="Google Shape;8098;p87"/>
            <p:cNvSpPr/>
            <p:nvPr/>
          </p:nvSpPr>
          <p:spPr>
            <a:xfrm>
              <a:off x="-33157925" y="3227275"/>
              <a:ext cx="17350" cy="103200"/>
            </a:xfrm>
            <a:custGeom>
              <a:avLst/>
              <a:gdLst/>
              <a:ahLst/>
              <a:cxnLst/>
              <a:rect l="l" t="t" r="r" b="b"/>
              <a:pathLst>
                <a:path w="694" h="4128" extrusionOk="0">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9" name="Google Shape;8099;p87"/>
            <p:cNvSpPr/>
            <p:nvPr/>
          </p:nvSpPr>
          <p:spPr>
            <a:xfrm>
              <a:off x="-33175250" y="3347650"/>
              <a:ext cx="51200" cy="51350"/>
            </a:xfrm>
            <a:custGeom>
              <a:avLst/>
              <a:gdLst/>
              <a:ahLst/>
              <a:cxnLst/>
              <a:rect l="l" t="t" r="r" b="b"/>
              <a:pathLst>
                <a:path w="2048" h="2054" extrusionOk="0">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0" name="Google Shape;8100;p87"/>
            <p:cNvSpPr/>
            <p:nvPr/>
          </p:nvSpPr>
          <p:spPr>
            <a:xfrm>
              <a:off x="-33224875" y="3404500"/>
              <a:ext cx="159900" cy="114225"/>
            </a:xfrm>
            <a:custGeom>
              <a:avLst/>
              <a:gdLst/>
              <a:ahLst/>
              <a:cxnLst/>
              <a:rect l="l" t="t" r="r" b="b"/>
              <a:pathLst>
                <a:path w="6396" h="4569" extrusionOk="0">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1" name="Google Shape;8101;p87"/>
            <p:cNvSpPr/>
            <p:nvPr/>
          </p:nvSpPr>
          <p:spPr>
            <a:xfrm>
              <a:off x="-33141400" y="3312350"/>
              <a:ext cx="127625" cy="138625"/>
            </a:xfrm>
            <a:custGeom>
              <a:avLst/>
              <a:gdLst/>
              <a:ahLst/>
              <a:cxnLst/>
              <a:rect l="l" t="t" r="r" b="b"/>
              <a:pathLst>
                <a:path w="5105" h="5545" extrusionOk="0">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2" name="Google Shape;8102;p87"/>
            <p:cNvSpPr/>
            <p:nvPr/>
          </p:nvSpPr>
          <p:spPr>
            <a:xfrm>
              <a:off x="-33122500" y="3226875"/>
              <a:ext cx="122125" cy="83925"/>
            </a:xfrm>
            <a:custGeom>
              <a:avLst/>
              <a:gdLst/>
              <a:ahLst/>
              <a:cxnLst/>
              <a:rect l="l" t="t" r="r" b="b"/>
              <a:pathLst>
                <a:path w="4885" h="3357" extrusionOk="0">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3" name="Google Shape;8103;p87"/>
            <p:cNvSpPr/>
            <p:nvPr/>
          </p:nvSpPr>
          <p:spPr>
            <a:xfrm>
              <a:off x="-33277650" y="3245400"/>
              <a:ext cx="102400" cy="198500"/>
            </a:xfrm>
            <a:custGeom>
              <a:avLst/>
              <a:gdLst/>
              <a:ahLst/>
              <a:cxnLst/>
              <a:rect l="l" t="t" r="r" b="b"/>
              <a:pathLst>
                <a:path w="4096" h="7940" extrusionOk="0">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4" name="Google Shape;8104;p87"/>
          <p:cNvGrpSpPr/>
          <p:nvPr/>
        </p:nvGrpSpPr>
        <p:grpSpPr>
          <a:xfrm>
            <a:off x="3973073" y="1821587"/>
            <a:ext cx="353645" cy="353645"/>
            <a:chOff x="-33286325" y="3586425"/>
            <a:chExt cx="291450" cy="291450"/>
          </a:xfrm>
        </p:grpSpPr>
        <p:sp>
          <p:nvSpPr>
            <p:cNvPr id="8105" name="Google Shape;8105;p87"/>
            <p:cNvSpPr/>
            <p:nvPr/>
          </p:nvSpPr>
          <p:spPr>
            <a:xfrm>
              <a:off x="-33114625" y="3586425"/>
              <a:ext cx="119750" cy="120525"/>
            </a:xfrm>
            <a:custGeom>
              <a:avLst/>
              <a:gdLst/>
              <a:ahLst/>
              <a:cxnLst/>
              <a:rect l="l" t="t" r="r" b="b"/>
              <a:pathLst>
                <a:path w="4790" h="4821" extrusionOk="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6" name="Google Shape;8106;p87"/>
            <p:cNvSpPr/>
            <p:nvPr/>
          </p:nvSpPr>
          <p:spPr>
            <a:xfrm>
              <a:off x="-33286325" y="3825875"/>
              <a:ext cx="241050" cy="52000"/>
            </a:xfrm>
            <a:custGeom>
              <a:avLst/>
              <a:gdLst/>
              <a:ahLst/>
              <a:cxnLst/>
              <a:rect l="l" t="t" r="r" b="b"/>
              <a:pathLst>
                <a:path w="9642" h="2080" extrusionOk="0">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7" name="Google Shape;8107;p87"/>
            <p:cNvSpPr/>
            <p:nvPr/>
          </p:nvSpPr>
          <p:spPr>
            <a:xfrm>
              <a:off x="-33183925" y="3756550"/>
              <a:ext cx="103200" cy="52025"/>
            </a:xfrm>
            <a:custGeom>
              <a:avLst/>
              <a:gdLst/>
              <a:ahLst/>
              <a:cxnLst/>
              <a:rect l="l" t="t" r="r" b="b"/>
              <a:pathLst>
                <a:path w="4128" h="2081" extrusionOk="0">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8" name="Google Shape;8108;p87"/>
            <p:cNvSpPr/>
            <p:nvPr/>
          </p:nvSpPr>
          <p:spPr>
            <a:xfrm>
              <a:off x="-33252450" y="3636850"/>
              <a:ext cx="68550" cy="69325"/>
            </a:xfrm>
            <a:custGeom>
              <a:avLst/>
              <a:gdLst/>
              <a:ahLst/>
              <a:cxnLst/>
              <a:rect l="l" t="t" r="r" b="b"/>
              <a:pathLst>
                <a:path w="2742" h="2773" extrusionOk="0">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9" name="Google Shape;8109;p87"/>
            <p:cNvSpPr/>
            <p:nvPr/>
          </p:nvSpPr>
          <p:spPr>
            <a:xfrm>
              <a:off x="-33286325" y="3723050"/>
              <a:ext cx="116600" cy="85525"/>
            </a:xfrm>
            <a:custGeom>
              <a:avLst/>
              <a:gdLst/>
              <a:ahLst/>
              <a:cxnLst/>
              <a:rect l="l" t="t" r="r" b="b"/>
              <a:pathLst>
                <a:path w="4664" h="3421" extrusionOk="0">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0" name="Google Shape;8110;p87"/>
          <p:cNvGrpSpPr/>
          <p:nvPr/>
        </p:nvGrpSpPr>
        <p:grpSpPr>
          <a:xfrm>
            <a:off x="3973073" y="2255969"/>
            <a:ext cx="353645" cy="355557"/>
            <a:chOff x="-33286325" y="3944800"/>
            <a:chExt cx="291450" cy="293025"/>
          </a:xfrm>
        </p:grpSpPr>
        <p:sp>
          <p:nvSpPr>
            <p:cNvPr id="8111" name="Google Shape;8111;p87"/>
            <p:cNvSpPr/>
            <p:nvPr/>
          </p:nvSpPr>
          <p:spPr>
            <a:xfrm>
              <a:off x="-33194950" y="3996000"/>
              <a:ext cx="200075" cy="241825"/>
            </a:xfrm>
            <a:custGeom>
              <a:avLst/>
              <a:gdLst/>
              <a:ahLst/>
              <a:cxnLst/>
              <a:rect l="l" t="t" r="r" b="b"/>
              <a:pathLst>
                <a:path w="8003" h="9673" extrusionOk="0">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2" name="Google Shape;8112;p87"/>
            <p:cNvSpPr/>
            <p:nvPr/>
          </p:nvSpPr>
          <p:spPr>
            <a:xfrm>
              <a:off x="-33027975" y="3962900"/>
              <a:ext cx="33100" cy="105575"/>
            </a:xfrm>
            <a:custGeom>
              <a:avLst/>
              <a:gdLst/>
              <a:ahLst/>
              <a:cxnLst/>
              <a:rect l="l" t="t" r="r" b="b"/>
              <a:pathLst>
                <a:path w="1324" h="4223" extrusionOk="0">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3" name="Google Shape;8113;p87"/>
            <p:cNvSpPr/>
            <p:nvPr/>
          </p:nvSpPr>
          <p:spPr>
            <a:xfrm>
              <a:off x="-33286325" y="3962125"/>
              <a:ext cx="96125" cy="205600"/>
            </a:xfrm>
            <a:custGeom>
              <a:avLst/>
              <a:gdLst/>
              <a:ahLst/>
              <a:cxnLst/>
              <a:rect l="l" t="t" r="r" b="b"/>
              <a:pathLst>
                <a:path w="3845" h="8224" extrusionOk="0">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4" name="Google Shape;8114;p87"/>
            <p:cNvSpPr/>
            <p:nvPr/>
          </p:nvSpPr>
          <p:spPr>
            <a:xfrm>
              <a:off x="-33235125" y="3944800"/>
              <a:ext cx="189050" cy="171725"/>
            </a:xfrm>
            <a:custGeom>
              <a:avLst/>
              <a:gdLst/>
              <a:ahLst/>
              <a:cxnLst/>
              <a:rect l="l" t="t" r="r" b="b"/>
              <a:pathLst>
                <a:path w="7562" h="6869" extrusionOk="0">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5" name="Google Shape;8115;p87"/>
          <p:cNvGrpSpPr/>
          <p:nvPr/>
        </p:nvGrpSpPr>
        <p:grpSpPr>
          <a:xfrm>
            <a:off x="2631470" y="2729129"/>
            <a:ext cx="353645" cy="356527"/>
            <a:chOff x="-31452725" y="3191825"/>
            <a:chExt cx="291450" cy="293825"/>
          </a:xfrm>
        </p:grpSpPr>
        <p:sp>
          <p:nvSpPr>
            <p:cNvPr id="8116" name="Google Shape;8116;p87"/>
            <p:cNvSpPr/>
            <p:nvPr/>
          </p:nvSpPr>
          <p:spPr>
            <a:xfrm>
              <a:off x="-31314900" y="3278475"/>
              <a:ext cx="103200" cy="18125"/>
            </a:xfrm>
            <a:custGeom>
              <a:avLst/>
              <a:gdLst/>
              <a:ahLst/>
              <a:cxnLst/>
              <a:rect l="l" t="t" r="r" b="b"/>
              <a:pathLst>
                <a:path w="4128" h="725" extrusionOk="0">
                  <a:moveTo>
                    <a:pt x="1" y="0"/>
                  </a:moveTo>
                  <a:lnTo>
                    <a:pt x="1" y="725"/>
                  </a:lnTo>
                  <a:lnTo>
                    <a:pt x="4128" y="725"/>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7" name="Google Shape;8117;p87"/>
            <p:cNvSpPr/>
            <p:nvPr/>
          </p:nvSpPr>
          <p:spPr>
            <a:xfrm>
              <a:off x="-31367675" y="3227275"/>
              <a:ext cx="206400" cy="221350"/>
            </a:xfrm>
            <a:custGeom>
              <a:avLst/>
              <a:gdLst/>
              <a:ahLst/>
              <a:cxnLst/>
              <a:rect l="l" t="t" r="r" b="b"/>
              <a:pathLst>
                <a:path w="8256" h="8854" extrusionOk="0">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8" name="Google Shape;8118;p87"/>
            <p:cNvSpPr/>
            <p:nvPr/>
          </p:nvSpPr>
          <p:spPr>
            <a:xfrm>
              <a:off x="-31452725" y="3191825"/>
              <a:ext cx="86650" cy="259150"/>
            </a:xfrm>
            <a:custGeom>
              <a:avLst/>
              <a:gdLst/>
              <a:ahLst/>
              <a:cxnLst/>
              <a:rect l="l" t="t" r="r" b="b"/>
              <a:pathLst>
                <a:path w="3466" h="10366" extrusionOk="0">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9" name="Google Shape;8119;p87"/>
            <p:cNvSpPr/>
            <p:nvPr/>
          </p:nvSpPr>
          <p:spPr>
            <a:xfrm>
              <a:off x="-31409400" y="3468275"/>
              <a:ext cx="92950" cy="17375"/>
            </a:xfrm>
            <a:custGeom>
              <a:avLst/>
              <a:gdLst/>
              <a:ahLst/>
              <a:cxnLst/>
              <a:rect l="l" t="t" r="r" b="b"/>
              <a:pathLst>
                <a:path w="3718" h="695" extrusionOk="0">
                  <a:moveTo>
                    <a:pt x="0" y="1"/>
                  </a:moveTo>
                  <a:cubicBezTo>
                    <a:pt x="0" y="379"/>
                    <a:pt x="315" y="694"/>
                    <a:pt x="662" y="694"/>
                  </a:cubicBezTo>
                  <a:lnTo>
                    <a:pt x="3056" y="694"/>
                  </a:lnTo>
                  <a:cubicBezTo>
                    <a:pt x="3466" y="694"/>
                    <a:pt x="3718" y="379"/>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0" name="Google Shape;8120;p87"/>
          <p:cNvGrpSpPr/>
          <p:nvPr/>
        </p:nvGrpSpPr>
        <p:grpSpPr>
          <a:xfrm>
            <a:off x="2631000" y="3200744"/>
            <a:ext cx="354586" cy="354586"/>
            <a:chOff x="-31452725" y="3551775"/>
            <a:chExt cx="292225" cy="292225"/>
          </a:xfrm>
        </p:grpSpPr>
        <p:sp>
          <p:nvSpPr>
            <p:cNvPr id="8121" name="Google Shape;8121;p87"/>
            <p:cNvSpPr/>
            <p:nvPr/>
          </p:nvSpPr>
          <p:spPr>
            <a:xfrm>
              <a:off x="-31452725" y="3756550"/>
              <a:ext cx="155175" cy="34675"/>
            </a:xfrm>
            <a:custGeom>
              <a:avLst/>
              <a:gdLst/>
              <a:ahLst/>
              <a:cxnLst/>
              <a:rect l="l" t="t" r="r" b="b"/>
              <a:pathLst>
                <a:path w="6207" h="1387" extrusionOk="0">
                  <a:moveTo>
                    <a:pt x="32" y="1"/>
                  </a:moveTo>
                  <a:lnTo>
                    <a:pt x="32" y="1040"/>
                  </a:lnTo>
                  <a:cubicBezTo>
                    <a:pt x="0" y="1292"/>
                    <a:pt x="158" y="1387"/>
                    <a:pt x="347" y="1387"/>
                  </a:cubicBezTo>
                  <a:lnTo>
                    <a:pt x="6207" y="1387"/>
                  </a:lnTo>
                  <a:lnTo>
                    <a:pt x="62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2" name="Google Shape;8122;p87"/>
            <p:cNvSpPr/>
            <p:nvPr/>
          </p:nvSpPr>
          <p:spPr>
            <a:xfrm>
              <a:off x="-31452725" y="3551775"/>
              <a:ext cx="183525" cy="188275"/>
            </a:xfrm>
            <a:custGeom>
              <a:avLst/>
              <a:gdLst/>
              <a:ahLst/>
              <a:cxnLst/>
              <a:rect l="l" t="t" r="r" b="b"/>
              <a:pathLst>
                <a:path w="7341" h="7531" extrusionOk="0">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3" name="Google Shape;8123;p87"/>
            <p:cNvSpPr/>
            <p:nvPr/>
          </p:nvSpPr>
          <p:spPr>
            <a:xfrm>
              <a:off x="-31366100" y="3808550"/>
              <a:ext cx="52025" cy="35450"/>
            </a:xfrm>
            <a:custGeom>
              <a:avLst/>
              <a:gdLst/>
              <a:ahLst/>
              <a:cxnLst/>
              <a:rect l="l" t="t" r="r" b="b"/>
              <a:pathLst>
                <a:path w="2081" h="1418" extrusionOk="0">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4" name="Google Shape;8124;p87"/>
            <p:cNvSpPr/>
            <p:nvPr/>
          </p:nvSpPr>
          <p:spPr>
            <a:xfrm>
              <a:off x="-31281025" y="3621075"/>
              <a:ext cx="120525" cy="171725"/>
            </a:xfrm>
            <a:custGeom>
              <a:avLst/>
              <a:gdLst/>
              <a:ahLst/>
              <a:cxnLst/>
              <a:rect l="l" t="t" r="r" b="b"/>
              <a:pathLst>
                <a:path w="4821" h="6869" extrusionOk="0">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5" name="Google Shape;8125;p87"/>
          <p:cNvGrpSpPr/>
          <p:nvPr/>
        </p:nvGrpSpPr>
        <p:grpSpPr>
          <a:xfrm>
            <a:off x="2629559" y="3664729"/>
            <a:ext cx="357468" cy="356497"/>
            <a:chOff x="-31455100" y="3909350"/>
            <a:chExt cx="294600" cy="293800"/>
          </a:xfrm>
        </p:grpSpPr>
        <p:sp>
          <p:nvSpPr>
            <p:cNvPr id="8126" name="Google Shape;8126;p87"/>
            <p:cNvSpPr/>
            <p:nvPr/>
          </p:nvSpPr>
          <p:spPr>
            <a:xfrm>
              <a:off x="-31455100" y="3909350"/>
              <a:ext cx="294600" cy="293800"/>
            </a:xfrm>
            <a:custGeom>
              <a:avLst/>
              <a:gdLst/>
              <a:ahLst/>
              <a:cxnLst/>
              <a:rect l="l" t="t" r="r" b="b"/>
              <a:pathLst>
                <a:path w="11784" h="11752" extrusionOk="0">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7" name="Google Shape;8127;p87"/>
            <p:cNvSpPr/>
            <p:nvPr/>
          </p:nvSpPr>
          <p:spPr>
            <a:xfrm>
              <a:off x="-31455100" y="3997350"/>
              <a:ext cx="215050" cy="205025"/>
            </a:xfrm>
            <a:custGeom>
              <a:avLst/>
              <a:gdLst/>
              <a:ahLst/>
              <a:cxnLst/>
              <a:rect l="l" t="t" r="r" b="b"/>
              <a:pathLst>
                <a:path w="8602" h="8201" extrusionOk="0">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8" name="Google Shape;8128;p87"/>
          <p:cNvGrpSpPr/>
          <p:nvPr/>
        </p:nvGrpSpPr>
        <p:grpSpPr>
          <a:xfrm>
            <a:off x="3970744" y="3665684"/>
            <a:ext cx="353645" cy="354586"/>
            <a:chOff x="-30345325" y="3918800"/>
            <a:chExt cx="291450" cy="292225"/>
          </a:xfrm>
        </p:grpSpPr>
        <p:sp>
          <p:nvSpPr>
            <p:cNvPr id="8129" name="Google Shape;8129;p87"/>
            <p:cNvSpPr/>
            <p:nvPr/>
          </p:nvSpPr>
          <p:spPr>
            <a:xfrm>
              <a:off x="-30174425" y="3988125"/>
              <a:ext cx="120550" cy="120175"/>
            </a:xfrm>
            <a:custGeom>
              <a:avLst/>
              <a:gdLst/>
              <a:ahLst/>
              <a:cxnLst/>
              <a:rect l="l" t="t" r="r" b="b"/>
              <a:pathLst>
                <a:path w="4822" h="4807" extrusionOk="0">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0" name="Google Shape;8130;p87"/>
            <p:cNvSpPr/>
            <p:nvPr/>
          </p:nvSpPr>
          <p:spPr>
            <a:xfrm>
              <a:off x="-30345325" y="3988125"/>
              <a:ext cx="119750" cy="120175"/>
            </a:xfrm>
            <a:custGeom>
              <a:avLst/>
              <a:gdLst/>
              <a:ahLst/>
              <a:cxnLst/>
              <a:rect l="l" t="t" r="r" b="b"/>
              <a:pathLst>
                <a:path w="4790" h="4807" extrusionOk="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1" name="Google Shape;8131;p87"/>
            <p:cNvSpPr/>
            <p:nvPr/>
          </p:nvSpPr>
          <p:spPr>
            <a:xfrm>
              <a:off x="-30293350" y="4159025"/>
              <a:ext cx="188275" cy="52000"/>
            </a:xfrm>
            <a:custGeom>
              <a:avLst/>
              <a:gdLst/>
              <a:ahLst/>
              <a:cxnLst/>
              <a:rect l="l" t="t" r="r" b="b"/>
              <a:pathLst>
                <a:path w="7531" h="2080" extrusionOk="0">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2" name="Google Shape;8132;p87"/>
            <p:cNvSpPr/>
            <p:nvPr/>
          </p:nvSpPr>
          <p:spPr>
            <a:xfrm>
              <a:off x="-30293350" y="3918800"/>
              <a:ext cx="188275" cy="34675"/>
            </a:xfrm>
            <a:custGeom>
              <a:avLst/>
              <a:gdLst/>
              <a:ahLst/>
              <a:cxnLst/>
              <a:rect l="l" t="t" r="r" b="b"/>
              <a:pathLst>
                <a:path w="7531" h="1387" extrusionOk="0">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3" name="Google Shape;8133;p87"/>
            <p:cNvSpPr/>
            <p:nvPr/>
          </p:nvSpPr>
          <p:spPr>
            <a:xfrm>
              <a:off x="-30294125" y="3970800"/>
              <a:ext cx="188250" cy="170925"/>
            </a:xfrm>
            <a:custGeom>
              <a:avLst/>
              <a:gdLst/>
              <a:ahLst/>
              <a:cxnLst/>
              <a:rect l="l" t="t" r="r" b="b"/>
              <a:pathLst>
                <a:path w="7530" h="6837" extrusionOk="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4" name="Google Shape;8134;p87"/>
          <p:cNvGrpSpPr/>
          <p:nvPr/>
        </p:nvGrpSpPr>
        <p:grpSpPr>
          <a:xfrm>
            <a:off x="2200736" y="1380546"/>
            <a:ext cx="332593" cy="353645"/>
            <a:chOff x="-34755225" y="3202075"/>
            <a:chExt cx="274100" cy="291450"/>
          </a:xfrm>
        </p:grpSpPr>
        <p:sp>
          <p:nvSpPr>
            <p:cNvPr id="8135" name="Google Shape;8135;p87"/>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6" name="Google Shape;8136;p87"/>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7" name="Google Shape;8137;p87"/>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8" name="Google Shape;8138;p87"/>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9" name="Google Shape;8139;p87"/>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0" name="Google Shape;8140;p87"/>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1" name="Google Shape;8141;p87"/>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2" name="Google Shape;8142;p87"/>
          <p:cNvGrpSpPr/>
          <p:nvPr/>
        </p:nvGrpSpPr>
        <p:grpSpPr>
          <a:xfrm>
            <a:off x="2190209" y="1821587"/>
            <a:ext cx="353645" cy="353645"/>
            <a:chOff x="-34763900" y="3561225"/>
            <a:chExt cx="291450" cy="291450"/>
          </a:xfrm>
        </p:grpSpPr>
        <p:sp>
          <p:nvSpPr>
            <p:cNvPr id="8143" name="Google Shape;8143;p87"/>
            <p:cNvSpPr/>
            <p:nvPr/>
          </p:nvSpPr>
          <p:spPr>
            <a:xfrm>
              <a:off x="-34693800" y="3629750"/>
              <a:ext cx="152025" cy="152825"/>
            </a:xfrm>
            <a:custGeom>
              <a:avLst/>
              <a:gdLst/>
              <a:ahLst/>
              <a:cxnLst/>
              <a:rect l="l" t="t" r="r" b="b"/>
              <a:pathLst>
                <a:path w="6081" h="6113" extrusionOk="0">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4" name="Google Shape;8144;p87"/>
            <p:cNvSpPr/>
            <p:nvPr/>
          </p:nvSpPr>
          <p:spPr>
            <a:xfrm>
              <a:off x="-34763900" y="3561225"/>
              <a:ext cx="291450" cy="291450"/>
            </a:xfrm>
            <a:custGeom>
              <a:avLst/>
              <a:gdLst/>
              <a:ahLst/>
              <a:cxnLst/>
              <a:rect l="l" t="t" r="r" b="b"/>
              <a:pathLst>
                <a:path w="11658" h="11658" extrusionOk="0">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5" name="Google Shape;8145;p87"/>
            <p:cNvSpPr/>
            <p:nvPr/>
          </p:nvSpPr>
          <p:spPr>
            <a:xfrm>
              <a:off x="-34644175" y="3680950"/>
              <a:ext cx="51225" cy="51225"/>
            </a:xfrm>
            <a:custGeom>
              <a:avLst/>
              <a:gdLst/>
              <a:ahLst/>
              <a:cxnLst/>
              <a:rect l="l" t="t" r="r" b="b"/>
              <a:pathLst>
                <a:path w="2049" h="2049" extrusionOk="0">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46" name="Google Shape;8146;p87"/>
          <p:cNvSpPr/>
          <p:nvPr/>
        </p:nvSpPr>
        <p:spPr>
          <a:xfrm>
            <a:off x="2189608" y="2257019"/>
            <a:ext cx="353645" cy="353615"/>
          </a:xfrm>
          <a:custGeom>
            <a:avLst/>
            <a:gdLst/>
            <a:ahLst/>
            <a:cxnLst/>
            <a:rect l="l" t="t" r="r" b="b"/>
            <a:pathLst>
              <a:path w="11658" h="11657" extrusionOk="0">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47" name="Google Shape;8147;p87"/>
          <p:cNvGrpSpPr/>
          <p:nvPr/>
        </p:nvGrpSpPr>
        <p:grpSpPr>
          <a:xfrm>
            <a:off x="845106" y="2730099"/>
            <a:ext cx="354586" cy="354586"/>
            <a:chOff x="-32927950" y="3227275"/>
            <a:chExt cx="292225" cy="292225"/>
          </a:xfrm>
        </p:grpSpPr>
        <p:sp>
          <p:nvSpPr>
            <p:cNvPr id="8148" name="Google Shape;8148;p87"/>
            <p:cNvSpPr/>
            <p:nvPr/>
          </p:nvSpPr>
          <p:spPr>
            <a:xfrm>
              <a:off x="-32927950" y="3228075"/>
              <a:ext cx="69325" cy="291425"/>
            </a:xfrm>
            <a:custGeom>
              <a:avLst/>
              <a:gdLst/>
              <a:ahLst/>
              <a:cxnLst/>
              <a:rect l="l" t="t" r="r" b="b"/>
              <a:pathLst>
                <a:path w="2773" h="11657" extrusionOk="0">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9" name="Google Shape;8149;p87"/>
            <p:cNvSpPr/>
            <p:nvPr/>
          </p:nvSpPr>
          <p:spPr>
            <a:xfrm>
              <a:off x="-32841300" y="3227275"/>
              <a:ext cx="154400" cy="291450"/>
            </a:xfrm>
            <a:custGeom>
              <a:avLst/>
              <a:gdLst/>
              <a:ahLst/>
              <a:cxnLst/>
              <a:rect l="l" t="t" r="r" b="b"/>
              <a:pathLst>
                <a:path w="6176" h="11658" extrusionOk="0">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0" name="Google Shape;8150;p87"/>
            <p:cNvSpPr/>
            <p:nvPr/>
          </p:nvSpPr>
          <p:spPr>
            <a:xfrm>
              <a:off x="-32669600" y="3261925"/>
              <a:ext cx="33875" cy="51225"/>
            </a:xfrm>
            <a:custGeom>
              <a:avLst/>
              <a:gdLst/>
              <a:ahLst/>
              <a:cxnLst/>
              <a:rect l="l" t="t" r="r" b="b"/>
              <a:pathLst>
                <a:path w="1355" h="2049" extrusionOk="0">
                  <a:moveTo>
                    <a:pt x="0" y="1"/>
                  </a:moveTo>
                  <a:lnTo>
                    <a:pt x="0" y="2049"/>
                  </a:lnTo>
                  <a:lnTo>
                    <a:pt x="1355" y="2049"/>
                  </a:lnTo>
                  <a:lnTo>
                    <a:pt x="1355" y="347"/>
                  </a:lnTo>
                  <a:cubicBezTo>
                    <a:pt x="1355" y="158"/>
                    <a:pt x="1197"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1" name="Google Shape;8151;p87"/>
            <p:cNvSpPr/>
            <p:nvPr/>
          </p:nvSpPr>
          <p:spPr>
            <a:xfrm>
              <a:off x="-32669600" y="3329675"/>
              <a:ext cx="33875" cy="35450"/>
            </a:xfrm>
            <a:custGeom>
              <a:avLst/>
              <a:gdLst/>
              <a:ahLst/>
              <a:cxnLst/>
              <a:rect l="l" t="t" r="r" b="b"/>
              <a:pathLst>
                <a:path w="1355" h="1418" extrusionOk="0">
                  <a:moveTo>
                    <a:pt x="0" y="0"/>
                  </a:moveTo>
                  <a:lnTo>
                    <a:pt x="0" y="1418"/>
                  </a:lnTo>
                  <a:lnTo>
                    <a:pt x="1355" y="1418"/>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2" name="Google Shape;8152;p87"/>
            <p:cNvSpPr/>
            <p:nvPr/>
          </p:nvSpPr>
          <p:spPr>
            <a:xfrm>
              <a:off x="-32669600" y="3381650"/>
              <a:ext cx="33875" cy="51225"/>
            </a:xfrm>
            <a:custGeom>
              <a:avLst/>
              <a:gdLst/>
              <a:ahLst/>
              <a:cxnLst/>
              <a:rect l="l" t="t" r="r" b="b"/>
              <a:pathLst>
                <a:path w="1355" h="2049" extrusionOk="0">
                  <a:moveTo>
                    <a:pt x="0" y="0"/>
                  </a:moveTo>
                  <a:lnTo>
                    <a:pt x="0" y="2048"/>
                  </a:lnTo>
                  <a:lnTo>
                    <a:pt x="1008" y="2048"/>
                  </a:lnTo>
                  <a:cubicBezTo>
                    <a:pt x="1197" y="2048"/>
                    <a:pt x="1355" y="1891"/>
                    <a:pt x="1355" y="170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3" name="Google Shape;8153;p87"/>
          <p:cNvGrpSpPr/>
          <p:nvPr/>
        </p:nvGrpSpPr>
        <p:grpSpPr>
          <a:xfrm>
            <a:off x="844621" y="3201213"/>
            <a:ext cx="355557" cy="353645"/>
            <a:chOff x="-32927950" y="3586425"/>
            <a:chExt cx="293025" cy="291450"/>
          </a:xfrm>
        </p:grpSpPr>
        <p:sp>
          <p:nvSpPr>
            <p:cNvPr id="8154" name="Google Shape;8154;p87"/>
            <p:cNvSpPr/>
            <p:nvPr/>
          </p:nvSpPr>
          <p:spPr>
            <a:xfrm>
              <a:off x="-32927950" y="3843975"/>
              <a:ext cx="293025" cy="33900"/>
            </a:xfrm>
            <a:custGeom>
              <a:avLst/>
              <a:gdLst/>
              <a:ahLst/>
              <a:cxnLst/>
              <a:rect l="l" t="t" r="r" b="b"/>
              <a:pathLst>
                <a:path w="11721" h="1356" extrusionOk="0">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5" name="Google Shape;8155;p87"/>
            <p:cNvSpPr/>
            <p:nvPr/>
          </p:nvSpPr>
          <p:spPr>
            <a:xfrm>
              <a:off x="-32872025" y="3723475"/>
              <a:ext cx="180400" cy="52000"/>
            </a:xfrm>
            <a:custGeom>
              <a:avLst/>
              <a:gdLst/>
              <a:ahLst/>
              <a:cxnLst/>
              <a:rect l="l" t="t" r="r" b="b"/>
              <a:pathLst>
                <a:path w="7216" h="2080" extrusionOk="0">
                  <a:moveTo>
                    <a:pt x="757" y="1"/>
                  </a:moveTo>
                  <a:lnTo>
                    <a:pt x="0" y="2080"/>
                  </a:lnTo>
                  <a:lnTo>
                    <a:pt x="7215" y="2080"/>
                  </a:lnTo>
                  <a:lnTo>
                    <a:pt x="65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6" name="Google Shape;8156;p87"/>
            <p:cNvSpPr/>
            <p:nvPr/>
          </p:nvSpPr>
          <p:spPr>
            <a:xfrm>
              <a:off x="-32890150" y="3792775"/>
              <a:ext cx="217425" cy="33900"/>
            </a:xfrm>
            <a:custGeom>
              <a:avLst/>
              <a:gdLst/>
              <a:ahLst/>
              <a:cxnLst/>
              <a:rect l="l" t="t" r="r" b="b"/>
              <a:pathLst>
                <a:path w="8697" h="1356" extrusionOk="0">
                  <a:moveTo>
                    <a:pt x="505" y="1"/>
                  </a:moveTo>
                  <a:lnTo>
                    <a:pt x="1" y="1356"/>
                  </a:lnTo>
                  <a:lnTo>
                    <a:pt x="8696" y="1356"/>
                  </a:lnTo>
                  <a:lnTo>
                    <a:pt x="82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7" name="Google Shape;8157;p87"/>
            <p:cNvSpPr/>
            <p:nvPr/>
          </p:nvSpPr>
          <p:spPr>
            <a:xfrm>
              <a:off x="-32822400" y="3586425"/>
              <a:ext cx="82725" cy="52800"/>
            </a:xfrm>
            <a:custGeom>
              <a:avLst/>
              <a:gdLst/>
              <a:ahLst/>
              <a:cxnLst/>
              <a:rect l="l" t="t" r="r" b="b"/>
              <a:pathLst>
                <a:path w="3309" h="2112" extrusionOk="0">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8" name="Google Shape;8158;p87"/>
            <p:cNvSpPr/>
            <p:nvPr/>
          </p:nvSpPr>
          <p:spPr>
            <a:xfrm>
              <a:off x="-32846825" y="3655750"/>
              <a:ext cx="131550" cy="51200"/>
            </a:xfrm>
            <a:custGeom>
              <a:avLst/>
              <a:gdLst/>
              <a:ahLst/>
              <a:cxnLst/>
              <a:rect l="l" t="t" r="r" b="b"/>
              <a:pathLst>
                <a:path w="5262" h="2048" extrusionOk="0">
                  <a:moveTo>
                    <a:pt x="694" y="0"/>
                  </a:moveTo>
                  <a:lnTo>
                    <a:pt x="1" y="2048"/>
                  </a:lnTo>
                  <a:lnTo>
                    <a:pt x="5262" y="2048"/>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9" name="Google Shape;8159;p87"/>
          <p:cNvGrpSpPr/>
          <p:nvPr/>
        </p:nvGrpSpPr>
        <p:grpSpPr>
          <a:xfrm>
            <a:off x="845106" y="3665198"/>
            <a:ext cx="354586" cy="355557"/>
            <a:chOff x="-32927950" y="3944800"/>
            <a:chExt cx="292225" cy="293025"/>
          </a:xfrm>
        </p:grpSpPr>
        <p:sp>
          <p:nvSpPr>
            <p:cNvPr id="8160" name="Google Shape;8160;p87"/>
            <p:cNvSpPr/>
            <p:nvPr/>
          </p:nvSpPr>
          <p:spPr>
            <a:xfrm>
              <a:off x="-32927950" y="3944800"/>
              <a:ext cx="69325" cy="292225"/>
            </a:xfrm>
            <a:custGeom>
              <a:avLst/>
              <a:gdLst/>
              <a:ahLst/>
              <a:cxnLst/>
              <a:rect l="l" t="t" r="r" b="b"/>
              <a:pathLst>
                <a:path w="2773" h="11689" extrusionOk="0">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1" name="Google Shape;8161;p87"/>
            <p:cNvSpPr/>
            <p:nvPr/>
          </p:nvSpPr>
          <p:spPr>
            <a:xfrm>
              <a:off x="-32720800" y="4057425"/>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2" name="Google Shape;8162;p87"/>
            <p:cNvSpPr/>
            <p:nvPr/>
          </p:nvSpPr>
          <p:spPr>
            <a:xfrm>
              <a:off x="-32720800" y="4099950"/>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3" name="Google Shape;8163;p87"/>
            <p:cNvSpPr/>
            <p:nvPr/>
          </p:nvSpPr>
          <p:spPr>
            <a:xfrm>
              <a:off x="-32720800" y="4141700"/>
              <a:ext cx="67750" cy="26025"/>
            </a:xfrm>
            <a:custGeom>
              <a:avLst/>
              <a:gdLst/>
              <a:ahLst/>
              <a:cxnLst/>
              <a:rect l="l" t="t" r="r" b="b"/>
              <a:pathLst>
                <a:path w="2710" h="1041" extrusionOk="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4" name="Google Shape;8164;p87"/>
            <p:cNvSpPr/>
            <p:nvPr/>
          </p:nvSpPr>
          <p:spPr>
            <a:xfrm>
              <a:off x="-32754675" y="3944800"/>
              <a:ext cx="51225" cy="52000"/>
            </a:xfrm>
            <a:custGeom>
              <a:avLst/>
              <a:gdLst/>
              <a:ahLst/>
              <a:cxnLst/>
              <a:rect l="l" t="t" r="r" b="b"/>
              <a:pathLst>
                <a:path w="2049" h="2080" extrusionOk="0">
                  <a:moveTo>
                    <a:pt x="1702" y="0"/>
                  </a:moveTo>
                  <a:cubicBezTo>
                    <a:pt x="757" y="0"/>
                    <a:pt x="1" y="788"/>
                    <a:pt x="1" y="1733"/>
                  </a:cubicBezTo>
                  <a:lnTo>
                    <a:pt x="1" y="2080"/>
                  </a:lnTo>
                  <a:lnTo>
                    <a:pt x="2049" y="2080"/>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5" name="Google Shape;8165;p87"/>
            <p:cNvSpPr/>
            <p:nvPr/>
          </p:nvSpPr>
          <p:spPr>
            <a:xfrm>
              <a:off x="-32687725" y="3944800"/>
              <a:ext cx="34675" cy="55150"/>
            </a:xfrm>
            <a:custGeom>
              <a:avLst/>
              <a:gdLst/>
              <a:ahLst/>
              <a:cxnLst/>
              <a:rect l="l" t="t" r="r" b="b"/>
              <a:pathLst>
                <a:path w="1387" h="2206" extrusionOk="0">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6" name="Google Shape;8166;p87"/>
            <p:cNvSpPr/>
            <p:nvPr/>
          </p:nvSpPr>
          <p:spPr>
            <a:xfrm>
              <a:off x="-32860200" y="4014100"/>
              <a:ext cx="207150" cy="153625"/>
            </a:xfrm>
            <a:custGeom>
              <a:avLst/>
              <a:gdLst/>
              <a:ahLst/>
              <a:cxnLst/>
              <a:rect l="l" t="t" r="r" b="b"/>
              <a:pathLst>
                <a:path w="8286" h="6145" extrusionOk="0">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7" name="Google Shape;8167;p87"/>
            <p:cNvSpPr/>
            <p:nvPr/>
          </p:nvSpPr>
          <p:spPr>
            <a:xfrm>
              <a:off x="-32755450" y="4055850"/>
              <a:ext cx="51200" cy="181175"/>
            </a:xfrm>
            <a:custGeom>
              <a:avLst/>
              <a:gdLst/>
              <a:ahLst/>
              <a:cxnLst/>
              <a:rect l="l" t="t" r="r" b="b"/>
              <a:pathLst>
                <a:path w="2048" h="7247" extrusionOk="0">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8" name="Google Shape;8168;p87"/>
            <p:cNvSpPr/>
            <p:nvPr/>
          </p:nvSpPr>
          <p:spPr>
            <a:xfrm>
              <a:off x="-32686925" y="4182650"/>
              <a:ext cx="34675" cy="55175"/>
            </a:xfrm>
            <a:custGeom>
              <a:avLst/>
              <a:gdLst/>
              <a:ahLst/>
              <a:cxnLst/>
              <a:rect l="l" t="t" r="r" b="b"/>
              <a:pathLst>
                <a:path w="1387" h="2207" extrusionOk="0">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9" name="Google Shape;8169;p87"/>
          <p:cNvGrpSpPr/>
          <p:nvPr/>
        </p:nvGrpSpPr>
        <p:grpSpPr>
          <a:xfrm>
            <a:off x="3073898" y="2730449"/>
            <a:ext cx="354586" cy="353888"/>
            <a:chOff x="-31094350" y="3194000"/>
            <a:chExt cx="292225" cy="291650"/>
          </a:xfrm>
        </p:grpSpPr>
        <p:sp>
          <p:nvSpPr>
            <p:cNvPr id="8170" name="Google Shape;8170;p87"/>
            <p:cNvSpPr/>
            <p:nvPr/>
          </p:nvSpPr>
          <p:spPr>
            <a:xfrm>
              <a:off x="-31033700" y="3194000"/>
              <a:ext cx="103200" cy="34100"/>
            </a:xfrm>
            <a:custGeom>
              <a:avLst/>
              <a:gdLst/>
              <a:ahLst/>
              <a:cxnLst/>
              <a:rect l="l" t="t" r="r" b="b"/>
              <a:pathLst>
                <a:path w="4128" h="1364" extrusionOk="0">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1" name="Google Shape;8171;p87"/>
            <p:cNvSpPr/>
            <p:nvPr/>
          </p:nvSpPr>
          <p:spPr>
            <a:xfrm>
              <a:off x="-31042375" y="3346200"/>
              <a:ext cx="16550" cy="18150"/>
            </a:xfrm>
            <a:custGeom>
              <a:avLst/>
              <a:gdLst/>
              <a:ahLst/>
              <a:cxnLst/>
              <a:rect l="l" t="t" r="r" b="b"/>
              <a:pathLst>
                <a:path w="662" h="726" extrusionOk="0">
                  <a:moveTo>
                    <a:pt x="1" y="1"/>
                  </a:moveTo>
                  <a:lnTo>
                    <a:pt x="1" y="725"/>
                  </a:lnTo>
                  <a:lnTo>
                    <a:pt x="662" y="725"/>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2" name="Google Shape;8172;p87"/>
            <p:cNvSpPr/>
            <p:nvPr/>
          </p:nvSpPr>
          <p:spPr>
            <a:xfrm>
              <a:off x="-31042375" y="3278475"/>
              <a:ext cx="16550" cy="16550"/>
            </a:xfrm>
            <a:custGeom>
              <a:avLst/>
              <a:gdLst/>
              <a:ahLst/>
              <a:cxnLst/>
              <a:rect l="l" t="t" r="r" b="b"/>
              <a:pathLst>
                <a:path w="662" h="662" extrusionOk="0">
                  <a:moveTo>
                    <a:pt x="1" y="0"/>
                  </a:moveTo>
                  <a:lnTo>
                    <a:pt x="1" y="662"/>
                  </a:lnTo>
                  <a:lnTo>
                    <a:pt x="662" y="662"/>
                  </a:ln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3" name="Google Shape;8173;p87"/>
            <p:cNvSpPr/>
            <p:nvPr/>
          </p:nvSpPr>
          <p:spPr>
            <a:xfrm>
              <a:off x="-31042375" y="3416300"/>
              <a:ext cx="16550" cy="16575"/>
            </a:xfrm>
            <a:custGeom>
              <a:avLst/>
              <a:gdLst/>
              <a:ahLst/>
              <a:cxnLst/>
              <a:rect l="l" t="t" r="r" b="b"/>
              <a:pathLst>
                <a:path w="662" h="663" extrusionOk="0">
                  <a:moveTo>
                    <a:pt x="1" y="1"/>
                  </a:moveTo>
                  <a:lnTo>
                    <a:pt x="1" y="662"/>
                  </a:lnTo>
                  <a:lnTo>
                    <a:pt x="662" y="662"/>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4" name="Google Shape;8174;p87"/>
            <p:cNvSpPr/>
            <p:nvPr/>
          </p:nvSpPr>
          <p:spPr>
            <a:xfrm>
              <a:off x="-31094350" y="3210725"/>
              <a:ext cx="222900" cy="274925"/>
            </a:xfrm>
            <a:custGeom>
              <a:avLst/>
              <a:gdLst/>
              <a:ahLst/>
              <a:cxnLst/>
              <a:rect l="l" t="t" r="r" b="b"/>
              <a:pathLst>
                <a:path w="8916" h="10997" extrusionOk="0">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5" name="Google Shape;8175;p87"/>
            <p:cNvSpPr/>
            <p:nvPr/>
          </p:nvSpPr>
          <p:spPr>
            <a:xfrm>
              <a:off x="-30853350" y="3295000"/>
              <a:ext cx="51225" cy="104000"/>
            </a:xfrm>
            <a:custGeom>
              <a:avLst/>
              <a:gdLst/>
              <a:ahLst/>
              <a:cxnLst/>
              <a:rect l="l" t="t" r="r" b="b"/>
              <a:pathLst>
                <a:path w="2049" h="4160" extrusionOk="0">
                  <a:moveTo>
                    <a:pt x="1" y="1"/>
                  </a:moveTo>
                  <a:lnTo>
                    <a:pt x="1" y="4160"/>
                  </a:lnTo>
                  <a:lnTo>
                    <a:pt x="2049" y="4160"/>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6" name="Google Shape;8176;p87"/>
            <p:cNvSpPr/>
            <p:nvPr/>
          </p:nvSpPr>
          <p:spPr>
            <a:xfrm>
              <a:off x="-30853350" y="3227275"/>
              <a:ext cx="51225" cy="51225"/>
            </a:xfrm>
            <a:custGeom>
              <a:avLst/>
              <a:gdLst/>
              <a:ahLst/>
              <a:cxnLst/>
              <a:rect l="l" t="t" r="r" b="b"/>
              <a:pathLst>
                <a:path w="2049" h="2049" extrusionOk="0">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7" name="Google Shape;8177;p87"/>
            <p:cNvSpPr/>
            <p:nvPr/>
          </p:nvSpPr>
          <p:spPr>
            <a:xfrm>
              <a:off x="-30851775" y="3416300"/>
              <a:ext cx="46500" cy="51225"/>
            </a:xfrm>
            <a:custGeom>
              <a:avLst/>
              <a:gdLst/>
              <a:ahLst/>
              <a:cxnLst/>
              <a:rect l="l" t="t" r="r" b="b"/>
              <a:pathLst>
                <a:path w="1860" h="2049" extrusionOk="0">
                  <a:moveTo>
                    <a:pt x="1" y="1"/>
                  </a:moveTo>
                  <a:lnTo>
                    <a:pt x="599" y="1796"/>
                  </a:lnTo>
                  <a:cubicBezTo>
                    <a:pt x="694" y="1985"/>
                    <a:pt x="788" y="2048"/>
                    <a:pt x="946" y="2048"/>
                  </a:cubicBezTo>
                  <a:cubicBezTo>
                    <a:pt x="1103" y="2048"/>
                    <a:pt x="1229" y="1985"/>
                    <a:pt x="1261" y="1796"/>
                  </a:cubicBezTo>
                  <a:lnTo>
                    <a:pt x="18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8" name="Google Shape;8178;p87"/>
          <p:cNvGrpSpPr/>
          <p:nvPr/>
        </p:nvGrpSpPr>
        <p:grpSpPr>
          <a:xfrm>
            <a:off x="3074368" y="3200941"/>
            <a:ext cx="353645" cy="354191"/>
            <a:chOff x="-31093575" y="3552550"/>
            <a:chExt cx="291450" cy="291900"/>
          </a:xfrm>
        </p:grpSpPr>
        <p:sp>
          <p:nvSpPr>
            <p:cNvPr id="8179" name="Google Shape;8179;p87"/>
            <p:cNvSpPr/>
            <p:nvPr/>
          </p:nvSpPr>
          <p:spPr>
            <a:xfrm>
              <a:off x="-31011650" y="3745525"/>
              <a:ext cx="7900" cy="12625"/>
            </a:xfrm>
            <a:custGeom>
              <a:avLst/>
              <a:gdLst/>
              <a:ahLst/>
              <a:cxnLst/>
              <a:rect l="l" t="t" r="r" b="b"/>
              <a:pathLst>
                <a:path w="316" h="505" extrusionOk="0">
                  <a:moveTo>
                    <a:pt x="158" y="1"/>
                  </a:moveTo>
                  <a:lnTo>
                    <a:pt x="0" y="505"/>
                  </a:lnTo>
                  <a:lnTo>
                    <a:pt x="315" y="505"/>
                  </a:lnTo>
                  <a:lnTo>
                    <a:pt x="1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0" name="Google Shape;8180;p87"/>
            <p:cNvSpPr/>
            <p:nvPr/>
          </p:nvSpPr>
          <p:spPr>
            <a:xfrm>
              <a:off x="-31093575" y="3671500"/>
              <a:ext cx="171725" cy="172950"/>
            </a:xfrm>
            <a:custGeom>
              <a:avLst/>
              <a:gdLst/>
              <a:ahLst/>
              <a:cxnLst/>
              <a:rect l="l" t="t" r="r" b="b"/>
              <a:pathLst>
                <a:path w="6869" h="6918" extrusionOk="0">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1" name="Google Shape;8181;p87"/>
            <p:cNvSpPr/>
            <p:nvPr/>
          </p:nvSpPr>
          <p:spPr>
            <a:xfrm>
              <a:off x="-30895875" y="3621075"/>
              <a:ext cx="15775" cy="26025"/>
            </a:xfrm>
            <a:custGeom>
              <a:avLst/>
              <a:gdLst/>
              <a:ahLst/>
              <a:cxnLst/>
              <a:rect l="l" t="t" r="r" b="b"/>
              <a:pathLst>
                <a:path w="631" h="1041" extrusionOk="0">
                  <a:moveTo>
                    <a:pt x="0" y="1"/>
                  </a:moveTo>
                  <a:cubicBezTo>
                    <a:pt x="32" y="410"/>
                    <a:pt x="126" y="694"/>
                    <a:pt x="315" y="1041"/>
                  </a:cubicBezTo>
                  <a:cubicBezTo>
                    <a:pt x="473" y="694"/>
                    <a:pt x="599" y="347"/>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2" name="Google Shape;8182;p87"/>
            <p:cNvSpPr/>
            <p:nvPr/>
          </p:nvSpPr>
          <p:spPr>
            <a:xfrm>
              <a:off x="-30974650" y="3552550"/>
              <a:ext cx="172525" cy="172400"/>
            </a:xfrm>
            <a:custGeom>
              <a:avLst/>
              <a:gdLst/>
              <a:ahLst/>
              <a:cxnLst/>
              <a:rect l="l" t="t" r="r" b="b"/>
              <a:pathLst>
                <a:path w="6901" h="6896" extrusionOk="0">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3" name="Google Shape;8183;p87"/>
          <p:cNvGrpSpPr/>
          <p:nvPr/>
        </p:nvGrpSpPr>
        <p:grpSpPr>
          <a:xfrm>
            <a:off x="3074368" y="3666169"/>
            <a:ext cx="353645" cy="353615"/>
            <a:chOff x="-31093575" y="3911725"/>
            <a:chExt cx="291450" cy="291425"/>
          </a:xfrm>
        </p:grpSpPr>
        <p:sp>
          <p:nvSpPr>
            <p:cNvPr id="8184" name="Google Shape;8184;p87"/>
            <p:cNvSpPr/>
            <p:nvPr/>
          </p:nvSpPr>
          <p:spPr>
            <a:xfrm>
              <a:off x="-31093575" y="3911725"/>
              <a:ext cx="291450" cy="291425"/>
            </a:xfrm>
            <a:custGeom>
              <a:avLst/>
              <a:gdLst/>
              <a:ahLst/>
              <a:cxnLst/>
              <a:rect l="l" t="t" r="r" b="b"/>
              <a:pathLst>
                <a:path w="11658" h="11657" extrusionOk="0">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5" name="Google Shape;8185;p87"/>
            <p:cNvSpPr/>
            <p:nvPr/>
          </p:nvSpPr>
          <p:spPr>
            <a:xfrm>
              <a:off x="-31025825" y="3980250"/>
              <a:ext cx="156750" cy="154250"/>
            </a:xfrm>
            <a:custGeom>
              <a:avLst/>
              <a:gdLst/>
              <a:ahLst/>
              <a:cxnLst/>
              <a:rect l="l" t="t" r="r" b="b"/>
              <a:pathLst>
                <a:path w="6270" h="6170" extrusionOk="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6" name="Google Shape;8186;p87"/>
          <p:cNvGrpSpPr/>
          <p:nvPr/>
        </p:nvGrpSpPr>
        <p:grpSpPr>
          <a:xfrm>
            <a:off x="2183798" y="4123136"/>
            <a:ext cx="356497" cy="354586"/>
            <a:chOff x="-29946000" y="3183175"/>
            <a:chExt cx="293800" cy="292225"/>
          </a:xfrm>
        </p:grpSpPr>
        <p:sp>
          <p:nvSpPr>
            <p:cNvPr id="8187" name="Google Shape;8187;p87"/>
            <p:cNvSpPr/>
            <p:nvPr/>
          </p:nvSpPr>
          <p:spPr>
            <a:xfrm>
              <a:off x="-29839675" y="3355650"/>
              <a:ext cx="186700" cy="33900"/>
            </a:xfrm>
            <a:custGeom>
              <a:avLst/>
              <a:gdLst/>
              <a:ahLst/>
              <a:cxnLst/>
              <a:rect l="l" t="t" r="r" b="b"/>
              <a:pathLst>
                <a:path w="7468" h="1356" extrusionOk="0">
                  <a:moveTo>
                    <a:pt x="568" y="1"/>
                  </a:moveTo>
                  <a:cubicBezTo>
                    <a:pt x="568" y="505"/>
                    <a:pt x="379" y="977"/>
                    <a:pt x="1" y="1356"/>
                  </a:cubicBezTo>
                  <a:lnTo>
                    <a:pt x="7467" y="1356"/>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8" name="Google Shape;8188;p87"/>
            <p:cNvSpPr/>
            <p:nvPr/>
          </p:nvSpPr>
          <p:spPr>
            <a:xfrm>
              <a:off x="-29824700" y="3406850"/>
              <a:ext cx="172500" cy="68550"/>
            </a:xfrm>
            <a:custGeom>
              <a:avLst/>
              <a:gdLst/>
              <a:ahLst/>
              <a:cxnLst/>
              <a:rect l="l" t="t" r="r" b="b"/>
              <a:pathLst>
                <a:path w="6900" h="2742" extrusionOk="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9" name="Google Shape;8189;p87"/>
            <p:cNvSpPr/>
            <p:nvPr/>
          </p:nvSpPr>
          <p:spPr>
            <a:xfrm>
              <a:off x="-29756975" y="3183175"/>
              <a:ext cx="69325" cy="68550"/>
            </a:xfrm>
            <a:custGeom>
              <a:avLst/>
              <a:gdLst/>
              <a:ahLst/>
              <a:cxnLst/>
              <a:rect l="l" t="t" r="r" b="b"/>
              <a:pathLst>
                <a:path w="2773" h="2742" extrusionOk="0">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0" name="Google Shape;8190;p87"/>
            <p:cNvSpPr/>
            <p:nvPr/>
          </p:nvSpPr>
          <p:spPr>
            <a:xfrm>
              <a:off x="-29790850" y="3269025"/>
              <a:ext cx="137875" cy="68550"/>
            </a:xfrm>
            <a:custGeom>
              <a:avLst/>
              <a:gdLst/>
              <a:ahLst/>
              <a:cxnLst/>
              <a:rect l="l" t="t" r="r" b="b"/>
              <a:pathLst>
                <a:path w="5515" h="2742" extrusionOk="0">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1" name="Google Shape;8191;p87"/>
            <p:cNvSpPr/>
            <p:nvPr/>
          </p:nvSpPr>
          <p:spPr>
            <a:xfrm>
              <a:off x="-29911350" y="3321000"/>
              <a:ext cx="69325" cy="68550"/>
            </a:xfrm>
            <a:custGeom>
              <a:avLst/>
              <a:gdLst/>
              <a:ahLst/>
              <a:cxnLst/>
              <a:rect l="l" t="t" r="r" b="b"/>
              <a:pathLst>
                <a:path w="2773" h="2742" extrusionOk="0">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2" name="Google Shape;8192;p87"/>
            <p:cNvSpPr/>
            <p:nvPr/>
          </p:nvSpPr>
          <p:spPr>
            <a:xfrm>
              <a:off x="-29946000" y="3406850"/>
              <a:ext cx="137075" cy="67775"/>
            </a:xfrm>
            <a:custGeom>
              <a:avLst/>
              <a:gdLst/>
              <a:ahLst/>
              <a:cxnLst/>
              <a:rect l="l" t="t" r="r" b="b"/>
              <a:pathLst>
                <a:path w="5483" h="2711" extrusionOk="0">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3" name="Google Shape;8193;p87"/>
          <p:cNvGrpSpPr/>
          <p:nvPr/>
        </p:nvGrpSpPr>
        <p:grpSpPr>
          <a:xfrm>
            <a:off x="2628330" y="1380289"/>
            <a:ext cx="358408" cy="354161"/>
            <a:chOff x="-34408675" y="3202075"/>
            <a:chExt cx="295375" cy="291875"/>
          </a:xfrm>
        </p:grpSpPr>
        <p:sp>
          <p:nvSpPr>
            <p:cNvPr id="8194" name="Google Shape;8194;p87"/>
            <p:cNvSpPr/>
            <p:nvPr/>
          </p:nvSpPr>
          <p:spPr>
            <a:xfrm>
              <a:off x="-34274775" y="3202075"/>
              <a:ext cx="161475" cy="161475"/>
            </a:xfrm>
            <a:custGeom>
              <a:avLst/>
              <a:gdLst/>
              <a:ahLst/>
              <a:cxnLst/>
              <a:rect l="l" t="t" r="r" b="b"/>
              <a:pathLst>
                <a:path w="6459" h="6459" extrusionOk="0">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5" name="Google Shape;8195;p87"/>
            <p:cNvSpPr/>
            <p:nvPr/>
          </p:nvSpPr>
          <p:spPr>
            <a:xfrm>
              <a:off x="-34378750" y="3263175"/>
              <a:ext cx="76425" cy="73600"/>
            </a:xfrm>
            <a:custGeom>
              <a:avLst/>
              <a:gdLst/>
              <a:ahLst/>
              <a:cxnLst/>
              <a:rect l="l" t="t" r="r" b="b"/>
              <a:pathLst>
                <a:path w="3057" h="2944" extrusionOk="0">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6" name="Google Shape;8196;p87"/>
            <p:cNvSpPr/>
            <p:nvPr/>
          </p:nvSpPr>
          <p:spPr>
            <a:xfrm>
              <a:off x="-34250375" y="3392300"/>
              <a:ext cx="77225" cy="74425"/>
            </a:xfrm>
            <a:custGeom>
              <a:avLst/>
              <a:gdLst/>
              <a:ahLst/>
              <a:cxnLst/>
              <a:rect l="l" t="t" r="r" b="b"/>
              <a:pathLst>
                <a:path w="3089" h="2977" extrusionOk="0">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7" name="Google Shape;8197;p87"/>
            <p:cNvSpPr/>
            <p:nvPr/>
          </p:nvSpPr>
          <p:spPr>
            <a:xfrm>
              <a:off x="-34408675" y="3290275"/>
              <a:ext cx="207150" cy="203675"/>
            </a:xfrm>
            <a:custGeom>
              <a:avLst/>
              <a:gdLst/>
              <a:ahLst/>
              <a:cxnLst/>
              <a:rect l="l" t="t" r="r" b="b"/>
              <a:pathLst>
                <a:path w="8286" h="8147" extrusionOk="0">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8" name="Google Shape;8198;p87"/>
          <p:cNvGrpSpPr/>
          <p:nvPr/>
        </p:nvGrpSpPr>
        <p:grpSpPr>
          <a:xfrm>
            <a:off x="2630241" y="1820283"/>
            <a:ext cx="354586" cy="356254"/>
            <a:chOff x="-34405525" y="3558075"/>
            <a:chExt cx="292225" cy="293600"/>
          </a:xfrm>
        </p:grpSpPr>
        <p:sp>
          <p:nvSpPr>
            <p:cNvPr id="8199" name="Google Shape;8199;p87"/>
            <p:cNvSpPr/>
            <p:nvPr/>
          </p:nvSpPr>
          <p:spPr>
            <a:xfrm>
              <a:off x="-34303150" y="3663825"/>
              <a:ext cx="189850" cy="187850"/>
            </a:xfrm>
            <a:custGeom>
              <a:avLst/>
              <a:gdLst/>
              <a:ahLst/>
              <a:cxnLst/>
              <a:rect l="l" t="t" r="r" b="b"/>
              <a:pathLst>
                <a:path w="7594" h="7514" extrusionOk="0">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0" name="Google Shape;8200;p87"/>
            <p:cNvSpPr/>
            <p:nvPr/>
          </p:nvSpPr>
          <p:spPr>
            <a:xfrm>
              <a:off x="-34250375" y="3565950"/>
              <a:ext cx="46500" cy="46500"/>
            </a:xfrm>
            <a:custGeom>
              <a:avLst/>
              <a:gdLst/>
              <a:ahLst/>
              <a:cxnLst/>
              <a:rect l="l" t="t" r="r" b="b"/>
              <a:pathLst>
                <a:path w="1860" h="1860" extrusionOk="0">
                  <a:moveTo>
                    <a:pt x="1" y="1"/>
                  </a:moveTo>
                  <a:lnTo>
                    <a:pt x="1" y="1859"/>
                  </a:lnTo>
                  <a:lnTo>
                    <a:pt x="1860" y="185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1" name="Google Shape;8201;p87"/>
            <p:cNvSpPr/>
            <p:nvPr/>
          </p:nvSpPr>
          <p:spPr>
            <a:xfrm>
              <a:off x="-34405525" y="3558075"/>
              <a:ext cx="206375" cy="276475"/>
            </a:xfrm>
            <a:custGeom>
              <a:avLst/>
              <a:gdLst/>
              <a:ahLst/>
              <a:cxnLst/>
              <a:rect l="l" t="t" r="r" b="b"/>
              <a:pathLst>
                <a:path w="8255" h="11059" extrusionOk="0">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2" name="Google Shape;8202;p87"/>
          <p:cNvGrpSpPr/>
          <p:nvPr/>
        </p:nvGrpSpPr>
        <p:grpSpPr>
          <a:xfrm>
            <a:off x="2629755" y="2256940"/>
            <a:ext cx="355557" cy="353615"/>
            <a:chOff x="-34406325" y="3919600"/>
            <a:chExt cx="293025" cy="291425"/>
          </a:xfrm>
        </p:grpSpPr>
        <p:sp>
          <p:nvSpPr>
            <p:cNvPr id="8203" name="Google Shape;8203;p87"/>
            <p:cNvSpPr/>
            <p:nvPr/>
          </p:nvSpPr>
          <p:spPr>
            <a:xfrm>
              <a:off x="-34167675" y="3932000"/>
              <a:ext cx="42550" cy="40575"/>
            </a:xfrm>
            <a:custGeom>
              <a:avLst/>
              <a:gdLst/>
              <a:ahLst/>
              <a:cxnLst/>
              <a:rect l="l" t="t" r="r" b="b"/>
              <a:pathLst>
                <a:path w="1702" h="1623" extrusionOk="0">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4" name="Google Shape;8204;p87"/>
            <p:cNvSpPr/>
            <p:nvPr/>
          </p:nvSpPr>
          <p:spPr>
            <a:xfrm>
              <a:off x="-34286600" y="3922950"/>
              <a:ext cx="171725" cy="167575"/>
            </a:xfrm>
            <a:custGeom>
              <a:avLst/>
              <a:gdLst/>
              <a:ahLst/>
              <a:cxnLst/>
              <a:rect l="l" t="t" r="r" b="b"/>
              <a:pathLst>
                <a:path w="6869" h="6703" extrusionOk="0">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5" name="Google Shape;8205;p87"/>
            <p:cNvSpPr/>
            <p:nvPr/>
          </p:nvSpPr>
          <p:spPr>
            <a:xfrm>
              <a:off x="-34406325" y="4115900"/>
              <a:ext cx="98475" cy="95125"/>
            </a:xfrm>
            <a:custGeom>
              <a:avLst/>
              <a:gdLst/>
              <a:ahLst/>
              <a:cxnLst/>
              <a:rect l="l" t="t" r="r" b="b"/>
              <a:pathLst>
                <a:path w="3939" h="3805" extrusionOk="0">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6" name="Google Shape;8206;p87"/>
            <p:cNvSpPr/>
            <p:nvPr/>
          </p:nvSpPr>
          <p:spPr>
            <a:xfrm>
              <a:off x="-34364575" y="3966850"/>
              <a:ext cx="204025" cy="204025"/>
            </a:xfrm>
            <a:custGeom>
              <a:avLst/>
              <a:gdLst/>
              <a:ahLst/>
              <a:cxnLst/>
              <a:rect l="l" t="t" r="r" b="b"/>
              <a:pathLst>
                <a:path w="8161" h="8161" extrusionOk="0">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7" name="Google Shape;8207;p87"/>
            <p:cNvSpPr/>
            <p:nvPr/>
          </p:nvSpPr>
          <p:spPr>
            <a:xfrm>
              <a:off x="-34200750" y="3919600"/>
              <a:ext cx="17350" cy="33875"/>
            </a:xfrm>
            <a:custGeom>
              <a:avLst/>
              <a:gdLst/>
              <a:ahLst/>
              <a:cxnLst/>
              <a:rect l="l" t="t" r="r" b="b"/>
              <a:pathLst>
                <a:path w="694" h="1355" extrusionOk="0">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8" name="Google Shape;8208;p87"/>
            <p:cNvSpPr/>
            <p:nvPr/>
          </p:nvSpPr>
          <p:spPr>
            <a:xfrm>
              <a:off x="-34147975" y="3989700"/>
              <a:ext cx="34675" cy="17350"/>
            </a:xfrm>
            <a:custGeom>
              <a:avLst/>
              <a:gdLst/>
              <a:ahLst/>
              <a:cxnLst/>
              <a:rect l="l" t="t" r="r" b="b"/>
              <a:pathLst>
                <a:path w="1387" h="694" extrusionOk="0">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9" name="Google Shape;8209;p87"/>
            <p:cNvSpPr/>
            <p:nvPr/>
          </p:nvSpPr>
          <p:spPr>
            <a:xfrm>
              <a:off x="-34278725" y="4116500"/>
              <a:ext cx="116600" cy="68600"/>
            </a:xfrm>
            <a:custGeom>
              <a:avLst/>
              <a:gdLst/>
              <a:ahLst/>
              <a:cxnLst/>
              <a:rect l="l" t="t" r="r" b="b"/>
              <a:pathLst>
                <a:path w="4664" h="2744" extrusionOk="0">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0" name="Google Shape;8210;p87"/>
          <p:cNvGrpSpPr/>
          <p:nvPr/>
        </p:nvGrpSpPr>
        <p:grpSpPr>
          <a:xfrm>
            <a:off x="1293653" y="2736303"/>
            <a:ext cx="353645" cy="342179"/>
            <a:chOff x="-32568800" y="3232000"/>
            <a:chExt cx="291450" cy="282000"/>
          </a:xfrm>
        </p:grpSpPr>
        <p:sp>
          <p:nvSpPr>
            <p:cNvPr id="8211" name="Google Shape;8211;p87"/>
            <p:cNvSpPr/>
            <p:nvPr/>
          </p:nvSpPr>
          <p:spPr>
            <a:xfrm>
              <a:off x="-32545150" y="3232000"/>
              <a:ext cx="244175" cy="246550"/>
            </a:xfrm>
            <a:custGeom>
              <a:avLst/>
              <a:gdLst/>
              <a:ahLst/>
              <a:cxnLst/>
              <a:rect l="l" t="t" r="r" b="b"/>
              <a:pathLst>
                <a:path w="9767" h="9862" extrusionOk="0">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2" name="Google Shape;8212;p87"/>
            <p:cNvSpPr/>
            <p:nvPr/>
          </p:nvSpPr>
          <p:spPr>
            <a:xfrm>
              <a:off x="-32568800" y="3392675"/>
              <a:ext cx="291450" cy="121325"/>
            </a:xfrm>
            <a:custGeom>
              <a:avLst/>
              <a:gdLst/>
              <a:ahLst/>
              <a:cxnLst/>
              <a:rect l="l" t="t" r="r" b="b"/>
              <a:pathLst>
                <a:path w="11658" h="4853" extrusionOk="0">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3" name="Google Shape;8213;p87"/>
          <p:cNvGrpSpPr/>
          <p:nvPr/>
        </p:nvGrpSpPr>
        <p:grpSpPr>
          <a:xfrm>
            <a:off x="1293183" y="3201213"/>
            <a:ext cx="354586" cy="353645"/>
            <a:chOff x="-32569575" y="3586425"/>
            <a:chExt cx="292225" cy="291450"/>
          </a:xfrm>
        </p:grpSpPr>
        <p:sp>
          <p:nvSpPr>
            <p:cNvPr id="8214" name="Google Shape;8214;p87"/>
            <p:cNvSpPr/>
            <p:nvPr/>
          </p:nvSpPr>
          <p:spPr>
            <a:xfrm>
              <a:off x="-32569575" y="3672275"/>
              <a:ext cx="292225" cy="205600"/>
            </a:xfrm>
            <a:custGeom>
              <a:avLst/>
              <a:gdLst/>
              <a:ahLst/>
              <a:cxnLst/>
              <a:rect l="l" t="t" r="r" b="b"/>
              <a:pathLst>
                <a:path w="11689" h="8224" extrusionOk="0">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5" name="Google Shape;8215;p87"/>
            <p:cNvSpPr/>
            <p:nvPr/>
          </p:nvSpPr>
          <p:spPr>
            <a:xfrm>
              <a:off x="-32456950" y="3586425"/>
              <a:ext cx="68550" cy="69350"/>
            </a:xfrm>
            <a:custGeom>
              <a:avLst/>
              <a:gdLst/>
              <a:ahLst/>
              <a:cxnLst/>
              <a:rect l="l" t="t" r="r" b="b"/>
              <a:pathLst>
                <a:path w="2742" h="2774" extrusionOk="0">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6" name="Google Shape;8216;p87"/>
          <p:cNvGrpSpPr/>
          <p:nvPr/>
        </p:nvGrpSpPr>
        <p:grpSpPr>
          <a:xfrm>
            <a:off x="1284098" y="3665805"/>
            <a:ext cx="372756" cy="354343"/>
            <a:chOff x="-32576675" y="3944600"/>
            <a:chExt cx="307200" cy="292025"/>
          </a:xfrm>
        </p:grpSpPr>
        <p:sp>
          <p:nvSpPr>
            <p:cNvPr id="8217" name="Google Shape;8217;p87"/>
            <p:cNvSpPr/>
            <p:nvPr/>
          </p:nvSpPr>
          <p:spPr>
            <a:xfrm>
              <a:off x="-32482950" y="3944600"/>
              <a:ext cx="213475" cy="214650"/>
            </a:xfrm>
            <a:custGeom>
              <a:avLst/>
              <a:gdLst/>
              <a:ahLst/>
              <a:cxnLst/>
              <a:rect l="l" t="t" r="r" b="b"/>
              <a:pathLst>
                <a:path w="8539" h="8586" extrusionOk="0">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8" name="Google Shape;8218;p87"/>
            <p:cNvSpPr/>
            <p:nvPr/>
          </p:nvSpPr>
          <p:spPr>
            <a:xfrm>
              <a:off x="-32576675" y="4020200"/>
              <a:ext cx="215850" cy="216425"/>
            </a:xfrm>
            <a:custGeom>
              <a:avLst/>
              <a:gdLst/>
              <a:ahLst/>
              <a:cxnLst/>
              <a:rect l="l" t="t" r="r" b="b"/>
              <a:pathLst>
                <a:path w="8634" h="8657" extrusionOk="0">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9" name="Google Shape;8219;p87"/>
          <p:cNvGrpSpPr/>
          <p:nvPr/>
        </p:nvGrpSpPr>
        <p:grpSpPr>
          <a:xfrm>
            <a:off x="3529065" y="2730100"/>
            <a:ext cx="354586" cy="354586"/>
            <a:chOff x="-30735200" y="3192625"/>
            <a:chExt cx="292225" cy="292225"/>
          </a:xfrm>
        </p:grpSpPr>
        <p:sp>
          <p:nvSpPr>
            <p:cNvPr id="8220" name="Google Shape;8220;p87"/>
            <p:cNvSpPr/>
            <p:nvPr/>
          </p:nvSpPr>
          <p:spPr>
            <a:xfrm>
              <a:off x="-30665100" y="3192625"/>
              <a:ext cx="175650" cy="223700"/>
            </a:xfrm>
            <a:custGeom>
              <a:avLst/>
              <a:gdLst/>
              <a:ahLst/>
              <a:cxnLst/>
              <a:rect l="l" t="t" r="r" b="b"/>
              <a:pathLst>
                <a:path w="7026" h="8948" extrusionOk="0">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1" name="Google Shape;8221;p87"/>
            <p:cNvSpPr/>
            <p:nvPr/>
          </p:nvSpPr>
          <p:spPr>
            <a:xfrm>
              <a:off x="-30615475" y="3278475"/>
              <a:ext cx="52775" cy="52000"/>
            </a:xfrm>
            <a:custGeom>
              <a:avLst/>
              <a:gdLst/>
              <a:ahLst/>
              <a:cxnLst/>
              <a:rect l="l" t="t" r="r" b="b"/>
              <a:pathLst>
                <a:path w="2111" h="2080" extrusionOk="0">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2" name="Google Shape;8222;p87"/>
            <p:cNvSpPr/>
            <p:nvPr/>
          </p:nvSpPr>
          <p:spPr>
            <a:xfrm>
              <a:off x="-30528850" y="3296575"/>
              <a:ext cx="85875" cy="25250"/>
            </a:xfrm>
            <a:custGeom>
              <a:avLst/>
              <a:gdLst/>
              <a:ahLst/>
              <a:cxnLst/>
              <a:rect l="l" t="t" r="r" b="b"/>
              <a:pathLst>
                <a:path w="3435" h="1010" extrusionOk="0">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3" name="Google Shape;8223;p87"/>
            <p:cNvSpPr/>
            <p:nvPr/>
          </p:nvSpPr>
          <p:spPr>
            <a:xfrm>
              <a:off x="-30546175" y="3338325"/>
              <a:ext cx="85875" cy="26025"/>
            </a:xfrm>
            <a:custGeom>
              <a:avLst/>
              <a:gdLst/>
              <a:ahLst/>
              <a:cxnLst/>
              <a:rect l="l" t="t" r="r" b="b"/>
              <a:pathLst>
                <a:path w="3435" h="1041" extrusionOk="0">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4" name="Google Shape;8224;p87"/>
            <p:cNvSpPr/>
            <p:nvPr/>
          </p:nvSpPr>
          <p:spPr>
            <a:xfrm>
              <a:off x="-30546175" y="3381650"/>
              <a:ext cx="67750" cy="26025"/>
            </a:xfrm>
            <a:custGeom>
              <a:avLst/>
              <a:gdLst/>
              <a:ahLst/>
              <a:cxnLst/>
              <a:rect l="l" t="t" r="r" b="b"/>
              <a:pathLst>
                <a:path w="2710" h="1041" extrusionOk="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5" name="Google Shape;8225;p87"/>
            <p:cNvSpPr/>
            <p:nvPr/>
          </p:nvSpPr>
          <p:spPr>
            <a:xfrm>
              <a:off x="-30546175" y="3424175"/>
              <a:ext cx="51225" cy="26025"/>
            </a:xfrm>
            <a:custGeom>
              <a:avLst/>
              <a:gdLst/>
              <a:ahLst/>
              <a:cxnLst/>
              <a:rect l="l" t="t" r="r" b="b"/>
              <a:pathLst>
                <a:path w="2049" h="1041" extrusionOk="0">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6" name="Google Shape;8226;p87"/>
            <p:cNvSpPr/>
            <p:nvPr/>
          </p:nvSpPr>
          <p:spPr>
            <a:xfrm>
              <a:off x="-30735200" y="3209325"/>
              <a:ext cx="174075" cy="275525"/>
            </a:xfrm>
            <a:custGeom>
              <a:avLst/>
              <a:gdLst/>
              <a:ahLst/>
              <a:cxnLst/>
              <a:rect l="l" t="t" r="r" b="b"/>
              <a:pathLst>
                <a:path w="6963" h="11021" extrusionOk="0">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7" name="Google Shape;8227;p87"/>
          <p:cNvGrpSpPr/>
          <p:nvPr/>
        </p:nvGrpSpPr>
        <p:grpSpPr>
          <a:xfrm>
            <a:off x="3529065" y="3201532"/>
            <a:ext cx="354586" cy="353008"/>
            <a:chOff x="-30735200" y="3552550"/>
            <a:chExt cx="292225" cy="290925"/>
          </a:xfrm>
        </p:grpSpPr>
        <p:sp>
          <p:nvSpPr>
            <p:cNvPr id="8228" name="Google Shape;8228;p87"/>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9" name="Google Shape;8229;p87"/>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0" name="Google Shape;8230;p87"/>
          <p:cNvGrpSpPr/>
          <p:nvPr/>
        </p:nvGrpSpPr>
        <p:grpSpPr>
          <a:xfrm>
            <a:off x="3529065" y="3666154"/>
            <a:ext cx="354586" cy="353645"/>
            <a:chOff x="-30735200" y="3910925"/>
            <a:chExt cx="292225" cy="291450"/>
          </a:xfrm>
        </p:grpSpPr>
        <p:sp>
          <p:nvSpPr>
            <p:cNvPr id="8231" name="Google Shape;8231;p87"/>
            <p:cNvSpPr/>
            <p:nvPr/>
          </p:nvSpPr>
          <p:spPr>
            <a:xfrm>
              <a:off x="-30683225" y="3962900"/>
              <a:ext cx="188275" cy="186700"/>
            </a:xfrm>
            <a:custGeom>
              <a:avLst/>
              <a:gdLst/>
              <a:ahLst/>
              <a:cxnLst/>
              <a:rect l="l" t="t" r="r" b="b"/>
              <a:pathLst>
                <a:path w="7531" h="7468" extrusionOk="0">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2" name="Google Shape;8232;p87"/>
            <p:cNvSpPr/>
            <p:nvPr/>
          </p:nvSpPr>
          <p:spPr>
            <a:xfrm>
              <a:off x="-30735200" y="3910925"/>
              <a:ext cx="292225" cy="291450"/>
            </a:xfrm>
            <a:custGeom>
              <a:avLst/>
              <a:gdLst/>
              <a:ahLst/>
              <a:cxnLst/>
              <a:rect l="l" t="t" r="r" b="b"/>
              <a:pathLst>
                <a:path w="11689" h="11658" extrusionOk="0">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33" name="Google Shape;8233;p87"/>
          <p:cNvSpPr/>
          <p:nvPr/>
        </p:nvSpPr>
        <p:spPr>
          <a:xfrm>
            <a:off x="2632180" y="4123242"/>
            <a:ext cx="354586" cy="353645"/>
          </a:xfrm>
          <a:custGeom>
            <a:avLst/>
            <a:gdLst/>
            <a:ahLst/>
            <a:cxnLst/>
            <a:rect l="l" t="t" r="r" b="b"/>
            <a:pathLst>
              <a:path w="11689" h="11658" extrusionOk="0">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34" name="Google Shape;8234;p87"/>
          <p:cNvGrpSpPr/>
          <p:nvPr/>
        </p:nvGrpSpPr>
        <p:grpSpPr>
          <a:xfrm>
            <a:off x="4882910" y="1379021"/>
            <a:ext cx="358971" cy="359224"/>
            <a:chOff x="-57956275" y="3197925"/>
            <a:chExt cx="319000" cy="319225"/>
          </a:xfrm>
        </p:grpSpPr>
        <p:sp>
          <p:nvSpPr>
            <p:cNvPr id="8235" name="Google Shape;8235;p87"/>
            <p:cNvSpPr/>
            <p:nvPr/>
          </p:nvSpPr>
          <p:spPr>
            <a:xfrm>
              <a:off x="-57940525" y="3353300"/>
              <a:ext cx="18150" cy="65400"/>
            </a:xfrm>
            <a:custGeom>
              <a:avLst/>
              <a:gdLst/>
              <a:ahLst/>
              <a:cxnLst/>
              <a:rect l="l" t="t" r="r" b="b"/>
              <a:pathLst>
                <a:path w="726" h="2616" extrusionOk="0">
                  <a:moveTo>
                    <a:pt x="725" y="0"/>
                  </a:moveTo>
                  <a:cubicBezTo>
                    <a:pt x="316" y="284"/>
                    <a:pt x="1" y="756"/>
                    <a:pt x="1" y="1292"/>
                  </a:cubicBezTo>
                  <a:cubicBezTo>
                    <a:pt x="1" y="1859"/>
                    <a:pt x="316" y="2332"/>
                    <a:pt x="725" y="2615"/>
                  </a:cubicBezTo>
                  <a:lnTo>
                    <a:pt x="725" y="239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6" name="Google Shape;8236;p87"/>
            <p:cNvSpPr/>
            <p:nvPr/>
          </p:nvSpPr>
          <p:spPr>
            <a:xfrm>
              <a:off x="-57679825" y="3353300"/>
              <a:ext cx="18925" cy="65400"/>
            </a:xfrm>
            <a:custGeom>
              <a:avLst/>
              <a:gdLst/>
              <a:ahLst/>
              <a:cxnLst/>
              <a:rect l="l" t="t" r="r" b="b"/>
              <a:pathLst>
                <a:path w="757" h="2616" extrusionOk="0">
                  <a:moveTo>
                    <a:pt x="1" y="0"/>
                  </a:moveTo>
                  <a:lnTo>
                    <a:pt x="1" y="2395"/>
                  </a:lnTo>
                  <a:lnTo>
                    <a:pt x="1" y="2615"/>
                  </a:lnTo>
                  <a:cubicBezTo>
                    <a:pt x="442" y="2332"/>
                    <a:pt x="757" y="1859"/>
                    <a:pt x="757" y="1292"/>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7" name="Google Shape;8237;p87"/>
            <p:cNvSpPr/>
            <p:nvPr/>
          </p:nvSpPr>
          <p:spPr>
            <a:xfrm>
              <a:off x="-57956275" y="3255625"/>
              <a:ext cx="319000" cy="55175"/>
            </a:xfrm>
            <a:custGeom>
              <a:avLst/>
              <a:gdLst/>
              <a:ahLst/>
              <a:cxnLst/>
              <a:rect l="l" t="t" r="r" b="b"/>
              <a:pathLst>
                <a:path w="12760" h="2207" extrusionOk="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8" name="Google Shape;8238;p87"/>
            <p:cNvSpPr/>
            <p:nvPr/>
          </p:nvSpPr>
          <p:spPr>
            <a:xfrm>
              <a:off x="-57868050" y="3494275"/>
              <a:ext cx="18900" cy="22875"/>
            </a:xfrm>
            <a:custGeom>
              <a:avLst/>
              <a:gdLst/>
              <a:ahLst/>
              <a:cxnLst/>
              <a:rect l="l" t="t" r="r" b="b"/>
              <a:pathLst>
                <a:path w="756" h="915" extrusionOk="0">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9" name="Google Shape;8239;p87"/>
            <p:cNvSpPr/>
            <p:nvPr/>
          </p:nvSpPr>
          <p:spPr>
            <a:xfrm>
              <a:off x="-57755425" y="3494275"/>
              <a:ext cx="18125" cy="22875"/>
            </a:xfrm>
            <a:custGeom>
              <a:avLst/>
              <a:gdLst/>
              <a:ahLst/>
              <a:cxnLst/>
              <a:rect l="l" t="t" r="r" b="b"/>
              <a:pathLst>
                <a:path w="725" h="915" extrusionOk="0">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0" name="Google Shape;8240;p87"/>
            <p:cNvSpPr/>
            <p:nvPr/>
          </p:nvSpPr>
          <p:spPr>
            <a:xfrm>
              <a:off x="-57903500" y="3329675"/>
              <a:ext cx="204800" cy="187475"/>
            </a:xfrm>
            <a:custGeom>
              <a:avLst/>
              <a:gdLst/>
              <a:ahLst/>
              <a:cxnLst/>
              <a:rect l="l" t="t" r="r" b="b"/>
              <a:pathLst>
                <a:path w="8192" h="7499" extrusionOk="0">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1" name="Google Shape;8241;p87"/>
            <p:cNvSpPr/>
            <p:nvPr/>
          </p:nvSpPr>
          <p:spPr>
            <a:xfrm>
              <a:off x="-57860975" y="3197925"/>
              <a:ext cx="119750" cy="37250"/>
            </a:xfrm>
            <a:custGeom>
              <a:avLst/>
              <a:gdLst/>
              <a:ahLst/>
              <a:cxnLst/>
              <a:rect l="l" t="t" r="r" b="b"/>
              <a:pathLst>
                <a:path w="4790" h="1490" extrusionOk="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2" name="Google Shape;8242;p87"/>
          <p:cNvGrpSpPr/>
          <p:nvPr/>
        </p:nvGrpSpPr>
        <p:grpSpPr>
          <a:xfrm>
            <a:off x="4905064" y="1835446"/>
            <a:ext cx="314662" cy="358971"/>
            <a:chOff x="-57940525" y="3590375"/>
            <a:chExt cx="279625" cy="319000"/>
          </a:xfrm>
        </p:grpSpPr>
        <p:sp>
          <p:nvSpPr>
            <p:cNvPr id="8243" name="Google Shape;8243;p87"/>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4" name="Google Shape;8244;p87"/>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5" name="Google Shape;8245;p87"/>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6" name="Google Shape;8246;p87"/>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7" name="Google Shape;8247;p87"/>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8" name="Google Shape;8248;p87"/>
          <p:cNvGrpSpPr/>
          <p:nvPr/>
        </p:nvGrpSpPr>
        <p:grpSpPr>
          <a:xfrm>
            <a:off x="4875945" y="2276817"/>
            <a:ext cx="358099" cy="358999"/>
            <a:chOff x="-57959425" y="3982600"/>
            <a:chExt cx="318225" cy="319025"/>
          </a:xfrm>
        </p:grpSpPr>
        <p:sp>
          <p:nvSpPr>
            <p:cNvPr id="8249" name="Google Shape;8249;p87"/>
            <p:cNvSpPr/>
            <p:nvPr/>
          </p:nvSpPr>
          <p:spPr>
            <a:xfrm>
              <a:off x="-57771975" y="4150375"/>
              <a:ext cx="17350" cy="18125"/>
            </a:xfrm>
            <a:custGeom>
              <a:avLst/>
              <a:gdLst/>
              <a:ahLst/>
              <a:cxnLst/>
              <a:rect l="l" t="t" r="r" b="b"/>
              <a:pathLst>
                <a:path w="694" h="725" extrusionOk="0">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0" name="Google Shape;8250;p87"/>
            <p:cNvSpPr/>
            <p:nvPr/>
          </p:nvSpPr>
          <p:spPr>
            <a:xfrm>
              <a:off x="-57959425" y="3982600"/>
              <a:ext cx="318225" cy="130775"/>
            </a:xfrm>
            <a:custGeom>
              <a:avLst/>
              <a:gdLst/>
              <a:ahLst/>
              <a:cxnLst/>
              <a:rect l="l" t="t" r="r" b="b"/>
              <a:pathLst>
                <a:path w="12729" h="5231" extrusionOk="0">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1" name="Google Shape;8251;p87"/>
            <p:cNvSpPr/>
            <p:nvPr/>
          </p:nvSpPr>
          <p:spPr>
            <a:xfrm>
              <a:off x="-57903500" y="4125950"/>
              <a:ext cx="204800" cy="175675"/>
            </a:xfrm>
            <a:custGeom>
              <a:avLst/>
              <a:gdLst/>
              <a:ahLst/>
              <a:cxnLst/>
              <a:rect l="l" t="t" r="r" b="b"/>
              <a:pathLst>
                <a:path w="8192" h="7027" extrusionOk="0">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2" name="Google Shape;8252;p87"/>
            <p:cNvSpPr/>
            <p:nvPr/>
          </p:nvSpPr>
          <p:spPr>
            <a:xfrm>
              <a:off x="-57835775" y="4113350"/>
              <a:ext cx="138650" cy="70125"/>
            </a:xfrm>
            <a:custGeom>
              <a:avLst/>
              <a:gdLst/>
              <a:ahLst/>
              <a:cxnLst/>
              <a:rect l="l" t="t" r="r" b="b"/>
              <a:pathLst>
                <a:path w="5546" h="2805" extrusionOk="0">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3" name="Google Shape;8253;p87"/>
          <p:cNvGrpSpPr/>
          <p:nvPr/>
        </p:nvGrpSpPr>
        <p:grpSpPr>
          <a:xfrm>
            <a:off x="7076112" y="1380146"/>
            <a:ext cx="357226" cy="357226"/>
            <a:chOff x="-55987225" y="3198925"/>
            <a:chExt cx="317450" cy="317450"/>
          </a:xfrm>
        </p:grpSpPr>
        <p:sp>
          <p:nvSpPr>
            <p:cNvPr id="8254" name="Google Shape;8254;p87"/>
            <p:cNvSpPr/>
            <p:nvPr/>
          </p:nvSpPr>
          <p:spPr>
            <a:xfrm>
              <a:off x="-55987225" y="3261925"/>
              <a:ext cx="173300" cy="198500"/>
            </a:xfrm>
            <a:custGeom>
              <a:avLst/>
              <a:gdLst/>
              <a:ahLst/>
              <a:cxnLst/>
              <a:rect l="l" t="t" r="r" b="b"/>
              <a:pathLst>
                <a:path w="6932" h="7940" extrusionOk="0">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5" name="Google Shape;8255;p87"/>
            <p:cNvSpPr/>
            <p:nvPr/>
          </p:nvSpPr>
          <p:spPr>
            <a:xfrm>
              <a:off x="-55837575" y="3198925"/>
              <a:ext cx="167800" cy="298525"/>
            </a:xfrm>
            <a:custGeom>
              <a:avLst/>
              <a:gdLst/>
              <a:ahLst/>
              <a:cxnLst/>
              <a:rect l="l" t="t" r="r" b="b"/>
              <a:pathLst>
                <a:path w="6712" h="11941" extrusionOk="0">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6" name="Google Shape;8256;p87"/>
            <p:cNvSpPr/>
            <p:nvPr/>
          </p:nvSpPr>
          <p:spPr>
            <a:xfrm>
              <a:off x="-55931300" y="3435200"/>
              <a:ext cx="194575" cy="81175"/>
            </a:xfrm>
            <a:custGeom>
              <a:avLst/>
              <a:gdLst/>
              <a:ahLst/>
              <a:cxnLst/>
              <a:rect l="l" t="t" r="r" b="b"/>
              <a:pathLst>
                <a:path w="7783" h="3247" extrusionOk="0">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7" name="Google Shape;8257;p87"/>
            <p:cNvSpPr/>
            <p:nvPr/>
          </p:nvSpPr>
          <p:spPr>
            <a:xfrm>
              <a:off x="-55927350" y="3202850"/>
              <a:ext cx="70900" cy="71200"/>
            </a:xfrm>
            <a:custGeom>
              <a:avLst/>
              <a:gdLst/>
              <a:ahLst/>
              <a:cxnLst/>
              <a:rect l="l" t="t" r="r" b="b"/>
              <a:pathLst>
                <a:path w="2836" h="2848" extrusionOk="0">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8" name="Google Shape;8258;p87"/>
          <p:cNvGrpSpPr/>
          <p:nvPr/>
        </p:nvGrpSpPr>
        <p:grpSpPr>
          <a:xfrm>
            <a:off x="7076112" y="1836178"/>
            <a:ext cx="357226" cy="357367"/>
            <a:chOff x="-55987225" y="3591025"/>
            <a:chExt cx="317450" cy="317575"/>
          </a:xfrm>
        </p:grpSpPr>
        <p:sp>
          <p:nvSpPr>
            <p:cNvPr id="8259" name="Google Shape;8259;p87"/>
            <p:cNvSpPr/>
            <p:nvPr/>
          </p:nvSpPr>
          <p:spPr>
            <a:xfrm>
              <a:off x="-55950200" y="3740025"/>
              <a:ext cx="204800" cy="168575"/>
            </a:xfrm>
            <a:custGeom>
              <a:avLst/>
              <a:gdLst/>
              <a:ahLst/>
              <a:cxnLst/>
              <a:rect l="l" t="t" r="r" b="b"/>
              <a:pathLst>
                <a:path w="8192" h="6743" extrusionOk="0">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0" name="Google Shape;8260;p87"/>
            <p:cNvSpPr/>
            <p:nvPr/>
          </p:nvSpPr>
          <p:spPr>
            <a:xfrm>
              <a:off x="-55967525" y="3591025"/>
              <a:ext cx="297750" cy="131700"/>
            </a:xfrm>
            <a:custGeom>
              <a:avLst/>
              <a:gdLst/>
              <a:ahLst/>
              <a:cxnLst/>
              <a:rect l="l" t="t" r="r" b="b"/>
              <a:pathLst>
                <a:path w="11910" h="5268" extrusionOk="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1" name="Google Shape;8261;p87"/>
            <p:cNvSpPr/>
            <p:nvPr/>
          </p:nvSpPr>
          <p:spPr>
            <a:xfrm>
              <a:off x="-55875375" y="3703000"/>
              <a:ext cx="55950" cy="17350"/>
            </a:xfrm>
            <a:custGeom>
              <a:avLst/>
              <a:gdLst/>
              <a:ahLst/>
              <a:cxnLst/>
              <a:rect l="l" t="t" r="r" b="b"/>
              <a:pathLst>
                <a:path w="2238" h="694" extrusionOk="0">
                  <a:moveTo>
                    <a:pt x="347" y="0"/>
                  </a:moveTo>
                  <a:cubicBezTo>
                    <a:pt x="158" y="0"/>
                    <a:pt x="1" y="158"/>
                    <a:pt x="1" y="347"/>
                  </a:cubicBezTo>
                  <a:lnTo>
                    <a:pt x="1" y="694"/>
                  </a:lnTo>
                  <a:lnTo>
                    <a:pt x="2238" y="694"/>
                  </a:lnTo>
                  <a:lnTo>
                    <a:pt x="2238" y="347"/>
                  </a:lnTo>
                  <a:cubicBezTo>
                    <a:pt x="2238" y="158"/>
                    <a:pt x="208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2" name="Google Shape;8262;p87"/>
            <p:cNvSpPr/>
            <p:nvPr/>
          </p:nvSpPr>
          <p:spPr>
            <a:xfrm>
              <a:off x="-55987225" y="3746325"/>
              <a:ext cx="18150" cy="63825"/>
            </a:xfrm>
            <a:custGeom>
              <a:avLst/>
              <a:gdLst/>
              <a:ahLst/>
              <a:cxnLst/>
              <a:rect l="l" t="t" r="r" b="b"/>
              <a:pathLst>
                <a:path w="726" h="2553" extrusionOk="0">
                  <a:moveTo>
                    <a:pt x="726" y="0"/>
                  </a:moveTo>
                  <a:cubicBezTo>
                    <a:pt x="253" y="221"/>
                    <a:pt x="1" y="693"/>
                    <a:pt x="1" y="1260"/>
                  </a:cubicBezTo>
                  <a:cubicBezTo>
                    <a:pt x="1" y="1796"/>
                    <a:pt x="316" y="2269"/>
                    <a:pt x="726" y="2552"/>
                  </a:cubicBezTo>
                  <a:lnTo>
                    <a:pt x="7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3" name="Google Shape;8263;p87"/>
            <p:cNvSpPr/>
            <p:nvPr/>
          </p:nvSpPr>
          <p:spPr>
            <a:xfrm>
              <a:off x="-55725725"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4" name="Google Shape;8264;p87"/>
          <p:cNvGrpSpPr/>
          <p:nvPr/>
        </p:nvGrpSpPr>
        <p:grpSpPr>
          <a:xfrm>
            <a:off x="7090027" y="2276817"/>
            <a:ext cx="358999" cy="358999"/>
            <a:chOff x="-55988800" y="3982600"/>
            <a:chExt cx="319025" cy="319025"/>
          </a:xfrm>
        </p:grpSpPr>
        <p:sp>
          <p:nvSpPr>
            <p:cNvPr id="8265" name="Google Shape;8265;p87"/>
            <p:cNvSpPr/>
            <p:nvPr/>
          </p:nvSpPr>
          <p:spPr>
            <a:xfrm>
              <a:off x="-55791875" y="3982600"/>
              <a:ext cx="102400" cy="102425"/>
            </a:xfrm>
            <a:custGeom>
              <a:avLst/>
              <a:gdLst/>
              <a:ahLst/>
              <a:cxnLst/>
              <a:rect l="l" t="t" r="r" b="b"/>
              <a:pathLst>
                <a:path w="4096" h="4097" extrusionOk="0">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6" name="Google Shape;8266;p87"/>
            <p:cNvSpPr/>
            <p:nvPr/>
          </p:nvSpPr>
          <p:spPr>
            <a:xfrm>
              <a:off x="-55969100" y="3982600"/>
              <a:ext cx="102400" cy="102425"/>
            </a:xfrm>
            <a:custGeom>
              <a:avLst/>
              <a:gdLst/>
              <a:ahLst/>
              <a:cxnLst/>
              <a:rect l="l" t="t" r="r" b="b"/>
              <a:pathLst>
                <a:path w="4096" h="4097" extrusionOk="0">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7" name="Google Shape;8267;p87"/>
            <p:cNvSpPr/>
            <p:nvPr/>
          </p:nvSpPr>
          <p:spPr>
            <a:xfrm>
              <a:off x="-55819450" y="4021200"/>
              <a:ext cx="92950" cy="92175"/>
            </a:xfrm>
            <a:custGeom>
              <a:avLst/>
              <a:gdLst/>
              <a:ahLst/>
              <a:cxnLst/>
              <a:rect l="l" t="t" r="r" b="b"/>
              <a:pathLst>
                <a:path w="3718" h="3687" extrusionOk="0">
                  <a:moveTo>
                    <a:pt x="32" y="0"/>
                  </a:moveTo>
                  <a:lnTo>
                    <a:pt x="32" y="1103"/>
                  </a:lnTo>
                  <a:cubicBezTo>
                    <a:pt x="1" y="2521"/>
                    <a:pt x="1198" y="3686"/>
                    <a:pt x="2615" y="3686"/>
                  </a:cubicBezTo>
                  <a:lnTo>
                    <a:pt x="3718" y="3686"/>
                  </a:lnTo>
                  <a:cubicBezTo>
                    <a:pt x="3529" y="1733"/>
                    <a:pt x="1985" y="158"/>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8" name="Google Shape;8268;p87"/>
            <p:cNvSpPr/>
            <p:nvPr/>
          </p:nvSpPr>
          <p:spPr>
            <a:xfrm>
              <a:off x="-55930500" y="4021200"/>
              <a:ext cx="92950" cy="92175"/>
            </a:xfrm>
            <a:custGeom>
              <a:avLst/>
              <a:gdLst/>
              <a:ahLst/>
              <a:cxnLst/>
              <a:rect l="l" t="t" r="r" b="b"/>
              <a:pathLst>
                <a:path w="3718" h="3687" extrusionOk="0">
                  <a:moveTo>
                    <a:pt x="3718" y="0"/>
                  </a:moveTo>
                  <a:cubicBezTo>
                    <a:pt x="1733" y="158"/>
                    <a:pt x="158" y="1733"/>
                    <a:pt x="0" y="3686"/>
                  </a:cubicBezTo>
                  <a:lnTo>
                    <a:pt x="1103" y="3686"/>
                  </a:lnTo>
                  <a:cubicBezTo>
                    <a:pt x="2552" y="3686"/>
                    <a:pt x="3718" y="2521"/>
                    <a:pt x="3718" y="1103"/>
                  </a:cubicBezTo>
                  <a:lnTo>
                    <a:pt x="37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9" name="Google Shape;8269;p87"/>
            <p:cNvSpPr/>
            <p:nvPr/>
          </p:nvSpPr>
          <p:spPr>
            <a:xfrm>
              <a:off x="-55988800" y="4086575"/>
              <a:ext cx="319025" cy="215050"/>
            </a:xfrm>
            <a:custGeom>
              <a:avLst/>
              <a:gdLst/>
              <a:ahLst/>
              <a:cxnLst/>
              <a:rect l="l" t="t" r="r" b="b"/>
              <a:pathLst>
                <a:path w="12761" h="8602" extrusionOk="0">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0" name="Google Shape;8270;p87"/>
          <p:cNvGrpSpPr/>
          <p:nvPr/>
        </p:nvGrpSpPr>
        <p:grpSpPr>
          <a:xfrm>
            <a:off x="5748546" y="2734774"/>
            <a:ext cx="356326" cy="358971"/>
            <a:chOff x="-54026025" y="3192625"/>
            <a:chExt cx="316650" cy="319000"/>
          </a:xfrm>
        </p:grpSpPr>
        <p:sp>
          <p:nvSpPr>
            <p:cNvPr id="8271" name="Google Shape;8271;p87"/>
            <p:cNvSpPr/>
            <p:nvPr/>
          </p:nvSpPr>
          <p:spPr>
            <a:xfrm>
              <a:off x="-54026025" y="3312350"/>
              <a:ext cx="18125" cy="63800"/>
            </a:xfrm>
            <a:custGeom>
              <a:avLst/>
              <a:gdLst/>
              <a:ahLst/>
              <a:cxnLst/>
              <a:rect l="l" t="t" r="r" b="b"/>
              <a:pathLst>
                <a:path w="725" h="2552" extrusionOk="0">
                  <a:moveTo>
                    <a:pt x="725" y="0"/>
                  </a:moveTo>
                  <a:cubicBezTo>
                    <a:pt x="315" y="189"/>
                    <a:pt x="0" y="693"/>
                    <a:pt x="0" y="1260"/>
                  </a:cubicBezTo>
                  <a:cubicBezTo>
                    <a:pt x="0" y="1796"/>
                    <a:pt x="315" y="2268"/>
                    <a:pt x="725" y="2552"/>
                  </a:cubicBezTo>
                  <a:lnTo>
                    <a:pt x="725" y="15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2" name="Google Shape;8272;p87"/>
            <p:cNvSpPr/>
            <p:nvPr/>
          </p:nvSpPr>
          <p:spPr>
            <a:xfrm>
              <a:off x="-53890550" y="3192625"/>
              <a:ext cx="125250" cy="56725"/>
            </a:xfrm>
            <a:custGeom>
              <a:avLst/>
              <a:gdLst/>
              <a:ahLst/>
              <a:cxnLst/>
              <a:rect l="l" t="t" r="r" b="b"/>
              <a:pathLst>
                <a:path w="5010" h="2269" extrusionOk="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3" name="Google Shape;8273;p87"/>
            <p:cNvSpPr/>
            <p:nvPr/>
          </p:nvSpPr>
          <p:spPr>
            <a:xfrm>
              <a:off x="-53839375" y="3306025"/>
              <a:ext cx="55175" cy="55175"/>
            </a:xfrm>
            <a:custGeom>
              <a:avLst/>
              <a:gdLst/>
              <a:ahLst/>
              <a:cxnLst/>
              <a:rect l="l" t="t" r="r" b="b"/>
              <a:pathLst>
                <a:path w="2207" h="2207" extrusionOk="0">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4" name="Google Shape;8274;p87"/>
            <p:cNvSpPr/>
            <p:nvPr/>
          </p:nvSpPr>
          <p:spPr>
            <a:xfrm>
              <a:off x="-53950425" y="3306025"/>
              <a:ext cx="55150" cy="55175"/>
            </a:xfrm>
            <a:custGeom>
              <a:avLst/>
              <a:gdLst/>
              <a:ahLst/>
              <a:cxnLst/>
              <a:rect l="l" t="t" r="r" b="b"/>
              <a:pathLst>
                <a:path w="2206" h="2207" extrusionOk="0">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5" name="Google Shape;8275;p87"/>
            <p:cNvSpPr/>
            <p:nvPr/>
          </p:nvSpPr>
          <p:spPr>
            <a:xfrm>
              <a:off x="-53985075" y="3400950"/>
              <a:ext cx="236300" cy="110675"/>
            </a:xfrm>
            <a:custGeom>
              <a:avLst/>
              <a:gdLst/>
              <a:ahLst/>
              <a:cxnLst/>
              <a:rect l="l" t="t" r="r" b="b"/>
              <a:pathLst>
                <a:path w="9452" h="4427" extrusionOk="0">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6" name="Google Shape;8276;p87"/>
            <p:cNvSpPr/>
            <p:nvPr/>
          </p:nvSpPr>
          <p:spPr>
            <a:xfrm>
              <a:off x="-53986650" y="3342275"/>
              <a:ext cx="241025" cy="55150"/>
            </a:xfrm>
            <a:custGeom>
              <a:avLst/>
              <a:gdLst/>
              <a:ahLst/>
              <a:cxnLst/>
              <a:rect l="l" t="t" r="r" b="b"/>
              <a:pathLst>
                <a:path w="9641" h="2206" extrusionOk="0">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7" name="Google Shape;8277;p87"/>
            <p:cNvSpPr/>
            <p:nvPr/>
          </p:nvSpPr>
          <p:spPr>
            <a:xfrm>
              <a:off x="-53989000" y="3199700"/>
              <a:ext cx="241800" cy="123700"/>
            </a:xfrm>
            <a:custGeom>
              <a:avLst/>
              <a:gdLst/>
              <a:ahLst/>
              <a:cxnLst/>
              <a:rect l="l" t="t" r="r" b="b"/>
              <a:pathLst>
                <a:path w="9672" h="4948" extrusionOk="0">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8" name="Google Shape;8278;p87"/>
            <p:cNvSpPr/>
            <p:nvPr/>
          </p:nvSpPr>
          <p:spPr>
            <a:xfrm>
              <a:off x="-53728300" y="3310775"/>
              <a:ext cx="18925" cy="64600"/>
            </a:xfrm>
            <a:custGeom>
              <a:avLst/>
              <a:gdLst/>
              <a:ahLst/>
              <a:cxnLst/>
              <a:rect l="l" t="t" r="r" b="b"/>
              <a:pathLst>
                <a:path w="757" h="2584" extrusionOk="0">
                  <a:moveTo>
                    <a:pt x="0" y="0"/>
                  </a:moveTo>
                  <a:lnTo>
                    <a:pt x="0" y="158"/>
                  </a:lnTo>
                  <a:lnTo>
                    <a:pt x="0" y="2583"/>
                  </a:lnTo>
                  <a:cubicBezTo>
                    <a:pt x="441" y="2300"/>
                    <a:pt x="756" y="1827"/>
                    <a:pt x="756" y="1260"/>
                  </a:cubicBezTo>
                  <a:cubicBezTo>
                    <a:pt x="756" y="756"/>
                    <a:pt x="473"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9" name="Google Shape;8279;p87"/>
          <p:cNvGrpSpPr/>
          <p:nvPr/>
        </p:nvGrpSpPr>
        <p:grpSpPr>
          <a:xfrm>
            <a:off x="5768492" y="3205748"/>
            <a:ext cx="316434" cy="358099"/>
            <a:chOff x="-54007925" y="3584850"/>
            <a:chExt cx="281200" cy="318225"/>
          </a:xfrm>
        </p:grpSpPr>
        <p:sp>
          <p:nvSpPr>
            <p:cNvPr id="8280" name="Google Shape;8280;p87"/>
            <p:cNvSpPr/>
            <p:nvPr/>
          </p:nvSpPr>
          <p:spPr>
            <a:xfrm>
              <a:off x="-53943325" y="3716375"/>
              <a:ext cx="151250" cy="18950"/>
            </a:xfrm>
            <a:custGeom>
              <a:avLst/>
              <a:gdLst/>
              <a:ahLst/>
              <a:cxnLst/>
              <a:rect l="l" t="t" r="r" b="b"/>
              <a:pathLst>
                <a:path w="6050" h="758" extrusionOk="0">
                  <a:moveTo>
                    <a:pt x="0" y="1"/>
                  </a:moveTo>
                  <a:cubicBezTo>
                    <a:pt x="441" y="474"/>
                    <a:pt x="1040" y="757"/>
                    <a:pt x="1702" y="757"/>
                  </a:cubicBezTo>
                  <a:lnTo>
                    <a:pt x="4348" y="757"/>
                  </a:lnTo>
                  <a:cubicBezTo>
                    <a:pt x="5041" y="757"/>
                    <a:pt x="5608" y="474"/>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1" name="Google Shape;8281;p87"/>
            <p:cNvSpPr/>
            <p:nvPr/>
          </p:nvSpPr>
          <p:spPr>
            <a:xfrm>
              <a:off x="-53970100" y="3679375"/>
              <a:ext cx="205575" cy="18125"/>
            </a:xfrm>
            <a:custGeom>
              <a:avLst/>
              <a:gdLst/>
              <a:ahLst/>
              <a:cxnLst/>
              <a:rect l="l" t="t" r="r" b="b"/>
              <a:pathLst>
                <a:path w="8223" h="725" extrusionOk="0">
                  <a:moveTo>
                    <a:pt x="0" y="0"/>
                  </a:moveTo>
                  <a:lnTo>
                    <a:pt x="0" y="725"/>
                  </a:lnTo>
                  <a:lnTo>
                    <a:pt x="8223" y="725"/>
                  </a:lnTo>
                  <a:lnTo>
                    <a:pt x="82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2" name="Google Shape;8282;p87"/>
            <p:cNvSpPr/>
            <p:nvPr/>
          </p:nvSpPr>
          <p:spPr>
            <a:xfrm>
              <a:off x="-53970100" y="3715600"/>
              <a:ext cx="204800" cy="187475"/>
            </a:xfrm>
            <a:custGeom>
              <a:avLst/>
              <a:gdLst/>
              <a:ahLst/>
              <a:cxnLst/>
              <a:rect l="l" t="t" r="r" b="b"/>
              <a:pathLst>
                <a:path w="8192" h="7499" extrusionOk="0">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3" name="Google Shape;8283;p87"/>
            <p:cNvSpPr/>
            <p:nvPr/>
          </p:nvSpPr>
          <p:spPr>
            <a:xfrm>
              <a:off x="-54007125" y="3584850"/>
              <a:ext cx="278825" cy="74850"/>
            </a:xfrm>
            <a:custGeom>
              <a:avLst/>
              <a:gdLst/>
              <a:ahLst/>
              <a:cxnLst/>
              <a:rect l="l" t="t" r="r" b="b"/>
              <a:pathLst>
                <a:path w="11153" h="2994" extrusionOk="0">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4" name="Google Shape;8284;p87"/>
            <p:cNvSpPr/>
            <p:nvPr/>
          </p:nvSpPr>
          <p:spPr>
            <a:xfrm>
              <a:off x="-54007925"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5" name="Google Shape;8285;p87"/>
            <p:cNvSpPr/>
            <p:nvPr/>
          </p:nvSpPr>
          <p:spPr>
            <a:xfrm>
              <a:off x="-53745625" y="3740025"/>
              <a:ext cx="18900" cy="64600"/>
            </a:xfrm>
            <a:custGeom>
              <a:avLst/>
              <a:gdLst/>
              <a:ahLst/>
              <a:cxnLst/>
              <a:rect l="l" t="t" r="r" b="b"/>
              <a:pathLst>
                <a:path w="756" h="2584" extrusionOk="0">
                  <a:moveTo>
                    <a:pt x="0" y="0"/>
                  </a:moveTo>
                  <a:lnTo>
                    <a:pt x="0" y="2584"/>
                  </a:lnTo>
                  <a:cubicBezTo>
                    <a:pt x="441" y="2300"/>
                    <a:pt x="756" y="1827"/>
                    <a:pt x="756" y="1260"/>
                  </a:cubicBezTo>
                  <a:cubicBezTo>
                    <a:pt x="693" y="725"/>
                    <a:pt x="441"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6" name="Google Shape;8286;p87"/>
          <p:cNvGrpSpPr/>
          <p:nvPr/>
        </p:nvGrpSpPr>
        <p:grpSpPr>
          <a:xfrm>
            <a:off x="5768492" y="3667633"/>
            <a:ext cx="316434" cy="358914"/>
            <a:chOff x="-54007925" y="3975575"/>
            <a:chExt cx="281200" cy="318950"/>
          </a:xfrm>
        </p:grpSpPr>
        <p:sp>
          <p:nvSpPr>
            <p:cNvPr id="8287" name="Google Shape;8287;p87"/>
            <p:cNvSpPr/>
            <p:nvPr/>
          </p:nvSpPr>
          <p:spPr>
            <a:xfrm>
              <a:off x="-53988225" y="3975575"/>
              <a:ext cx="244175" cy="142825"/>
            </a:xfrm>
            <a:custGeom>
              <a:avLst/>
              <a:gdLst/>
              <a:ahLst/>
              <a:cxnLst/>
              <a:rect l="l" t="t" r="r" b="b"/>
              <a:pathLst>
                <a:path w="9767" h="5713" extrusionOk="0">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8" name="Google Shape;8288;p87"/>
            <p:cNvSpPr/>
            <p:nvPr/>
          </p:nvSpPr>
          <p:spPr>
            <a:xfrm>
              <a:off x="-53970100" y="4100750"/>
              <a:ext cx="204800" cy="193775"/>
            </a:xfrm>
            <a:custGeom>
              <a:avLst/>
              <a:gdLst/>
              <a:ahLst/>
              <a:cxnLst/>
              <a:rect l="l" t="t" r="r" b="b"/>
              <a:pathLst>
                <a:path w="8192" h="7751" extrusionOk="0">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9" name="Google Shape;8289;p87"/>
            <p:cNvSpPr/>
            <p:nvPr/>
          </p:nvSpPr>
          <p:spPr>
            <a:xfrm>
              <a:off x="-53745625" y="4132250"/>
              <a:ext cx="18900" cy="63825"/>
            </a:xfrm>
            <a:custGeom>
              <a:avLst/>
              <a:gdLst/>
              <a:ahLst/>
              <a:cxnLst/>
              <a:rect l="l" t="t" r="r" b="b"/>
              <a:pathLst>
                <a:path w="756" h="2553" extrusionOk="0">
                  <a:moveTo>
                    <a:pt x="0" y="1"/>
                  </a:moveTo>
                  <a:lnTo>
                    <a:pt x="0" y="2552"/>
                  </a:lnTo>
                  <a:cubicBezTo>
                    <a:pt x="441" y="2269"/>
                    <a:pt x="756" y="1796"/>
                    <a:pt x="756" y="1261"/>
                  </a:cubicBezTo>
                  <a:cubicBezTo>
                    <a:pt x="693" y="694"/>
                    <a:pt x="441"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0" name="Google Shape;8290;p87"/>
            <p:cNvSpPr/>
            <p:nvPr/>
          </p:nvSpPr>
          <p:spPr>
            <a:xfrm>
              <a:off x="-54007925"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1" name="Google Shape;8291;p87"/>
          <p:cNvGrpSpPr/>
          <p:nvPr/>
        </p:nvGrpSpPr>
        <p:grpSpPr>
          <a:xfrm>
            <a:off x="8003359" y="2752104"/>
            <a:ext cx="274770" cy="358492"/>
            <a:chOff x="-52005775" y="3208025"/>
            <a:chExt cx="244175" cy="318575"/>
          </a:xfrm>
        </p:grpSpPr>
        <p:sp>
          <p:nvSpPr>
            <p:cNvPr id="8292" name="Google Shape;8292;p87"/>
            <p:cNvSpPr/>
            <p:nvPr/>
          </p:nvSpPr>
          <p:spPr>
            <a:xfrm>
              <a:off x="-51800200" y="3469850"/>
              <a:ext cx="38600" cy="56750"/>
            </a:xfrm>
            <a:custGeom>
              <a:avLst/>
              <a:gdLst/>
              <a:ahLst/>
              <a:cxnLst/>
              <a:rect l="l" t="t" r="r" b="b"/>
              <a:pathLst>
                <a:path w="1544" h="2270" extrusionOk="0">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3" name="Google Shape;8293;p87"/>
            <p:cNvSpPr/>
            <p:nvPr/>
          </p:nvSpPr>
          <p:spPr>
            <a:xfrm>
              <a:off x="-52005775" y="3208025"/>
              <a:ext cx="111875" cy="131900"/>
            </a:xfrm>
            <a:custGeom>
              <a:avLst/>
              <a:gdLst/>
              <a:ahLst/>
              <a:cxnLst/>
              <a:rect l="l" t="t" r="r" b="b"/>
              <a:pathLst>
                <a:path w="4475" h="5276" extrusionOk="0">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4" name="Google Shape;8294;p87"/>
            <p:cNvSpPr/>
            <p:nvPr/>
          </p:nvSpPr>
          <p:spPr>
            <a:xfrm>
              <a:off x="-51800200" y="3385575"/>
              <a:ext cx="37025" cy="37850"/>
            </a:xfrm>
            <a:custGeom>
              <a:avLst/>
              <a:gdLst/>
              <a:ahLst/>
              <a:cxnLst/>
              <a:rect l="l" t="t" r="r" b="b"/>
              <a:pathLst>
                <a:path w="1481" h="1514" extrusionOk="0">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5" name="Google Shape;8295;p87"/>
            <p:cNvSpPr/>
            <p:nvPr/>
          </p:nvSpPr>
          <p:spPr>
            <a:xfrm>
              <a:off x="-51800200" y="3348575"/>
              <a:ext cx="37025" cy="37025"/>
            </a:xfrm>
            <a:custGeom>
              <a:avLst/>
              <a:gdLst/>
              <a:ahLst/>
              <a:cxnLst/>
              <a:rect l="l" t="t" r="r" b="b"/>
              <a:pathLst>
                <a:path w="1481" h="1481" extrusionOk="0">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6" name="Google Shape;8296;p87"/>
            <p:cNvSpPr/>
            <p:nvPr/>
          </p:nvSpPr>
          <p:spPr>
            <a:xfrm>
              <a:off x="-51800200" y="3423400"/>
              <a:ext cx="37025" cy="37025"/>
            </a:xfrm>
            <a:custGeom>
              <a:avLst/>
              <a:gdLst/>
              <a:ahLst/>
              <a:cxnLst/>
              <a:rect l="l" t="t" r="r" b="b"/>
              <a:pathLst>
                <a:path w="1481" h="1481" extrusionOk="0">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7" name="Google Shape;8297;p87"/>
            <p:cNvSpPr/>
            <p:nvPr/>
          </p:nvSpPr>
          <p:spPr>
            <a:xfrm>
              <a:off x="-51875025" y="3208025"/>
              <a:ext cx="111850" cy="131125"/>
            </a:xfrm>
            <a:custGeom>
              <a:avLst/>
              <a:gdLst/>
              <a:ahLst/>
              <a:cxnLst/>
              <a:rect l="l" t="t" r="r" b="b"/>
              <a:pathLst>
                <a:path w="4474" h="5245" extrusionOk="0">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8" name="Google Shape;8298;p87"/>
            <p:cNvSpPr/>
            <p:nvPr/>
          </p:nvSpPr>
          <p:spPr>
            <a:xfrm>
              <a:off x="-52005000" y="3469850"/>
              <a:ext cx="38625" cy="56750"/>
            </a:xfrm>
            <a:custGeom>
              <a:avLst/>
              <a:gdLst/>
              <a:ahLst/>
              <a:cxnLst/>
              <a:rect l="l" t="t" r="r" b="b"/>
              <a:pathLst>
                <a:path w="1545" h="2270" extrusionOk="0">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9" name="Google Shape;8299;p87"/>
            <p:cNvSpPr/>
            <p:nvPr/>
          </p:nvSpPr>
          <p:spPr>
            <a:xfrm>
              <a:off x="-52005000" y="3423400"/>
              <a:ext cx="37050" cy="37025"/>
            </a:xfrm>
            <a:custGeom>
              <a:avLst/>
              <a:gdLst/>
              <a:ahLst/>
              <a:cxnLst/>
              <a:rect l="l" t="t" r="r" b="b"/>
              <a:pathLst>
                <a:path w="1482" h="1481" extrusionOk="0">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0" name="Google Shape;8300;p87"/>
            <p:cNvSpPr/>
            <p:nvPr/>
          </p:nvSpPr>
          <p:spPr>
            <a:xfrm>
              <a:off x="-52005000" y="3385575"/>
              <a:ext cx="37050" cy="37850"/>
            </a:xfrm>
            <a:custGeom>
              <a:avLst/>
              <a:gdLst/>
              <a:ahLst/>
              <a:cxnLst/>
              <a:rect l="l" t="t" r="r" b="b"/>
              <a:pathLst>
                <a:path w="1482" h="1514" extrusionOk="0">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1" name="Google Shape;8301;p87"/>
            <p:cNvSpPr/>
            <p:nvPr/>
          </p:nvSpPr>
          <p:spPr>
            <a:xfrm>
              <a:off x="-51957725" y="3298150"/>
              <a:ext cx="148100" cy="209550"/>
            </a:xfrm>
            <a:custGeom>
              <a:avLst/>
              <a:gdLst/>
              <a:ahLst/>
              <a:cxnLst/>
              <a:rect l="l" t="t" r="r" b="b"/>
              <a:pathLst>
                <a:path w="5924" h="8382" extrusionOk="0">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2" name="Google Shape;8302;p87"/>
            <p:cNvSpPr/>
            <p:nvPr/>
          </p:nvSpPr>
          <p:spPr>
            <a:xfrm>
              <a:off x="-52005000" y="3348575"/>
              <a:ext cx="37050" cy="37025"/>
            </a:xfrm>
            <a:custGeom>
              <a:avLst/>
              <a:gdLst/>
              <a:ahLst/>
              <a:cxnLst/>
              <a:rect l="l" t="t" r="r" b="b"/>
              <a:pathLst>
                <a:path w="1482" h="1481" extrusionOk="0">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3" name="Google Shape;8303;p87"/>
          <p:cNvGrpSpPr/>
          <p:nvPr/>
        </p:nvGrpSpPr>
        <p:grpSpPr>
          <a:xfrm>
            <a:off x="5309825" y="1380146"/>
            <a:ext cx="358099" cy="358099"/>
            <a:chOff x="-57568775" y="3198925"/>
            <a:chExt cx="318225" cy="318225"/>
          </a:xfrm>
        </p:grpSpPr>
        <p:sp>
          <p:nvSpPr>
            <p:cNvPr id="8304" name="Google Shape;8304;p87"/>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5" name="Google Shape;8305;p87"/>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6" name="Google Shape;8306;p87"/>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7" name="Google Shape;8307;p87"/>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8" name="Google Shape;8308;p87"/>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9" name="Google Shape;8309;p87"/>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0" name="Google Shape;8310;p87"/>
          <p:cNvGrpSpPr/>
          <p:nvPr/>
        </p:nvGrpSpPr>
        <p:grpSpPr>
          <a:xfrm>
            <a:off x="5331543" y="1835446"/>
            <a:ext cx="314662" cy="358099"/>
            <a:chOff x="-57549075" y="3590375"/>
            <a:chExt cx="279625" cy="318225"/>
          </a:xfrm>
        </p:grpSpPr>
        <p:sp>
          <p:nvSpPr>
            <p:cNvPr id="8311" name="Google Shape;8311;p87"/>
            <p:cNvSpPr/>
            <p:nvPr/>
          </p:nvSpPr>
          <p:spPr>
            <a:xfrm>
              <a:off x="-57493150" y="3777825"/>
              <a:ext cx="167000" cy="74850"/>
            </a:xfrm>
            <a:custGeom>
              <a:avLst/>
              <a:gdLst/>
              <a:ahLst/>
              <a:cxnLst/>
              <a:rect l="l" t="t" r="r" b="b"/>
              <a:pathLst>
                <a:path w="6680" h="2994" extrusionOk="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2" name="Google Shape;8312;p87"/>
            <p:cNvSpPr/>
            <p:nvPr/>
          </p:nvSpPr>
          <p:spPr>
            <a:xfrm>
              <a:off x="-57478975" y="3647075"/>
              <a:ext cx="139425" cy="37050"/>
            </a:xfrm>
            <a:custGeom>
              <a:avLst/>
              <a:gdLst/>
              <a:ahLst/>
              <a:cxnLst/>
              <a:rect l="l" t="t" r="r" b="b"/>
              <a:pathLst>
                <a:path w="5577" h="1482" extrusionOk="0">
                  <a:moveTo>
                    <a:pt x="2804" y="1"/>
                  </a:moveTo>
                  <a:cubicBezTo>
                    <a:pt x="1639" y="1"/>
                    <a:pt x="599" y="568"/>
                    <a:pt x="1" y="1481"/>
                  </a:cubicBezTo>
                  <a:lnTo>
                    <a:pt x="5577" y="1481"/>
                  </a:lnTo>
                  <a:cubicBezTo>
                    <a:pt x="4947" y="568"/>
                    <a:pt x="3939" y="1"/>
                    <a:pt x="28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3" name="Google Shape;8313;p87"/>
            <p:cNvSpPr/>
            <p:nvPr/>
          </p:nvSpPr>
          <p:spPr>
            <a:xfrm>
              <a:off x="-57493950" y="3703775"/>
              <a:ext cx="168575" cy="55175"/>
            </a:xfrm>
            <a:custGeom>
              <a:avLst/>
              <a:gdLst/>
              <a:ahLst/>
              <a:cxnLst/>
              <a:rect l="l" t="t" r="r" b="b"/>
              <a:pathLst>
                <a:path w="6743" h="2207" extrusionOk="0">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4" name="Google Shape;8314;p87"/>
            <p:cNvSpPr/>
            <p:nvPr/>
          </p:nvSpPr>
          <p:spPr>
            <a:xfrm>
              <a:off x="-57549075" y="3590375"/>
              <a:ext cx="279625" cy="318225"/>
            </a:xfrm>
            <a:custGeom>
              <a:avLst/>
              <a:gdLst/>
              <a:ahLst/>
              <a:cxnLst/>
              <a:rect l="l" t="t" r="r" b="b"/>
              <a:pathLst>
                <a:path w="11185" h="12729" extrusionOk="0">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5" name="Google Shape;8315;p87"/>
          <p:cNvGrpSpPr/>
          <p:nvPr/>
        </p:nvGrpSpPr>
        <p:grpSpPr>
          <a:xfrm>
            <a:off x="5323740" y="2276817"/>
            <a:ext cx="359871" cy="359871"/>
            <a:chOff x="-57570350" y="3982600"/>
            <a:chExt cx="319800" cy="319800"/>
          </a:xfrm>
        </p:grpSpPr>
        <p:sp>
          <p:nvSpPr>
            <p:cNvPr id="8316" name="Google Shape;8316;p87"/>
            <p:cNvSpPr/>
            <p:nvPr/>
          </p:nvSpPr>
          <p:spPr>
            <a:xfrm>
              <a:off x="-57570350" y="4033000"/>
              <a:ext cx="319800" cy="269400"/>
            </a:xfrm>
            <a:custGeom>
              <a:avLst/>
              <a:gdLst/>
              <a:ahLst/>
              <a:cxnLst/>
              <a:rect l="l" t="t" r="r" b="b"/>
              <a:pathLst>
                <a:path w="12792" h="10776" extrusionOk="0">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7" name="Google Shape;8317;p87"/>
            <p:cNvSpPr/>
            <p:nvPr/>
          </p:nvSpPr>
          <p:spPr>
            <a:xfrm>
              <a:off x="-57493150" y="4151150"/>
              <a:ext cx="55150" cy="36250"/>
            </a:xfrm>
            <a:custGeom>
              <a:avLst/>
              <a:gdLst/>
              <a:ahLst/>
              <a:cxnLst/>
              <a:rect l="l" t="t" r="r" b="b"/>
              <a:pathLst>
                <a:path w="2206" h="1450" extrusionOk="0">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8" name="Google Shape;8318;p87"/>
            <p:cNvSpPr/>
            <p:nvPr/>
          </p:nvSpPr>
          <p:spPr>
            <a:xfrm>
              <a:off x="-57381300" y="4151150"/>
              <a:ext cx="55925" cy="36250"/>
            </a:xfrm>
            <a:custGeom>
              <a:avLst/>
              <a:gdLst/>
              <a:ahLst/>
              <a:cxnLst/>
              <a:rect l="l" t="t" r="r" b="b"/>
              <a:pathLst>
                <a:path w="2237" h="1450" extrusionOk="0">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9" name="Google Shape;8319;p87"/>
            <p:cNvSpPr/>
            <p:nvPr/>
          </p:nvSpPr>
          <p:spPr>
            <a:xfrm>
              <a:off x="-57442750" y="3982600"/>
              <a:ext cx="65400" cy="93750"/>
            </a:xfrm>
            <a:custGeom>
              <a:avLst/>
              <a:gdLst/>
              <a:ahLst/>
              <a:cxnLst/>
              <a:rect l="l" t="t" r="r" b="b"/>
              <a:pathLst>
                <a:path w="2616" h="3750" extrusionOk="0">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0" name="Google Shape;8320;p87"/>
          <p:cNvGrpSpPr/>
          <p:nvPr/>
        </p:nvGrpSpPr>
        <p:grpSpPr>
          <a:xfrm>
            <a:off x="7538779" y="1379246"/>
            <a:ext cx="314662" cy="358999"/>
            <a:chOff x="-55576850" y="3198125"/>
            <a:chExt cx="279625" cy="319025"/>
          </a:xfrm>
        </p:grpSpPr>
        <p:sp>
          <p:nvSpPr>
            <p:cNvPr id="8321" name="Google Shape;8321;p87"/>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2" name="Google Shape;8322;p87"/>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3" name="Google Shape;8323;p87"/>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4" name="Google Shape;8324;p87"/>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5" name="Google Shape;8325;p87"/>
          <p:cNvGrpSpPr/>
          <p:nvPr/>
        </p:nvGrpSpPr>
        <p:grpSpPr>
          <a:xfrm>
            <a:off x="7516174" y="1835221"/>
            <a:ext cx="359871" cy="358324"/>
            <a:chOff x="-55596550" y="3590175"/>
            <a:chExt cx="319800" cy="318425"/>
          </a:xfrm>
        </p:grpSpPr>
        <p:sp>
          <p:nvSpPr>
            <p:cNvPr id="8326" name="Google Shape;8326;p87"/>
            <p:cNvSpPr/>
            <p:nvPr/>
          </p:nvSpPr>
          <p:spPr>
            <a:xfrm>
              <a:off x="-55596550" y="3590175"/>
              <a:ext cx="319800" cy="112850"/>
            </a:xfrm>
            <a:custGeom>
              <a:avLst/>
              <a:gdLst/>
              <a:ahLst/>
              <a:cxnLst/>
              <a:rect l="l" t="t" r="r" b="b"/>
              <a:pathLst>
                <a:path w="12792" h="4514" extrusionOk="0">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7" name="Google Shape;8327;p87"/>
            <p:cNvSpPr/>
            <p:nvPr/>
          </p:nvSpPr>
          <p:spPr>
            <a:xfrm>
              <a:off x="-55539850" y="3721900"/>
              <a:ext cx="204800" cy="186700"/>
            </a:xfrm>
            <a:custGeom>
              <a:avLst/>
              <a:gdLst/>
              <a:ahLst/>
              <a:cxnLst/>
              <a:rect l="l" t="t" r="r" b="b"/>
              <a:pathLst>
                <a:path w="8192" h="7468" extrusionOk="0">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8" name="Google Shape;8328;p87"/>
            <p:cNvSpPr/>
            <p:nvPr/>
          </p:nvSpPr>
          <p:spPr>
            <a:xfrm>
              <a:off x="-55316150" y="3726625"/>
              <a:ext cx="18925" cy="63825"/>
            </a:xfrm>
            <a:custGeom>
              <a:avLst/>
              <a:gdLst/>
              <a:ahLst/>
              <a:cxnLst/>
              <a:rect l="l" t="t" r="r" b="b"/>
              <a:pathLst>
                <a:path w="757" h="2553" extrusionOk="0">
                  <a:moveTo>
                    <a:pt x="0" y="1"/>
                  </a:moveTo>
                  <a:lnTo>
                    <a:pt x="0" y="2552"/>
                  </a:lnTo>
                  <a:cubicBezTo>
                    <a:pt x="441" y="2269"/>
                    <a:pt x="756" y="1796"/>
                    <a:pt x="756" y="1261"/>
                  </a:cubicBezTo>
                  <a:cubicBezTo>
                    <a:pt x="756" y="757"/>
                    <a:pt x="473"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9" name="Google Shape;8329;p87"/>
            <p:cNvSpPr/>
            <p:nvPr/>
          </p:nvSpPr>
          <p:spPr>
            <a:xfrm>
              <a:off x="-55576850" y="3727425"/>
              <a:ext cx="18900" cy="63800"/>
            </a:xfrm>
            <a:custGeom>
              <a:avLst/>
              <a:gdLst/>
              <a:ahLst/>
              <a:cxnLst/>
              <a:rect l="l" t="t" r="r" b="b"/>
              <a:pathLst>
                <a:path w="756" h="2552"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0" name="Google Shape;8330;p87"/>
          <p:cNvGrpSpPr/>
          <p:nvPr/>
        </p:nvGrpSpPr>
        <p:grpSpPr>
          <a:xfrm>
            <a:off x="7531412" y="2276564"/>
            <a:ext cx="358999" cy="359252"/>
            <a:chOff x="-55595775" y="3982375"/>
            <a:chExt cx="319025" cy="319250"/>
          </a:xfrm>
        </p:grpSpPr>
        <p:sp>
          <p:nvSpPr>
            <p:cNvPr id="8331" name="Google Shape;8331;p87"/>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2" name="Google Shape;8332;p87"/>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3" name="Google Shape;8333;p87"/>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4" name="Google Shape;8334;p87"/>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5" name="Google Shape;8335;p87"/>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6" name="Google Shape;8336;p87"/>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7" name="Google Shape;8337;p87"/>
          <p:cNvGrpSpPr/>
          <p:nvPr/>
        </p:nvGrpSpPr>
        <p:grpSpPr>
          <a:xfrm>
            <a:off x="6188595" y="2734774"/>
            <a:ext cx="358999" cy="358099"/>
            <a:chOff x="-53635375" y="3192625"/>
            <a:chExt cx="319025" cy="318225"/>
          </a:xfrm>
        </p:grpSpPr>
        <p:sp>
          <p:nvSpPr>
            <p:cNvPr id="8338" name="Google Shape;8338;p87"/>
            <p:cNvSpPr/>
            <p:nvPr/>
          </p:nvSpPr>
          <p:spPr>
            <a:xfrm>
              <a:off x="-53560550" y="3342275"/>
              <a:ext cx="167000" cy="151250"/>
            </a:xfrm>
            <a:custGeom>
              <a:avLst/>
              <a:gdLst/>
              <a:ahLst/>
              <a:cxnLst/>
              <a:rect l="l" t="t" r="r" b="b"/>
              <a:pathLst>
                <a:path w="6680" h="6050" extrusionOk="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9" name="Google Shape;8339;p87"/>
            <p:cNvSpPr/>
            <p:nvPr/>
          </p:nvSpPr>
          <p:spPr>
            <a:xfrm>
              <a:off x="-53559750" y="3305250"/>
              <a:ext cx="168575" cy="18150"/>
            </a:xfrm>
            <a:custGeom>
              <a:avLst/>
              <a:gdLst/>
              <a:ahLst/>
              <a:cxnLst/>
              <a:rect l="l" t="t" r="r" b="b"/>
              <a:pathLst>
                <a:path w="6743" h="726" extrusionOk="0">
                  <a:moveTo>
                    <a:pt x="0" y="0"/>
                  </a:moveTo>
                  <a:lnTo>
                    <a:pt x="0" y="725"/>
                  </a:lnTo>
                  <a:lnTo>
                    <a:pt x="6742" y="725"/>
                  </a:lnTo>
                  <a:lnTo>
                    <a:pt x="67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0" name="Google Shape;8340;p87"/>
            <p:cNvSpPr/>
            <p:nvPr/>
          </p:nvSpPr>
          <p:spPr>
            <a:xfrm>
              <a:off x="-53635375" y="3192625"/>
              <a:ext cx="319025" cy="318225"/>
            </a:xfrm>
            <a:custGeom>
              <a:avLst/>
              <a:gdLst/>
              <a:ahLst/>
              <a:cxnLst/>
              <a:rect l="l" t="t" r="r" b="b"/>
              <a:pathLst>
                <a:path w="12761" h="12729" extrusionOk="0">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1" name="Google Shape;8341;p87"/>
          <p:cNvGrpSpPr/>
          <p:nvPr/>
        </p:nvGrpSpPr>
        <p:grpSpPr>
          <a:xfrm>
            <a:off x="6210763" y="3205748"/>
            <a:ext cx="314662" cy="358999"/>
            <a:chOff x="-53615675" y="3584850"/>
            <a:chExt cx="279625" cy="319025"/>
          </a:xfrm>
        </p:grpSpPr>
        <p:sp>
          <p:nvSpPr>
            <p:cNvPr id="8342" name="Google Shape;8342;p87"/>
            <p:cNvSpPr/>
            <p:nvPr/>
          </p:nvSpPr>
          <p:spPr>
            <a:xfrm>
              <a:off x="-53577075" y="3584850"/>
              <a:ext cx="204800" cy="319025"/>
            </a:xfrm>
            <a:custGeom>
              <a:avLst/>
              <a:gdLst/>
              <a:ahLst/>
              <a:cxnLst/>
              <a:rect l="l" t="t" r="r" b="b"/>
              <a:pathLst>
                <a:path w="8192" h="12761" extrusionOk="0">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3" name="Google Shape;8343;p87"/>
            <p:cNvSpPr/>
            <p:nvPr/>
          </p:nvSpPr>
          <p:spPr>
            <a:xfrm>
              <a:off x="-53615675" y="3739225"/>
              <a:ext cx="20500" cy="65400"/>
            </a:xfrm>
            <a:custGeom>
              <a:avLst/>
              <a:gdLst/>
              <a:ahLst/>
              <a:cxnLst/>
              <a:rect l="l" t="t" r="r" b="b"/>
              <a:pathLst>
                <a:path w="820" h="2616" extrusionOk="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4" name="Google Shape;8344;p87"/>
            <p:cNvSpPr/>
            <p:nvPr/>
          </p:nvSpPr>
          <p:spPr>
            <a:xfrm>
              <a:off x="-53356550" y="3738450"/>
              <a:ext cx="20500" cy="64600"/>
            </a:xfrm>
            <a:custGeom>
              <a:avLst/>
              <a:gdLst/>
              <a:ahLst/>
              <a:cxnLst/>
              <a:rect l="l" t="t" r="r" b="b"/>
              <a:pathLst>
                <a:path w="820" h="2584" extrusionOk="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5" name="Google Shape;8345;p87"/>
          <p:cNvGrpSpPr/>
          <p:nvPr/>
        </p:nvGrpSpPr>
        <p:grpSpPr>
          <a:xfrm>
            <a:off x="6188609" y="3668674"/>
            <a:ext cx="358971" cy="357874"/>
            <a:chOff x="-53634575" y="3976500"/>
            <a:chExt cx="319000" cy="318025"/>
          </a:xfrm>
        </p:grpSpPr>
        <p:sp>
          <p:nvSpPr>
            <p:cNvPr id="8346" name="Google Shape;8346;p87"/>
            <p:cNvSpPr/>
            <p:nvPr/>
          </p:nvSpPr>
          <p:spPr>
            <a:xfrm>
              <a:off x="-53634575" y="3976500"/>
              <a:ext cx="319000" cy="93550"/>
            </a:xfrm>
            <a:custGeom>
              <a:avLst/>
              <a:gdLst/>
              <a:ahLst/>
              <a:cxnLst/>
              <a:rect l="l" t="t" r="r" b="b"/>
              <a:pathLst>
                <a:path w="12760" h="3742" extrusionOk="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7" name="Google Shape;8347;p87"/>
            <p:cNvSpPr/>
            <p:nvPr/>
          </p:nvSpPr>
          <p:spPr>
            <a:xfrm>
              <a:off x="-53614900" y="4163750"/>
              <a:ext cx="140225" cy="130775"/>
            </a:xfrm>
            <a:custGeom>
              <a:avLst/>
              <a:gdLst/>
              <a:ahLst/>
              <a:cxnLst/>
              <a:rect l="l" t="t" r="r" b="b"/>
              <a:pathLst>
                <a:path w="5609" h="5231" extrusionOk="0">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8" name="Google Shape;8348;p87"/>
            <p:cNvSpPr/>
            <p:nvPr/>
          </p:nvSpPr>
          <p:spPr>
            <a:xfrm>
              <a:off x="-53616475" y="4088925"/>
              <a:ext cx="126050" cy="74850"/>
            </a:xfrm>
            <a:custGeom>
              <a:avLst/>
              <a:gdLst/>
              <a:ahLst/>
              <a:cxnLst/>
              <a:rect l="l" t="t" r="r" b="b"/>
              <a:pathLst>
                <a:path w="5042" h="2994" extrusionOk="0">
                  <a:moveTo>
                    <a:pt x="1" y="1"/>
                  </a:moveTo>
                  <a:lnTo>
                    <a:pt x="1" y="2994"/>
                  </a:lnTo>
                  <a:cubicBezTo>
                    <a:pt x="32" y="2175"/>
                    <a:pt x="694" y="1481"/>
                    <a:pt x="1513" y="1481"/>
                  </a:cubicBezTo>
                  <a:lnTo>
                    <a:pt x="2521" y="1481"/>
                  </a:lnTo>
                  <a:cubicBezTo>
                    <a:pt x="3561" y="1481"/>
                    <a:pt x="4569" y="914"/>
                    <a:pt x="50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9" name="Google Shape;8349;p87"/>
            <p:cNvSpPr/>
            <p:nvPr/>
          </p:nvSpPr>
          <p:spPr>
            <a:xfrm>
              <a:off x="-53475475" y="4163750"/>
              <a:ext cx="139425" cy="130775"/>
            </a:xfrm>
            <a:custGeom>
              <a:avLst/>
              <a:gdLst/>
              <a:ahLst/>
              <a:cxnLst/>
              <a:rect l="l" t="t" r="r" b="b"/>
              <a:pathLst>
                <a:path w="5577" h="5231" extrusionOk="0">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0" name="Google Shape;8350;p87"/>
            <p:cNvSpPr/>
            <p:nvPr/>
          </p:nvSpPr>
          <p:spPr>
            <a:xfrm>
              <a:off x="-53559750" y="4100750"/>
              <a:ext cx="167775" cy="174875"/>
            </a:xfrm>
            <a:custGeom>
              <a:avLst/>
              <a:gdLst/>
              <a:ahLst/>
              <a:cxnLst/>
              <a:rect l="l" t="t" r="r" b="b"/>
              <a:pathLst>
                <a:path w="6711" h="6995" extrusionOk="0">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1" name="Google Shape;8351;p87"/>
            <p:cNvSpPr/>
            <p:nvPr/>
          </p:nvSpPr>
          <p:spPr>
            <a:xfrm>
              <a:off x="-53373875" y="4144850"/>
              <a:ext cx="18925" cy="37825"/>
            </a:xfrm>
            <a:custGeom>
              <a:avLst/>
              <a:gdLst/>
              <a:ahLst/>
              <a:cxnLst/>
              <a:rect l="l" t="t" r="r" b="b"/>
              <a:pathLst>
                <a:path w="757" h="1513" extrusionOk="0">
                  <a:moveTo>
                    <a:pt x="0" y="1"/>
                  </a:moveTo>
                  <a:lnTo>
                    <a:pt x="0" y="1513"/>
                  </a:lnTo>
                  <a:cubicBezTo>
                    <a:pt x="410" y="1513"/>
                    <a:pt x="757" y="1135"/>
                    <a:pt x="757" y="757"/>
                  </a:cubicBezTo>
                  <a:cubicBezTo>
                    <a:pt x="757" y="347"/>
                    <a:pt x="441" y="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2" name="Google Shape;8352;p87"/>
            <p:cNvSpPr/>
            <p:nvPr/>
          </p:nvSpPr>
          <p:spPr>
            <a:xfrm>
              <a:off x="-53596775" y="4144850"/>
              <a:ext cx="18125" cy="37825"/>
            </a:xfrm>
            <a:custGeom>
              <a:avLst/>
              <a:gdLst/>
              <a:ahLst/>
              <a:cxnLst/>
              <a:rect l="l" t="t" r="r" b="b"/>
              <a:pathLst>
                <a:path w="725" h="1513" extrusionOk="0">
                  <a:moveTo>
                    <a:pt x="725" y="1"/>
                  </a:moveTo>
                  <a:cubicBezTo>
                    <a:pt x="347" y="1"/>
                    <a:pt x="1" y="347"/>
                    <a:pt x="1" y="757"/>
                  </a:cubicBezTo>
                  <a:cubicBezTo>
                    <a:pt x="1" y="1135"/>
                    <a:pt x="347" y="1513"/>
                    <a:pt x="725" y="151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3" name="Google Shape;8353;p87"/>
            <p:cNvSpPr/>
            <p:nvPr/>
          </p:nvSpPr>
          <p:spPr>
            <a:xfrm>
              <a:off x="-53461300" y="4088925"/>
              <a:ext cx="125250" cy="74850"/>
            </a:xfrm>
            <a:custGeom>
              <a:avLst/>
              <a:gdLst/>
              <a:ahLst/>
              <a:cxnLst/>
              <a:rect l="l" t="t" r="r" b="b"/>
              <a:pathLst>
                <a:path w="5010" h="2994" extrusionOk="0">
                  <a:moveTo>
                    <a:pt x="0" y="1"/>
                  </a:moveTo>
                  <a:cubicBezTo>
                    <a:pt x="504" y="914"/>
                    <a:pt x="1450" y="1481"/>
                    <a:pt x="2521" y="1481"/>
                  </a:cubicBezTo>
                  <a:lnTo>
                    <a:pt x="3497" y="1481"/>
                  </a:lnTo>
                  <a:cubicBezTo>
                    <a:pt x="4348" y="1481"/>
                    <a:pt x="5010" y="2175"/>
                    <a:pt x="5010" y="2994"/>
                  </a:cubicBezTo>
                  <a:lnTo>
                    <a:pt x="501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4" name="Google Shape;8354;p87"/>
          <p:cNvGrpSpPr/>
          <p:nvPr/>
        </p:nvGrpSpPr>
        <p:grpSpPr>
          <a:xfrm>
            <a:off x="7983413" y="3211628"/>
            <a:ext cx="314662" cy="358436"/>
            <a:chOff x="-52023900" y="3590075"/>
            <a:chExt cx="279625" cy="318525"/>
          </a:xfrm>
        </p:grpSpPr>
        <p:sp>
          <p:nvSpPr>
            <p:cNvPr id="8355" name="Google Shape;8355;p87"/>
            <p:cNvSpPr/>
            <p:nvPr/>
          </p:nvSpPr>
          <p:spPr>
            <a:xfrm>
              <a:off x="-52005000" y="3611625"/>
              <a:ext cx="92175" cy="92175"/>
            </a:xfrm>
            <a:custGeom>
              <a:avLst/>
              <a:gdLst/>
              <a:ahLst/>
              <a:cxnLst/>
              <a:rect l="l" t="t" r="r" b="b"/>
              <a:pathLst>
                <a:path w="3687" h="3687" extrusionOk="0">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6" name="Google Shape;8356;p87"/>
            <p:cNvSpPr/>
            <p:nvPr/>
          </p:nvSpPr>
          <p:spPr>
            <a:xfrm>
              <a:off x="-51894725" y="3614000"/>
              <a:ext cx="121325" cy="106350"/>
            </a:xfrm>
            <a:custGeom>
              <a:avLst/>
              <a:gdLst/>
              <a:ahLst/>
              <a:cxnLst/>
              <a:rect l="l" t="t" r="r" b="b"/>
              <a:pathLst>
                <a:path w="4853" h="4254" extrusionOk="0">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7" name="Google Shape;8357;p87"/>
            <p:cNvSpPr/>
            <p:nvPr/>
          </p:nvSpPr>
          <p:spPr>
            <a:xfrm>
              <a:off x="-51838000" y="3590075"/>
              <a:ext cx="76400" cy="74350"/>
            </a:xfrm>
            <a:custGeom>
              <a:avLst/>
              <a:gdLst/>
              <a:ahLst/>
              <a:cxnLst/>
              <a:rect l="l" t="t" r="r" b="b"/>
              <a:pathLst>
                <a:path w="3056" h="2974" extrusionOk="0">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8" name="Google Shape;8358;p87"/>
            <p:cNvSpPr/>
            <p:nvPr/>
          </p:nvSpPr>
          <p:spPr>
            <a:xfrm>
              <a:off x="-51988450" y="3666775"/>
              <a:ext cx="204800" cy="241825"/>
            </a:xfrm>
            <a:custGeom>
              <a:avLst/>
              <a:gdLst/>
              <a:ahLst/>
              <a:cxnLst/>
              <a:rect l="l" t="t" r="r" b="b"/>
              <a:pathLst>
                <a:path w="8192" h="9673" extrusionOk="0">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9" name="Google Shape;8359;p87"/>
            <p:cNvSpPr/>
            <p:nvPr/>
          </p:nvSpPr>
          <p:spPr>
            <a:xfrm>
              <a:off x="-51893150" y="3797500"/>
              <a:ext cx="18150" cy="17375"/>
            </a:xfrm>
            <a:custGeom>
              <a:avLst/>
              <a:gdLst/>
              <a:ahLst/>
              <a:cxnLst/>
              <a:rect l="l" t="t" r="r" b="b"/>
              <a:pathLst>
                <a:path w="726" h="695" extrusionOk="0">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0" name="Google Shape;8360;p87"/>
            <p:cNvSpPr/>
            <p:nvPr/>
          </p:nvSpPr>
          <p:spPr>
            <a:xfrm>
              <a:off x="-51763200"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1" name="Google Shape;8361;p87"/>
            <p:cNvSpPr/>
            <p:nvPr/>
          </p:nvSpPr>
          <p:spPr>
            <a:xfrm>
              <a:off x="-52023900" y="374632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2" name="Google Shape;8362;p87"/>
          <p:cNvGrpSpPr/>
          <p:nvPr/>
        </p:nvGrpSpPr>
        <p:grpSpPr>
          <a:xfrm>
            <a:off x="5746654" y="1380146"/>
            <a:ext cx="358971" cy="358971"/>
            <a:chOff x="-57173375" y="3198925"/>
            <a:chExt cx="319000" cy="319000"/>
          </a:xfrm>
        </p:grpSpPr>
        <p:sp>
          <p:nvSpPr>
            <p:cNvPr id="8363" name="Google Shape;8363;p87"/>
            <p:cNvSpPr/>
            <p:nvPr/>
          </p:nvSpPr>
          <p:spPr>
            <a:xfrm>
              <a:off x="-57120600" y="3237525"/>
              <a:ext cx="204800" cy="92825"/>
            </a:xfrm>
            <a:custGeom>
              <a:avLst/>
              <a:gdLst/>
              <a:ahLst/>
              <a:cxnLst/>
              <a:rect l="l" t="t" r="r" b="b"/>
              <a:pathLst>
                <a:path w="8192" h="3713" extrusionOk="0">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4" name="Google Shape;8364;p87"/>
            <p:cNvSpPr/>
            <p:nvPr/>
          </p:nvSpPr>
          <p:spPr>
            <a:xfrm>
              <a:off x="-57053650" y="3273750"/>
              <a:ext cx="70100" cy="74850"/>
            </a:xfrm>
            <a:custGeom>
              <a:avLst/>
              <a:gdLst/>
              <a:ahLst/>
              <a:cxnLst/>
              <a:rect l="l" t="t" r="r" b="b"/>
              <a:pathLst>
                <a:path w="2804" h="2994" extrusionOk="0">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5" name="Google Shape;8365;p87"/>
            <p:cNvSpPr/>
            <p:nvPr/>
          </p:nvSpPr>
          <p:spPr>
            <a:xfrm>
              <a:off x="-57058375" y="3198925"/>
              <a:ext cx="82700" cy="26800"/>
            </a:xfrm>
            <a:custGeom>
              <a:avLst/>
              <a:gdLst/>
              <a:ahLst/>
              <a:cxnLst/>
              <a:rect l="l" t="t" r="r" b="b"/>
              <a:pathLst>
                <a:path w="3308" h="1072" extrusionOk="0">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6" name="Google Shape;8366;p87"/>
            <p:cNvSpPr/>
            <p:nvPr/>
          </p:nvSpPr>
          <p:spPr>
            <a:xfrm>
              <a:off x="-57173375" y="3338325"/>
              <a:ext cx="319000" cy="179600"/>
            </a:xfrm>
            <a:custGeom>
              <a:avLst/>
              <a:gdLst/>
              <a:ahLst/>
              <a:cxnLst/>
              <a:rect l="l" t="t" r="r" b="b"/>
              <a:pathLst>
                <a:path w="12760" h="7184" extrusionOk="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7" name="Google Shape;8367;p87"/>
          <p:cNvGrpSpPr/>
          <p:nvPr/>
        </p:nvGrpSpPr>
        <p:grpSpPr>
          <a:xfrm>
            <a:off x="5747541" y="1857587"/>
            <a:ext cx="357198" cy="314690"/>
            <a:chOff x="-57176525" y="3610050"/>
            <a:chExt cx="317425" cy="279650"/>
          </a:xfrm>
        </p:grpSpPr>
        <p:sp>
          <p:nvSpPr>
            <p:cNvPr id="8368" name="Google Shape;8368;p87"/>
            <p:cNvSpPr/>
            <p:nvPr/>
          </p:nvSpPr>
          <p:spPr>
            <a:xfrm>
              <a:off x="-57109575" y="3610050"/>
              <a:ext cx="181950" cy="56750"/>
            </a:xfrm>
            <a:custGeom>
              <a:avLst/>
              <a:gdLst/>
              <a:ahLst/>
              <a:cxnLst/>
              <a:rect l="l" t="t" r="r" b="b"/>
              <a:pathLst>
                <a:path w="7278" h="2270" extrusionOk="0">
                  <a:moveTo>
                    <a:pt x="3655" y="1"/>
                  </a:moveTo>
                  <a:cubicBezTo>
                    <a:pt x="2080" y="1"/>
                    <a:pt x="693" y="914"/>
                    <a:pt x="0" y="2269"/>
                  </a:cubicBezTo>
                  <a:lnTo>
                    <a:pt x="7278" y="2269"/>
                  </a:lnTo>
                  <a:cubicBezTo>
                    <a:pt x="6648" y="914"/>
                    <a:pt x="5262" y="1"/>
                    <a:pt x="36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9" name="Google Shape;8369;p87"/>
            <p:cNvSpPr/>
            <p:nvPr/>
          </p:nvSpPr>
          <p:spPr>
            <a:xfrm>
              <a:off x="-57120600" y="3684100"/>
              <a:ext cx="88225" cy="36375"/>
            </a:xfrm>
            <a:custGeom>
              <a:avLst/>
              <a:gdLst/>
              <a:ahLst/>
              <a:cxnLst/>
              <a:rect l="l" t="t" r="r" b="b"/>
              <a:pathLst>
                <a:path w="3529" h="1455" extrusionOk="0">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0" name="Google Shape;8370;p87"/>
            <p:cNvSpPr/>
            <p:nvPr/>
          </p:nvSpPr>
          <p:spPr>
            <a:xfrm>
              <a:off x="-57176525" y="3747100"/>
              <a:ext cx="28375" cy="67775"/>
            </a:xfrm>
            <a:custGeom>
              <a:avLst/>
              <a:gdLst/>
              <a:ahLst/>
              <a:cxnLst/>
              <a:rect l="l" t="t" r="r" b="b"/>
              <a:pathLst>
                <a:path w="1135" h="2711" extrusionOk="0">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1" name="Google Shape;8371;p87"/>
            <p:cNvSpPr/>
            <p:nvPr/>
          </p:nvSpPr>
          <p:spPr>
            <a:xfrm>
              <a:off x="-57139500" y="3743175"/>
              <a:ext cx="37825" cy="89025"/>
            </a:xfrm>
            <a:custGeom>
              <a:avLst/>
              <a:gdLst/>
              <a:ahLst/>
              <a:cxnLst/>
              <a:rect l="l" t="t" r="r" b="b"/>
              <a:pathLst>
                <a:path w="1513" h="3561" extrusionOk="0">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2" name="Google Shape;8372;p87"/>
            <p:cNvSpPr/>
            <p:nvPr/>
          </p:nvSpPr>
          <p:spPr>
            <a:xfrm>
              <a:off x="-57104075" y="3684875"/>
              <a:ext cx="244975" cy="204825"/>
            </a:xfrm>
            <a:custGeom>
              <a:avLst/>
              <a:gdLst/>
              <a:ahLst/>
              <a:cxnLst/>
              <a:rect l="l" t="t" r="r" b="b"/>
              <a:pathLst>
                <a:path w="9799" h="8193" extrusionOk="0">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3" name="Google Shape;8373;p87"/>
          <p:cNvGrpSpPr/>
          <p:nvPr/>
        </p:nvGrpSpPr>
        <p:grpSpPr>
          <a:xfrm>
            <a:off x="7957995" y="1380146"/>
            <a:ext cx="358099" cy="356326"/>
            <a:chOff x="-55202750" y="3198925"/>
            <a:chExt cx="318225" cy="316650"/>
          </a:xfrm>
        </p:grpSpPr>
        <p:sp>
          <p:nvSpPr>
            <p:cNvPr id="8374" name="Google Shape;8374;p87"/>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5" name="Google Shape;8375;p87"/>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6" name="Google Shape;8376;p87"/>
          <p:cNvGrpSpPr/>
          <p:nvPr/>
        </p:nvGrpSpPr>
        <p:grpSpPr>
          <a:xfrm>
            <a:off x="7968629" y="1835446"/>
            <a:ext cx="336830" cy="358099"/>
            <a:chOff x="-55194875" y="3590375"/>
            <a:chExt cx="299325" cy="318225"/>
          </a:xfrm>
        </p:grpSpPr>
        <p:sp>
          <p:nvSpPr>
            <p:cNvPr id="8377" name="Google Shape;8377;p87"/>
            <p:cNvSpPr/>
            <p:nvPr/>
          </p:nvSpPr>
          <p:spPr>
            <a:xfrm>
              <a:off x="-55194875" y="3667550"/>
              <a:ext cx="37050" cy="241050"/>
            </a:xfrm>
            <a:custGeom>
              <a:avLst/>
              <a:gdLst/>
              <a:ahLst/>
              <a:cxnLst/>
              <a:rect l="l" t="t" r="r" b="b"/>
              <a:pathLst>
                <a:path w="1482" h="9642" extrusionOk="0">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8" name="Google Shape;8378;p87"/>
            <p:cNvSpPr/>
            <p:nvPr/>
          </p:nvSpPr>
          <p:spPr>
            <a:xfrm>
              <a:off x="-55065700" y="3643925"/>
              <a:ext cx="132350" cy="40200"/>
            </a:xfrm>
            <a:custGeom>
              <a:avLst/>
              <a:gdLst/>
              <a:ahLst/>
              <a:cxnLst/>
              <a:rect l="l" t="t" r="r" b="b"/>
              <a:pathLst>
                <a:path w="5294" h="1608" extrusionOk="0">
                  <a:moveTo>
                    <a:pt x="5294" y="1"/>
                  </a:moveTo>
                  <a:lnTo>
                    <a:pt x="1" y="1607"/>
                  </a:lnTo>
                  <a:lnTo>
                    <a:pt x="5294" y="1607"/>
                  </a:lnTo>
                  <a:lnTo>
                    <a:pt x="5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9" name="Google Shape;8379;p87"/>
            <p:cNvSpPr/>
            <p:nvPr/>
          </p:nvSpPr>
          <p:spPr>
            <a:xfrm>
              <a:off x="-55138950" y="3703000"/>
              <a:ext cx="204800" cy="168575"/>
            </a:xfrm>
            <a:custGeom>
              <a:avLst/>
              <a:gdLst/>
              <a:ahLst/>
              <a:cxnLst/>
              <a:rect l="l" t="t" r="r" b="b"/>
              <a:pathLst>
                <a:path w="8192" h="6743" extrusionOk="0">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0" name="Google Shape;8380;p87"/>
            <p:cNvSpPr/>
            <p:nvPr/>
          </p:nvSpPr>
          <p:spPr>
            <a:xfrm>
              <a:off x="-55138950" y="3590375"/>
              <a:ext cx="204025" cy="92950"/>
            </a:xfrm>
            <a:custGeom>
              <a:avLst/>
              <a:gdLst/>
              <a:ahLst/>
              <a:cxnLst/>
              <a:rect l="l" t="t" r="r" b="b"/>
              <a:pathLst>
                <a:path w="8161" h="3718" extrusionOk="0">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1" name="Google Shape;8381;p87"/>
            <p:cNvSpPr/>
            <p:nvPr/>
          </p:nvSpPr>
          <p:spPr>
            <a:xfrm>
              <a:off x="-54914475" y="3688825"/>
              <a:ext cx="18925" cy="64600"/>
            </a:xfrm>
            <a:custGeom>
              <a:avLst/>
              <a:gdLst/>
              <a:ahLst/>
              <a:cxnLst/>
              <a:rect l="l" t="t" r="r" b="b"/>
              <a:pathLst>
                <a:path w="757" h="2584" extrusionOk="0">
                  <a:moveTo>
                    <a:pt x="1" y="0"/>
                  </a:moveTo>
                  <a:lnTo>
                    <a:pt x="1" y="2584"/>
                  </a:lnTo>
                  <a:cubicBezTo>
                    <a:pt x="442" y="2300"/>
                    <a:pt x="757" y="1828"/>
                    <a:pt x="757" y="1261"/>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2" name="Google Shape;8382;p87"/>
          <p:cNvGrpSpPr/>
          <p:nvPr/>
        </p:nvGrpSpPr>
        <p:grpSpPr>
          <a:xfrm>
            <a:off x="7973247" y="2277717"/>
            <a:ext cx="357198" cy="357198"/>
            <a:chOff x="-55203525" y="3983400"/>
            <a:chExt cx="317425" cy="317425"/>
          </a:xfrm>
        </p:grpSpPr>
        <p:sp>
          <p:nvSpPr>
            <p:cNvPr id="8383" name="Google Shape;8383;p87"/>
            <p:cNvSpPr/>
            <p:nvPr/>
          </p:nvSpPr>
          <p:spPr>
            <a:xfrm>
              <a:off x="-55147600" y="4094450"/>
              <a:ext cx="204800" cy="206375"/>
            </a:xfrm>
            <a:custGeom>
              <a:avLst/>
              <a:gdLst/>
              <a:ahLst/>
              <a:cxnLst/>
              <a:rect l="l" t="t" r="r" b="b"/>
              <a:pathLst>
                <a:path w="8192" h="8255" extrusionOk="0">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4" name="Google Shape;8384;p87"/>
            <p:cNvSpPr/>
            <p:nvPr/>
          </p:nvSpPr>
          <p:spPr>
            <a:xfrm>
              <a:off x="-55203525" y="4027500"/>
              <a:ext cx="317425" cy="196925"/>
            </a:xfrm>
            <a:custGeom>
              <a:avLst/>
              <a:gdLst/>
              <a:ahLst/>
              <a:cxnLst/>
              <a:rect l="l" t="t" r="r" b="b"/>
              <a:pathLst>
                <a:path w="12697" h="7877" extrusionOk="0">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5" name="Google Shape;8385;p87"/>
            <p:cNvSpPr/>
            <p:nvPr/>
          </p:nvSpPr>
          <p:spPr>
            <a:xfrm>
              <a:off x="-55128700" y="3983400"/>
              <a:ext cx="166200" cy="54350"/>
            </a:xfrm>
            <a:custGeom>
              <a:avLst/>
              <a:gdLst/>
              <a:ahLst/>
              <a:cxnLst/>
              <a:rect l="l" t="t" r="r" b="b"/>
              <a:pathLst>
                <a:path w="6648" h="2174" extrusionOk="0">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6" name="Google Shape;8386;p87"/>
          <p:cNvGrpSpPr/>
          <p:nvPr/>
        </p:nvGrpSpPr>
        <p:grpSpPr>
          <a:xfrm>
            <a:off x="6639727" y="2734774"/>
            <a:ext cx="335930" cy="358971"/>
            <a:chOff x="-53232900" y="3192625"/>
            <a:chExt cx="298525" cy="319000"/>
          </a:xfrm>
        </p:grpSpPr>
        <p:sp>
          <p:nvSpPr>
            <p:cNvPr id="8387" name="Google Shape;8387;p87"/>
            <p:cNvSpPr/>
            <p:nvPr/>
          </p:nvSpPr>
          <p:spPr>
            <a:xfrm>
              <a:off x="-52972975" y="3315500"/>
              <a:ext cx="37825" cy="55925"/>
            </a:xfrm>
            <a:custGeom>
              <a:avLst/>
              <a:gdLst/>
              <a:ahLst/>
              <a:cxnLst/>
              <a:rect l="l" t="t" r="r" b="b"/>
              <a:pathLst>
                <a:path w="1513" h="2237" extrusionOk="0">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8" name="Google Shape;8388;p87"/>
            <p:cNvSpPr/>
            <p:nvPr/>
          </p:nvSpPr>
          <p:spPr>
            <a:xfrm>
              <a:off x="-52978500" y="3259575"/>
              <a:ext cx="44125" cy="55950"/>
            </a:xfrm>
            <a:custGeom>
              <a:avLst/>
              <a:gdLst/>
              <a:ahLst/>
              <a:cxnLst/>
              <a:rect l="l" t="t" r="r" b="b"/>
              <a:pathLst>
                <a:path w="1765" h="2238" extrusionOk="0">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9" name="Google Shape;8389;p87"/>
            <p:cNvSpPr/>
            <p:nvPr/>
          </p:nvSpPr>
          <p:spPr>
            <a:xfrm>
              <a:off x="-53232900" y="3324950"/>
              <a:ext cx="242625" cy="55925"/>
            </a:xfrm>
            <a:custGeom>
              <a:avLst/>
              <a:gdLst/>
              <a:ahLst/>
              <a:cxnLst/>
              <a:rect l="l" t="t" r="r" b="b"/>
              <a:pathLst>
                <a:path w="9705" h="2237" extrusionOk="0">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0" name="Google Shape;8390;p87"/>
            <p:cNvSpPr/>
            <p:nvPr/>
          </p:nvSpPr>
          <p:spPr>
            <a:xfrm>
              <a:off x="-53232100" y="3399775"/>
              <a:ext cx="241825" cy="111850"/>
            </a:xfrm>
            <a:custGeom>
              <a:avLst/>
              <a:gdLst/>
              <a:ahLst/>
              <a:cxnLst/>
              <a:rect l="l" t="t" r="r" b="b"/>
              <a:pathLst>
                <a:path w="9673" h="4474" extrusionOk="0">
                  <a:moveTo>
                    <a:pt x="0" y="0"/>
                  </a:moveTo>
                  <a:cubicBezTo>
                    <a:pt x="158" y="2457"/>
                    <a:pt x="2269" y="4474"/>
                    <a:pt x="4821" y="4474"/>
                  </a:cubicBezTo>
                  <a:cubicBezTo>
                    <a:pt x="7372" y="4474"/>
                    <a:pt x="9452" y="2457"/>
                    <a:pt x="96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1" name="Google Shape;8391;p87"/>
            <p:cNvSpPr/>
            <p:nvPr/>
          </p:nvSpPr>
          <p:spPr>
            <a:xfrm>
              <a:off x="-53134450" y="3287125"/>
              <a:ext cx="44125" cy="18925"/>
            </a:xfrm>
            <a:custGeom>
              <a:avLst/>
              <a:gdLst/>
              <a:ahLst/>
              <a:cxnLst/>
              <a:rect l="l" t="t" r="r" b="b"/>
              <a:pathLst>
                <a:path w="1765" h="757" extrusionOk="0">
                  <a:moveTo>
                    <a:pt x="1" y="1"/>
                  </a:moveTo>
                  <a:lnTo>
                    <a:pt x="410" y="757"/>
                  </a:lnTo>
                  <a:lnTo>
                    <a:pt x="1419" y="757"/>
                  </a:lnTo>
                  <a:lnTo>
                    <a:pt x="17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2" name="Google Shape;8392;p87"/>
            <p:cNvSpPr/>
            <p:nvPr/>
          </p:nvSpPr>
          <p:spPr>
            <a:xfrm>
              <a:off x="-53232900" y="3287125"/>
              <a:ext cx="86675" cy="18925"/>
            </a:xfrm>
            <a:custGeom>
              <a:avLst/>
              <a:gdLst/>
              <a:ahLst/>
              <a:cxnLst/>
              <a:rect l="l" t="t" r="r" b="b"/>
              <a:pathLst>
                <a:path w="3467" h="757" extrusionOk="0">
                  <a:moveTo>
                    <a:pt x="127" y="1"/>
                  </a:moveTo>
                  <a:cubicBezTo>
                    <a:pt x="95" y="253"/>
                    <a:pt x="32" y="473"/>
                    <a:pt x="1" y="757"/>
                  </a:cubicBezTo>
                  <a:lnTo>
                    <a:pt x="3466" y="757"/>
                  </a:lnTo>
                  <a:lnTo>
                    <a:pt x="31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3" name="Google Shape;8393;p87"/>
            <p:cNvSpPr/>
            <p:nvPr/>
          </p:nvSpPr>
          <p:spPr>
            <a:xfrm>
              <a:off x="-53078525" y="3287125"/>
              <a:ext cx="86675" cy="18925"/>
            </a:xfrm>
            <a:custGeom>
              <a:avLst/>
              <a:gdLst/>
              <a:ahLst/>
              <a:cxnLst/>
              <a:rect l="l" t="t" r="r" b="b"/>
              <a:pathLst>
                <a:path w="3467" h="757" extrusionOk="0">
                  <a:moveTo>
                    <a:pt x="379" y="1"/>
                  </a:moveTo>
                  <a:lnTo>
                    <a:pt x="1" y="757"/>
                  </a:lnTo>
                  <a:lnTo>
                    <a:pt x="3466" y="757"/>
                  </a:lnTo>
                  <a:cubicBezTo>
                    <a:pt x="3466" y="536"/>
                    <a:pt x="3435" y="253"/>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4" name="Google Shape;8394;p87"/>
            <p:cNvSpPr/>
            <p:nvPr/>
          </p:nvSpPr>
          <p:spPr>
            <a:xfrm>
              <a:off x="-53224225" y="3192625"/>
              <a:ext cx="223700" cy="74850"/>
            </a:xfrm>
            <a:custGeom>
              <a:avLst/>
              <a:gdLst/>
              <a:ahLst/>
              <a:cxnLst/>
              <a:rect l="l" t="t" r="r" b="b"/>
              <a:pathLst>
                <a:path w="8948" h="2994" extrusionOk="0">
                  <a:moveTo>
                    <a:pt x="4506" y="0"/>
                  </a:moveTo>
                  <a:cubicBezTo>
                    <a:pt x="2489" y="0"/>
                    <a:pt x="756" y="1260"/>
                    <a:pt x="0" y="2993"/>
                  </a:cubicBezTo>
                  <a:lnTo>
                    <a:pt x="8948" y="2993"/>
                  </a:lnTo>
                  <a:cubicBezTo>
                    <a:pt x="8255" y="1260"/>
                    <a:pt x="6522"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5" name="Google Shape;8395;p87"/>
          <p:cNvGrpSpPr/>
          <p:nvPr/>
        </p:nvGrpSpPr>
        <p:grpSpPr>
          <a:xfrm>
            <a:off x="6629093" y="3205748"/>
            <a:ext cx="357198" cy="356326"/>
            <a:chOff x="-53242350" y="3584850"/>
            <a:chExt cx="317425" cy="316650"/>
          </a:xfrm>
        </p:grpSpPr>
        <p:sp>
          <p:nvSpPr>
            <p:cNvPr id="8396" name="Google Shape;8396;p87"/>
            <p:cNvSpPr/>
            <p:nvPr/>
          </p:nvSpPr>
          <p:spPr>
            <a:xfrm>
              <a:off x="-53202975" y="3584850"/>
              <a:ext cx="237900" cy="98475"/>
            </a:xfrm>
            <a:custGeom>
              <a:avLst/>
              <a:gdLst/>
              <a:ahLst/>
              <a:cxnLst/>
              <a:rect l="l" t="t" r="r" b="b"/>
              <a:pathLst>
                <a:path w="9516" h="3939" extrusionOk="0">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7" name="Google Shape;8397;p87"/>
            <p:cNvSpPr/>
            <p:nvPr/>
          </p:nvSpPr>
          <p:spPr>
            <a:xfrm>
              <a:off x="-53242350" y="3711650"/>
              <a:ext cx="80350" cy="155975"/>
            </a:xfrm>
            <a:custGeom>
              <a:avLst/>
              <a:gdLst/>
              <a:ahLst/>
              <a:cxnLst/>
              <a:rect l="l" t="t" r="r" b="b"/>
              <a:pathLst>
                <a:path w="3214" h="6239" extrusionOk="0">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8" name="Google Shape;8398;p87"/>
            <p:cNvSpPr/>
            <p:nvPr/>
          </p:nvSpPr>
          <p:spPr>
            <a:xfrm>
              <a:off x="-53206125" y="3686850"/>
              <a:ext cx="243400" cy="84700"/>
            </a:xfrm>
            <a:custGeom>
              <a:avLst/>
              <a:gdLst/>
              <a:ahLst/>
              <a:cxnLst/>
              <a:rect l="l" t="t" r="r" b="b"/>
              <a:pathLst>
                <a:path w="9736" h="3388" extrusionOk="0">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9" name="Google Shape;8399;p87"/>
            <p:cNvSpPr/>
            <p:nvPr/>
          </p:nvSpPr>
          <p:spPr>
            <a:xfrm>
              <a:off x="-53186425" y="3775450"/>
              <a:ext cx="205600" cy="126050"/>
            </a:xfrm>
            <a:custGeom>
              <a:avLst/>
              <a:gdLst/>
              <a:ahLst/>
              <a:cxnLst/>
              <a:rect l="l" t="t" r="r" b="b"/>
              <a:pathLst>
                <a:path w="8224" h="5042" extrusionOk="0">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0" name="Google Shape;8400;p87"/>
            <p:cNvSpPr/>
            <p:nvPr/>
          </p:nvSpPr>
          <p:spPr>
            <a:xfrm>
              <a:off x="-52962725" y="3710875"/>
              <a:ext cx="37800" cy="95325"/>
            </a:xfrm>
            <a:custGeom>
              <a:avLst/>
              <a:gdLst/>
              <a:ahLst/>
              <a:cxnLst/>
              <a:rect l="l" t="t" r="r" b="b"/>
              <a:pathLst>
                <a:path w="1512" h="3813" extrusionOk="0">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1" name="Google Shape;8401;p87"/>
          <p:cNvGrpSpPr/>
          <p:nvPr/>
        </p:nvGrpSpPr>
        <p:grpSpPr>
          <a:xfrm>
            <a:off x="6650362" y="3668449"/>
            <a:ext cx="314662" cy="358999"/>
            <a:chOff x="-53224225" y="3976300"/>
            <a:chExt cx="279625" cy="319025"/>
          </a:xfrm>
        </p:grpSpPr>
        <p:sp>
          <p:nvSpPr>
            <p:cNvPr id="8402" name="Google Shape;8402;p87"/>
            <p:cNvSpPr/>
            <p:nvPr/>
          </p:nvSpPr>
          <p:spPr>
            <a:xfrm>
              <a:off x="-53224225" y="4132250"/>
              <a:ext cx="18925" cy="63825"/>
            </a:xfrm>
            <a:custGeom>
              <a:avLst/>
              <a:gdLst/>
              <a:ahLst/>
              <a:cxnLst/>
              <a:rect l="l" t="t" r="r" b="b"/>
              <a:pathLst>
                <a:path w="757" h="2553" extrusionOk="0">
                  <a:moveTo>
                    <a:pt x="756" y="1"/>
                  </a:moveTo>
                  <a:cubicBezTo>
                    <a:pt x="315" y="284"/>
                    <a:pt x="0" y="757"/>
                    <a:pt x="0" y="1292"/>
                  </a:cubicBezTo>
                  <a:cubicBezTo>
                    <a:pt x="0" y="1796"/>
                    <a:pt x="315" y="2269"/>
                    <a:pt x="756" y="2552"/>
                  </a:cubicBezTo>
                  <a:lnTo>
                    <a:pt x="756" y="2395"/>
                  </a:lnTo>
                  <a:lnTo>
                    <a:pt x="7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3" name="Google Shape;8403;p87"/>
            <p:cNvSpPr/>
            <p:nvPr/>
          </p:nvSpPr>
          <p:spPr>
            <a:xfrm>
              <a:off x="-53185625" y="4014900"/>
              <a:ext cx="204800" cy="117375"/>
            </a:xfrm>
            <a:custGeom>
              <a:avLst/>
              <a:gdLst/>
              <a:ahLst/>
              <a:cxnLst/>
              <a:rect l="l" t="t" r="r" b="b"/>
              <a:pathLst>
                <a:path w="8192" h="4695" extrusionOk="0">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4" name="Google Shape;8404;p87"/>
            <p:cNvSpPr/>
            <p:nvPr/>
          </p:nvSpPr>
          <p:spPr>
            <a:xfrm>
              <a:off x="-53187200" y="4110200"/>
              <a:ext cx="205575" cy="185125"/>
            </a:xfrm>
            <a:custGeom>
              <a:avLst/>
              <a:gdLst/>
              <a:ahLst/>
              <a:cxnLst/>
              <a:rect l="l" t="t" r="r" b="b"/>
              <a:pathLst>
                <a:path w="8223" h="7405" extrusionOk="0">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5" name="Google Shape;8405;p87"/>
            <p:cNvSpPr/>
            <p:nvPr/>
          </p:nvSpPr>
          <p:spPr>
            <a:xfrm>
              <a:off x="-53020225" y="4211800"/>
              <a:ext cx="74825" cy="83525"/>
            </a:xfrm>
            <a:custGeom>
              <a:avLst/>
              <a:gdLst/>
              <a:ahLst/>
              <a:cxnLst/>
              <a:rect l="l" t="t" r="r" b="b"/>
              <a:pathLst>
                <a:path w="2993" h="3341" extrusionOk="0">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6" name="Google Shape;8406;p87"/>
            <p:cNvSpPr/>
            <p:nvPr/>
          </p:nvSpPr>
          <p:spPr>
            <a:xfrm>
              <a:off x="-53224225" y="4211025"/>
              <a:ext cx="74850" cy="83500"/>
            </a:xfrm>
            <a:custGeom>
              <a:avLst/>
              <a:gdLst/>
              <a:ahLst/>
              <a:cxnLst/>
              <a:rect l="l" t="t" r="r" b="b"/>
              <a:pathLst>
                <a:path w="2994" h="3340" extrusionOk="0">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7" name="Google Shape;8407;p87"/>
            <p:cNvSpPr/>
            <p:nvPr/>
          </p:nvSpPr>
          <p:spPr>
            <a:xfrm>
              <a:off x="-52962725" y="4131475"/>
              <a:ext cx="18125" cy="63800"/>
            </a:xfrm>
            <a:custGeom>
              <a:avLst/>
              <a:gdLst/>
              <a:ahLst/>
              <a:cxnLst/>
              <a:rect l="l" t="t" r="r" b="b"/>
              <a:pathLst>
                <a:path w="725" h="2552" extrusionOk="0">
                  <a:moveTo>
                    <a:pt x="0" y="0"/>
                  </a:moveTo>
                  <a:lnTo>
                    <a:pt x="0" y="2394"/>
                  </a:lnTo>
                  <a:lnTo>
                    <a:pt x="0" y="2552"/>
                  </a:lnTo>
                  <a:cubicBezTo>
                    <a:pt x="410" y="2300"/>
                    <a:pt x="725" y="1827"/>
                    <a:pt x="725" y="1292"/>
                  </a:cubicBezTo>
                  <a:cubicBezTo>
                    <a:pt x="725" y="725"/>
                    <a:pt x="410"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8" name="Google Shape;8408;p87"/>
            <p:cNvSpPr/>
            <p:nvPr/>
          </p:nvSpPr>
          <p:spPr>
            <a:xfrm>
              <a:off x="-53125775" y="3976300"/>
              <a:ext cx="82725" cy="26800"/>
            </a:xfrm>
            <a:custGeom>
              <a:avLst/>
              <a:gdLst/>
              <a:ahLst/>
              <a:cxnLst/>
              <a:rect l="l" t="t" r="r" b="b"/>
              <a:pathLst>
                <a:path w="3309" h="1072" extrusionOk="0">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9" name="Google Shape;8409;p87"/>
          <p:cNvGrpSpPr/>
          <p:nvPr/>
        </p:nvGrpSpPr>
        <p:grpSpPr>
          <a:xfrm>
            <a:off x="7961258" y="3676129"/>
            <a:ext cx="358971" cy="358408"/>
            <a:chOff x="-52043575" y="3983125"/>
            <a:chExt cx="319000" cy="318500"/>
          </a:xfrm>
        </p:grpSpPr>
        <p:sp>
          <p:nvSpPr>
            <p:cNvPr id="8410" name="Google Shape;8410;p87"/>
            <p:cNvSpPr/>
            <p:nvPr/>
          </p:nvSpPr>
          <p:spPr>
            <a:xfrm>
              <a:off x="-52043575" y="3983200"/>
              <a:ext cx="55150" cy="105750"/>
            </a:xfrm>
            <a:custGeom>
              <a:avLst/>
              <a:gdLst/>
              <a:ahLst/>
              <a:cxnLst/>
              <a:rect l="l" t="t" r="r" b="b"/>
              <a:pathLst>
                <a:path w="2206" h="4230" extrusionOk="0">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1" name="Google Shape;8411;p87"/>
            <p:cNvSpPr/>
            <p:nvPr/>
          </p:nvSpPr>
          <p:spPr>
            <a:xfrm>
              <a:off x="-51985300" y="3983400"/>
              <a:ext cx="204800" cy="129975"/>
            </a:xfrm>
            <a:custGeom>
              <a:avLst/>
              <a:gdLst/>
              <a:ahLst/>
              <a:cxnLst/>
              <a:rect l="l" t="t" r="r" b="b"/>
              <a:pathLst>
                <a:path w="8192" h="5199" extrusionOk="0">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2" name="Google Shape;8412;p87"/>
            <p:cNvSpPr/>
            <p:nvPr/>
          </p:nvSpPr>
          <p:spPr>
            <a:xfrm>
              <a:off x="-51855350" y="3987325"/>
              <a:ext cx="74075" cy="89825"/>
            </a:xfrm>
            <a:custGeom>
              <a:avLst/>
              <a:gdLst/>
              <a:ahLst/>
              <a:cxnLst/>
              <a:rect l="l" t="t" r="r" b="b"/>
              <a:pathLst>
                <a:path w="2963" h="3593" extrusionOk="0">
                  <a:moveTo>
                    <a:pt x="1" y="1"/>
                  </a:moveTo>
                  <a:lnTo>
                    <a:pt x="1" y="3592"/>
                  </a:lnTo>
                  <a:lnTo>
                    <a:pt x="2962" y="3592"/>
                  </a:lnTo>
                  <a:cubicBezTo>
                    <a:pt x="2836" y="2647"/>
                    <a:pt x="2427" y="1733"/>
                    <a:pt x="1765" y="1009"/>
                  </a:cubicBezTo>
                  <a:cubicBezTo>
                    <a:pt x="1261" y="505"/>
                    <a:pt x="66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3" name="Google Shape;8413;p87"/>
            <p:cNvSpPr/>
            <p:nvPr/>
          </p:nvSpPr>
          <p:spPr>
            <a:xfrm>
              <a:off x="-51985300" y="3987325"/>
              <a:ext cx="74050" cy="89825"/>
            </a:xfrm>
            <a:custGeom>
              <a:avLst/>
              <a:gdLst/>
              <a:ahLst/>
              <a:cxnLst/>
              <a:rect l="l" t="t" r="r" b="b"/>
              <a:pathLst>
                <a:path w="2962" h="3593" extrusionOk="0">
                  <a:moveTo>
                    <a:pt x="2962" y="1"/>
                  </a:moveTo>
                  <a:cubicBezTo>
                    <a:pt x="1324" y="473"/>
                    <a:pt x="158" y="1891"/>
                    <a:pt x="1" y="3592"/>
                  </a:cubicBezTo>
                  <a:lnTo>
                    <a:pt x="2962" y="359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4" name="Google Shape;8414;p87"/>
            <p:cNvSpPr/>
            <p:nvPr/>
          </p:nvSpPr>
          <p:spPr>
            <a:xfrm>
              <a:off x="-51985300" y="4190350"/>
              <a:ext cx="204800" cy="111275"/>
            </a:xfrm>
            <a:custGeom>
              <a:avLst/>
              <a:gdLst/>
              <a:ahLst/>
              <a:cxnLst/>
              <a:rect l="l" t="t" r="r" b="b"/>
              <a:pathLst>
                <a:path w="8192" h="4451" extrusionOk="0">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5" name="Google Shape;8415;p87"/>
            <p:cNvSpPr/>
            <p:nvPr/>
          </p:nvSpPr>
          <p:spPr>
            <a:xfrm>
              <a:off x="-51985300" y="4133050"/>
              <a:ext cx="204800" cy="55925"/>
            </a:xfrm>
            <a:custGeom>
              <a:avLst/>
              <a:gdLst/>
              <a:ahLst/>
              <a:cxnLst/>
              <a:rect l="l" t="t" r="r" b="b"/>
              <a:pathLst>
                <a:path w="8192" h="2237" extrusionOk="0">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6" name="Google Shape;8416;p87"/>
            <p:cNvSpPr/>
            <p:nvPr/>
          </p:nvSpPr>
          <p:spPr>
            <a:xfrm>
              <a:off x="-51780525" y="3983125"/>
              <a:ext cx="55950" cy="105825"/>
            </a:xfrm>
            <a:custGeom>
              <a:avLst/>
              <a:gdLst/>
              <a:ahLst/>
              <a:cxnLst/>
              <a:rect l="l" t="t" r="r" b="b"/>
              <a:pathLst>
                <a:path w="2238" h="4233" extrusionOk="0">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7" name="Google Shape;8417;p87"/>
            <p:cNvSpPr/>
            <p:nvPr/>
          </p:nvSpPr>
          <p:spPr>
            <a:xfrm>
              <a:off x="-52023900" y="4139350"/>
              <a:ext cx="18925" cy="63800"/>
            </a:xfrm>
            <a:custGeom>
              <a:avLst/>
              <a:gdLst/>
              <a:ahLst/>
              <a:cxnLst/>
              <a:rect l="l" t="t" r="r" b="b"/>
              <a:pathLst>
                <a:path w="757" h="2552" extrusionOk="0">
                  <a:moveTo>
                    <a:pt x="757" y="0"/>
                  </a:moveTo>
                  <a:cubicBezTo>
                    <a:pt x="316" y="221"/>
                    <a:pt x="1" y="693"/>
                    <a:pt x="1" y="1260"/>
                  </a:cubicBezTo>
                  <a:cubicBezTo>
                    <a:pt x="1" y="1796"/>
                    <a:pt x="316" y="2268"/>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8" name="Google Shape;8418;p87"/>
            <p:cNvSpPr/>
            <p:nvPr/>
          </p:nvSpPr>
          <p:spPr>
            <a:xfrm>
              <a:off x="-51763200" y="4139350"/>
              <a:ext cx="18925" cy="63800"/>
            </a:xfrm>
            <a:custGeom>
              <a:avLst/>
              <a:gdLst/>
              <a:ahLst/>
              <a:cxnLst/>
              <a:rect l="l" t="t" r="r" b="b"/>
              <a:pathLst>
                <a:path w="757" h="2552" extrusionOk="0">
                  <a:moveTo>
                    <a:pt x="1" y="0"/>
                  </a:moveTo>
                  <a:lnTo>
                    <a:pt x="1" y="2552"/>
                  </a:lnTo>
                  <a:cubicBezTo>
                    <a:pt x="442" y="2268"/>
                    <a:pt x="757" y="1796"/>
                    <a:pt x="757" y="1260"/>
                  </a:cubicBezTo>
                  <a:cubicBezTo>
                    <a:pt x="757" y="693"/>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9" name="Google Shape;8419;p87"/>
          <p:cNvGrpSpPr/>
          <p:nvPr/>
        </p:nvGrpSpPr>
        <p:grpSpPr>
          <a:xfrm>
            <a:off x="6215199" y="1380146"/>
            <a:ext cx="314662" cy="358971"/>
            <a:chOff x="-56766175" y="3198925"/>
            <a:chExt cx="279625" cy="319000"/>
          </a:xfrm>
        </p:grpSpPr>
        <p:sp>
          <p:nvSpPr>
            <p:cNvPr id="8420" name="Google Shape;8420;p87"/>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1" name="Google Shape;8421;p87"/>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2" name="Google Shape;8422;p87"/>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3" name="Google Shape;8423;p87"/>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4" name="Google Shape;8424;p87"/>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5" name="Google Shape;8425;p87"/>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6" name="Google Shape;8426;p87"/>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7" name="Google Shape;8427;p87"/>
          <p:cNvGrpSpPr/>
          <p:nvPr/>
        </p:nvGrpSpPr>
        <p:grpSpPr>
          <a:xfrm>
            <a:off x="6214313" y="1835446"/>
            <a:ext cx="316434" cy="358099"/>
            <a:chOff x="-56766175" y="3590375"/>
            <a:chExt cx="281200" cy="318225"/>
          </a:xfrm>
        </p:grpSpPr>
        <p:sp>
          <p:nvSpPr>
            <p:cNvPr id="8428" name="Google Shape;8428;p87"/>
            <p:cNvSpPr/>
            <p:nvPr/>
          </p:nvSpPr>
          <p:spPr>
            <a:xfrm>
              <a:off x="-56766175" y="3632900"/>
              <a:ext cx="281200" cy="275700"/>
            </a:xfrm>
            <a:custGeom>
              <a:avLst/>
              <a:gdLst/>
              <a:ahLst/>
              <a:cxnLst/>
              <a:rect l="l" t="t" r="r" b="b"/>
              <a:pathLst>
                <a:path w="11248" h="11028" extrusionOk="0">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9" name="Google Shape;8429;p87"/>
            <p:cNvSpPr/>
            <p:nvPr/>
          </p:nvSpPr>
          <p:spPr>
            <a:xfrm>
              <a:off x="-56709475" y="3722700"/>
              <a:ext cx="167800" cy="153600"/>
            </a:xfrm>
            <a:custGeom>
              <a:avLst/>
              <a:gdLst/>
              <a:ahLst/>
              <a:cxnLst/>
              <a:rect l="l" t="t" r="r" b="b"/>
              <a:pathLst>
                <a:path w="6712" h="6144" extrusionOk="0">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0" name="Google Shape;8430;p87"/>
            <p:cNvSpPr/>
            <p:nvPr/>
          </p:nvSpPr>
          <p:spPr>
            <a:xfrm>
              <a:off x="-56654325" y="3833750"/>
              <a:ext cx="55150" cy="55950"/>
            </a:xfrm>
            <a:custGeom>
              <a:avLst/>
              <a:gdLst/>
              <a:ahLst/>
              <a:cxnLst/>
              <a:rect l="l" t="t" r="r" b="b"/>
              <a:pathLst>
                <a:path w="2206" h="2238" extrusionOk="0">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1" name="Google Shape;8431;p87"/>
            <p:cNvSpPr/>
            <p:nvPr/>
          </p:nvSpPr>
          <p:spPr>
            <a:xfrm>
              <a:off x="-56710250" y="3590375"/>
              <a:ext cx="167775" cy="74850"/>
            </a:xfrm>
            <a:custGeom>
              <a:avLst/>
              <a:gdLst/>
              <a:ahLst/>
              <a:cxnLst/>
              <a:rect l="l" t="t" r="r" b="b"/>
              <a:pathLst>
                <a:path w="6711" h="2994" extrusionOk="0">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2" name="Google Shape;8432;p87"/>
          <p:cNvGrpSpPr/>
          <p:nvPr/>
        </p:nvGrpSpPr>
        <p:grpSpPr>
          <a:xfrm>
            <a:off x="6251269" y="2276817"/>
            <a:ext cx="272126" cy="358099"/>
            <a:chOff x="-56747275" y="3982600"/>
            <a:chExt cx="241825" cy="318225"/>
          </a:xfrm>
        </p:grpSpPr>
        <p:sp>
          <p:nvSpPr>
            <p:cNvPr id="8433" name="Google Shape;8433;p87"/>
            <p:cNvSpPr/>
            <p:nvPr/>
          </p:nvSpPr>
          <p:spPr>
            <a:xfrm>
              <a:off x="-56635425" y="4076325"/>
              <a:ext cx="18125" cy="37050"/>
            </a:xfrm>
            <a:custGeom>
              <a:avLst/>
              <a:gdLst/>
              <a:ahLst/>
              <a:cxnLst/>
              <a:rect l="l" t="t" r="r" b="b"/>
              <a:pathLst>
                <a:path w="725" h="1482" extrusionOk="0">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4" name="Google Shape;8434;p87"/>
            <p:cNvSpPr/>
            <p:nvPr/>
          </p:nvSpPr>
          <p:spPr>
            <a:xfrm>
              <a:off x="-56618900" y="3991275"/>
              <a:ext cx="113450" cy="136250"/>
            </a:xfrm>
            <a:custGeom>
              <a:avLst/>
              <a:gdLst/>
              <a:ahLst/>
              <a:cxnLst/>
              <a:rect l="l" t="t" r="r" b="b"/>
              <a:pathLst>
                <a:path w="4538" h="5450" extrusionOk="0">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5" name="Google Shape;8435;p87"/>
            <p:cNvSpPr/>
            <p:nvPr/>
          </p:nvSpPr>
          <p:spPr>
            <a:xfrm>
              <a:off x="-56601550" y="4094450"/>
              <a:ext cx="31525" cy="19700"/>
            </a:xfrm>
            <a:custGeom>
              <a:avLst/>
              <a:gdLst/>
              <a:ahLst/>
              <a:cxnLst/>
              <a:rect l="l" t="t" r="r" b="b"/>
              <a:pathLst>
                <a:path w="1261" h="788" extrusionOk="0">
                  <a:moveTo>
                    <a:pt x="158" y="0"/>
                  </a:moveTo>
                  <a:lnTo>
                    <a:pt x="158" y="63"/>
                  </a:lnTo>
                  <a:cubicBezTo>
                    <a:pt x="158" y="315"/>
                    <a:pt x="95" y="567"/>
                    <a:pt x="0" y="788"/>
                  </a:cubicBezTo>
                  <a:lnTo>
                    <a:pt x="1260" y="788"/>
                  </a:lnTo>
                  <a:lnTo>
                    <a:pt x="1260" y="756"/>
                  </a:lnTo>
                  <a:lnTo>
                    <a:pt x="1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6" name="Google Shape;8436;p87"/>
            <p:cNvSpPr/>
            <p:nvPr/>
          </p:nvSpPr>
          <p:spPr>
            <a:xfrm>
              <a:off x="-56688200" y="4085775"/>
              <a:ext cx="37050" cy="27600"/>
            </a:xfrm>
            <a:custGeom>
              <a:avLst/>
              <a:gdLst/>
              <a:ahLst/>
              <a:cxnLst/>
              <a:rect l="l" t="t" r="r" b="b"/>
              <a:pathLst>
                <a:path w="1482" h="1104" extrusionOk="0">
                  <a:moveTo>
                    <a:pt x="1355" y="1"/>
                  </a:moveTo>
                  <a:lnTo>
                    <a:pt x="1" y="1103"/>
                  </a:lnTo>
                  <a:lnTo>
                    <a:pt x="1481" y="1103"/>
                  </a:lnTo>
                  <a:cubicBezTo>
                    <a:pt x="1418" y="883"/>
                    <a:pt x="1324" y="631"/>
                    <a:pt x="1324" y="347"/>
                  </a:cubicBezTo>
                  <a:cubicBezTo>
                    <a:pt x="1324" y="253"/>
                    <a:pt x="1324" y="127"/>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7" name="Google Shape;8437;p87"/>
            <p:cNvSpPr/>
            <p:nvPr/>
          </p:nvSpPr>
          <p:spPr>
            <a:xfrm>
              <a:off x="-56747275" y="3982600"/>
              <a:ext cx="189850" cy="143850"/>
            </a:xfrm>
            <a:custGeom>
              <a:avLst/>
              <a:gdLst/>
              <a:ahLst/>
              <a:cxnLst/>
              <a:rect l="l" t="t" r="r" b="b"/>
              <a:pathLst>
                <a:path w="7594" h="5754" extrusionOk="0">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8" name="Google Shape;8438;p87"/>
            <p:cNvSpPr/>
            <p:nvPr/>
          </p:nvSpPr>
          <p:spPr>
            <a:xfrm>
              <a:off x="-56654325" y="4217500"/>
              <a:ext cx="55150" cy="83325"/>
            </a:xfrm>
            <a:custGeom>
              <a:avLst/>
              <a:gdLst/>
              <a:ahLst/>
              <a:cxnLst/>
              <a:rect l="l" t="t" r="r" b="b"/>
              <a:pathLst>
                <a:path w="2206" h="3333" extrusionOk="0">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9" name="Google Shape;8439;p87"/>
            <p:cNvSpPr/>
            <p:nvPr/>
          </p:nvSpPr>
          <p:spPr>
            <a:xfrm>
              <a:off x="-56729150" y="4132250"/>
              <a:ext cx="204800" cy="157550"/>
            </a:xfrm>
            <a:custGeom>
              <a:avLst/>
              <a:gdLst/>
              <a:ahLst/>
              <a:cxnLst/>
              <a:rect l="l" t="t" r="r" b="b"/>
              <a:pathLst>
                <a:path w="8192" h="6302" extrusionOk="0">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0" name="Google Shape;8440;p87"/>
          <p:cNvGrpSpPr/>
          <p:nvPr/>
        </p:nvGrpSpPr>
        <p:grpSpPr>
          <a:xfrm>
            <a:off x="4859020" y="3219055"/>
            <a:ext cx="358999" cy="342991"/>
            <a:chOff x="-54812875" y="3596675"/>
            <a:chExt cx="319025" cy="304800"/>
          </a:xfrm>
        </p:grpSpPr>
        <p:sp>
          <p:nvSpPr>
            <p:cNvPr id="8441" name="Google Shape;8441;p87"/>
            <p:cNvSpPr/>
            <p:nvPr/>
          </p:nvSpPr>
          <p:spPr>
            <a:xfrm>
              <a:off x="-54812875" y="3607700"/>
              <a:ext cx="74850" cy="293775"/>
            </a:xfrm>
            <a:custGeom>
              <a:avLst/>
              <a:gdLst/>
              <a:ahLst/>
              <a:cxnLst/>
              <a:rect l="l" t="t" r="r" b="b"/>
              <a:pathLst>
                <a:path w="2994" h="11751" extrusionOk="0">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2" name="Google Shape;8442;p87"/>
            <p:cNvSpPr/>
            <p:nvPr/>
          </p:nvSpPr>
          <p:spPr>
            <a:xfrm>
              <a:off x="-54662425" y="3621875"/>
              <a:ext cx="18125" cy="61450"/>
            </a:xfrm>
            <a:custGeom>
              <a:avLst/>
              <a:gdLst/>
              <a:ahLst/>
              <a:cxnLst/>
              <a:rect l="l" t="t" r="r" b="b"/>
              <a:pathLst>
                <a:path w="725" h="2458" extrusionOk="0">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3" name="Google Shape;8443;p87"/>
            <p:cNvSpPr/>
            <p:nvPr/>
          </p:nvSpPr>
          <p:spPr>
            <a:xfrm>
              <a:off x="-54737250" y="3652600"/>
              <a:ext cx="66175" cy="37825"/>
            </a:xfrm>
            <a:custGeom>
              <a:avLst/>
              <a:gdLst/>
              <a:ahLst/>
              <a:cxnLst/>
              <a:rect l="l" t="t" r="r" b="b"/>
              <a:pathLst>
                <a:path w="2647" h="1513" extrusionOk="0">
                  <a:moveTo>
                    <a:pt x="0" y="0"/>
                  </a:moveTo>
                  <a:lnTo>
                    <a:pt x="599" y="1512"/>
                  </a:lnTo>
                  <a:lnTo>
                    <a:pt x="2647" y="1512"/>
                  </a:lnTo>
                  <a:cubicBezTo>
                    <a:pt x="2458" y="1103"/>
                    <a:pt x="2206" y="599"/>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4" name="Google Shape;8444;p87"/>
            <p:cNvSpPr/>
            <p:nvPr/>
          </p:nvSpPr>
          <p:spPr>
            <a:xfrm>
              <a:off x="-54568700" y="3608475"/>
              <a:ext cx="74850" cy="293000"/>
            </a:xfrm>
            <a:custGeom>
              <a:avLst/>
              <a:gdLst/>
              <a:ahLst/>
              <a:cxnLst/>
              <a:rect l="l" t="t" r="r" b="b"/>
              <a:pathLst>
                <a:path w="2994" h="11720" extrusionOk="0">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5" name="Google Shape;8445;p87"/>
            <p:cNvSpPr/>
            <p:nvPr/>
          </p:nvSpPr>
          <p:spPr>
            <a:xfrm>
              <a:off x="-54636450" y="3652600"/>
              <a:ext cx="66975" cy="37825"/>
            </a:xfrm>
            <a:custGeom>
              <a:avLst/>
              <a:gdLst/>
              <a:ahLst/>
              <a:cxnLst/>
              <a:rect l="l" t="t" r="r" b="b"/>
              <a:pathLst>
                <a:path w="2679" h="1513" extrusionOk="0">
                  <a:moveTo>
                    <a:pt x="411" y="0"/>
                  </a:moveTo>
                  <a:cubicBezTo>
                    <a:pt x="411" y="599"/>
                    <a:pt x="221" y="1103"/>
                    <a:pt x="1" y="1512"/>
                  </a:cubicBezTo>
                  <a:lnTo>
                    <a:pt x="2080" y="1512"/>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6" name="Google Shape;8446;p87"/>
            <p:cNvSpPr/>
            <p:nvPr/>
          </p:nvSpPr>
          <p:spPr>
            <a:xfrm>
              <a:off x="-54760100" y="3596675"/>
              <a:ext cx="212675" cy="37025"/>
            </a:xfrm>
            <a:custGeom>
              <a:avLst/>
              <a:gdLst/>
              <a:ahLst/>
              <a:cxnLst/>
              <a:rect l="l" t="t" r="r" b="b"/>
              <a:pathLst>
                <a:path w="8507" h="1481" extrusionOk="0">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7" name="Google Shape;8447;p87"/>
            <p:cNvSpPr/>
            <p:nvPr/>
          </p:nvSpPr>
          <p:spPr>
            <a:xfrm>
              <a:off x="-54738050" y="3708500"/>
              <a:ext cx="169375" cy="186700"/>
            </a:xfrm>
            <a:custGeom>
              <a:avLst/>
              <a:gdLst/>
              <a:ahLst/>
              <a:cxnLst/>
              <a:rect l="l" t="t" r="r" b="b"/>
              <a:pathLst>
                <a:path w="6775" h="7468" extrusionOk="0">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48" name="Google Shape;8448;p87"/>
          <p:cNvSpPr/>
          <p:nvPr/>
        </p:nvSpPr>
        <p:spPr>
          <a:xfrm>
            <a:off x="5033910" y="3593325"/>
            <a:ext cx="8018" cy="900"/>
          </a:xfrm>
          <a:custGeom>
            <a:avLst/>
            <a:gdLst/>
            <a:ahLst/>
            <a:cxnLst/>
            <a:rect l="l" t="t" r="r" b="b"/>
            <a:pathLst>
              <a:path w="285" h="32" extrusionOk="0">
                <a:moveTo>
                  <a:pt x="1" y="0"/>
                </a:moveTo>
                <a:cubicBezTo>
                  <a:pt x="95" y="32"/>
                  <a:pt x="158" y="32"/>
                  <a:pt x="284" y="32"/>
                </a:cubicBezTo>
                <a:cubicBezTo>
                  <a:pt x="221" y="32"/>
                  <a:pt x="127"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9" name="Google Shape;8449;p87"/>
          <p:cNvSpPr/>
          <p:nvPr/>
        </p:nvSpPr>
        <p:spPr>
          <a:xfrm>
            <a:off x="5034361" y="3594198"/>
            <a:ext cx="7118" cy="928"/>
          </a:xfrm>
          <a:custGeom>
            <a:avLst/>
            <a:gdLst/>
            <a:ahLst/>
            <a:cxnLst/>
            <a:rect l="l" t="t" r="r" b="b"/>
            <a:pathLst>
              <a:path w="253" h="33" extrusionOk="0">
                <a:moveTo>
                  <a:pt x="253" y="1"/>
                </a:moveTo>
                <a:lnTo>
                  <a:pt x="253" y="1"/>
                </a:lnTo>
                <a:cubicBezTo>
                  <a:pt x="189" y="1"/>
                  <a:pt x="64" y="1"/>
                  <a:pt x="1" y="32"/>
                </a:cubicBezTo>
                <a:cubicBezTo>
                  <a:pt x="95" y="1"/>
                  <a:pt x="190" y="1"/>
                  <a:pt x="2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50" name="Google Shape;8450;p87"/>
          <p:cNvGrpSpPr/>
          <p:nvPr/>
        </p:nvGrpSpPr>
        <p:grpSpPr>
          <a:xfrm>
            <a:off x="4881188" y="3675538"/>
            <a:ext cx="314662" cy="358099"/>
            <a:chOff x="-54793175" y="3982600"/>
            <a:chExt cx="279625" cy="318225"/>
          </a:xfrm>
        </p:grpSpPr>
        <p:sp>
          <p:nvSpPr>
            <p:cNvPr id="8451" name="Google Shape;8451;p87"/>
            <p:cNvSpPr/>
            <p:nvPr/>
          </p:nvSpPr>
          <p:spPr>
            <a:xfrm>
              <a:off x="-54646675" y="3982600"/>
              <a:ext cx="113425" cy="111075"/>
            </a:xfrm>
            <a:custGeom>
              <a:avLst/>
              <a:gdLst/>
              <a:ahLst/>
              <a:cxnLst/>
              <a:rect l="l" t="t" r="r" b="b"/>
              <a:pathLst>
                <a:path w="4537" h="4443" extrusionOk="0">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2" name="Google Shape;8452;p87"/>
            <p:cNvSpPr/>
            <p:nvPr/>
          </p:nvSpPr>
          <p:spPr>
            <a:xfrm>
              <a:off x="-54644325" y="4003075"/>
              <a:ext cx="36250" cy="90600"/>
            </a:xfrm>
            <a:custGeom>
              <a:avLst/>
              <a:gdLst/>
              <a:ahLst/>
              <a:cxnLst/>
              <a:rect l="l" t="t" r="r" b="b"/>
              <a:pathLst>
                <a:path w="1450" h="3624" extrusionOk="0">
                  <a:moveTo>
                    <a:pt x="1" y="1"/>
                  </a:moveTo>
                  <a:lnTo>
                    <a:pt x="1" y="3624"/>
                  </a:lnTo>
                  <a:lnTo>
                    <a:pt x="1450" y="3624"/>
                  </a:lnTo>
                  <a:cubicBezTo>
                    <a:pt x="1419" y="1765"/>
                    <a:pt x="726" y="37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3" name="Google Shape;8453;p87"/>
            <p:cNvSpPr/>
            <p:nvPr/>
          </p:nvSpPr>
          <p:spPr>
            <a:xfrm>
              <a:off x="-54773475" y="3983400"/>
              <a:ext cx="113425" cy="111075"/>
            </a:xfrm>
            <a:custGeom>
              <a:avLst/>
              <a:gdLst/>
              <a:ahLst/>
              <a:cxnLst/>
              <a:rect l="l" t="t" r="r" b="b"/>
              <a:pathLst>
                <a:path w="4537" h="4443" extrusionOk="0">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4" name="Google Shape;8454;p87"/>
            <p:cNvSpPr/>
            <p:nvPr/>
          </p:nvSpPr>
          <p:spPr>
            <a:xfrm>
              <a:off x="-54699450" y="4003075"/>
              <a:ext cx="36250" cy="90600"/>
            </a:xfrm>
            <a:custGeom>
              <a:avLst/>
              <a:gdLst/>
              <a:ahLst/>
              <a:cxnLst/>
              <a:rect l="l" t="t" r="r" b="b"/>
              <a:pathLst>
                <a:path w="1450" h="3624" extrusionOk="0">
                  <a:moveTo>
                    <a:pt x="1450" y="1"/>
                  </a:moveTo>
                  <a:cubicBezTo>
                    <a:pt x="725" y="379"/>
                    <a:pt x="64" y="1765"/>
                    <a:pt x="1" y="3624"/>
                  </a:cubicBezTo>
                  <a:lnTo>
                    <a:pt x="1450" y="3624"/>
                  </a:lnTo>
                  <a:lnTo>
                    <a:pt x="14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5" name="Google Shape;8455;p87"/>
            <p:cNvSpPr/>
            <p:nvPr/>
          </p:nvSpPr>
          <p:spPr>
            <a:xfrm>
              <a:off x="-54756150" y="4112550"/>
              <a:ext cx="204800" cy="188275"/>
            </a:xfrm>
            <a:custGeom>
              <a:avLst/>
              <a:gdLst/>
              <a:ahLst/>
              <a:cxnLst/>
              <a:rect l="l" t="t" r="r" b="b"/>
              <a:pathLst>
                <a:path w="8192" h="7531" extrusionOk="0">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6" name="Google Shape;8456;p87"/>
            <p:cNvSpPr/>
            <p:nvPr/>
          </p:nvSpPr>
          <p:spPr>
            <a:xfrm>
              <a:off x="-54532475" y="4136975"/>
              <a:ext cx="18925" cy="63825"/>
            </a:xfrm>
            <a:custGeom>
              <a:avLst/>
              <a:gdLst/>
              <a:ahLst/>
              <a:cxnLst/>
              <a:rect l="l" t="t" r="r" b="b"/>
              <a:pathLst>
                <a:path w="757" h="2553" extrusionOk="0">
                  <a:moveTo>
                    <a:pt x="1" y="1"/>
                  </a:moveTo>
                  <a:lnTo>
                    <a:pt x="1" y="2552"/>
                  </a:lnTo>
                  <a:cubicBezTo>
                    <a:pt x="442" y="2300"/>
                    <a:pt x="757" y="1828"/>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7" name="Google Shape;8457;p87"/>
            <p:cNvSpPr/>
            <p:nvPr/>
          </p:nvSpPr>
          <p:spPr>
            <a:xfrm>
              <a:off x="-54793175" y="4136975"/>
              <a:ext cx="18925" cy="65400"/>
            </a:xfrm>
            <a:custGeom>
              <a:avLst/>
              <a:gdLst/>
              <a:ahLst/>
              <a:cxnLst/>
              <a:rect l="l" t="t" r="r" b="b"/>
              <a:pathLst>
                <a:path w="757" h="2616" extrusionOk="0">
                  <a:moveTo>
                    <a:pt x="757" y="1"/>
                  </a:moveTo>
                  <a:cubicBezTo>
                    <a:pt x="316" y="284"/>
                    <a:pt x="0" y="757"/>
                    <a:pt x="0" y="1292"/>
                  </a:cubicBezTo>
                  <a:cubicBezTo>
                    <a:pt x="0"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8" name="Google Shape;8458;p87"/>
          <p:cNvGrpSpPr/>
          <p:nvPr/>
        </p:nvGrpSpPr>
        <p:grpSpPr>
          <a:xfrm>
            <a:off x="7092647" y="2734774"/>
            <a:ext cx="314662" cy="358099"/>
            <a:chOff x="-52832000" y="3192625"/>
            <a:chExt cx="279625" cy="318225"/>
          </a:xfrm>
        </p:grpSpPr>
        <p:sp>
          <p:nvSpPr>
            <p:cNvPr id="8459" name="Google Shape;8459;p87"/>
            <p:cNvSpPr/>
            <p:nvPr/>
          </p:nvSpPr>
          <p:spPr>
            <a:xfrm>
              <a:off x="-52574450" y="3306025"/>
              <a:ext cx="22075" cy="110300"/>
            </a:xfrm>
            <a:custGeom>
              <a:avLst/>
              <a:gdLst/>
              <a:ahLst/>
              <a:cxnLst/>
              <a:rect l="l" t="t" r="r" b="b"/>
              <a:pathLst>
                <a:path w="883" h="4412" extrusionOk="0">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0" name="Google Shape;8460;p87"/>
            <p:cNvSpPr/>
            <p:nvPr/>
          </p:nvSpPr>
          <p:spPr>
            <a:xfrm>
              <a:off x="-52826475" y="3192625"/>
              <a:ext cx="267800" cy="100050"/>
            </a:xfrm>
            <a:custGeom>
              <a:avLst/>
              <a:gdLst/>
              <a:ahLst/>
              <a:cxnLst/>
              <a:rect l="l" t="t" r="r" b="b"/>
              <a:pathLst>
                <a:path w="10712" h="4002" extrusionOk="0">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1" name="Google Shape;8461;p87"/>
            <p:cNvSpPr/>
            <p:nvPr/>
          </p:nvSpPr>
          <p:spPr>
            <a:xfrm>
              <a:off x="-52794975" y="3361175"/>
              <a:ext cx="204800" cy="149675"/>
            </a:xfrm>
            <a:custGeom>
              <a:avLst/>
              <a:gdLst/>
              <a:ahLst/>
              <a:cxnLst/>
              <a:rect l="l" t="t" r="r" b="b"/>
              <a:pathLst>
                <a:path w="8192" h="5987" extrusionOk="0">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2" name="Google Shape;8462;p87"/>
            <p:cNvSpPr/>
            <p:nvPr/>
          </p:nvSpPr>
          <p:spPr>
            <a:xfrm>
              <a:off x="-52791025" y="3231225"/>
              <a:ext cx="137850" cy="74825"/>
            </a:xfrm>
            <a:custGeom>
              <a:avLst/>
              <a:gdLst/>
              <a:ahLst/>
              <a:cxnLst/>
              <a:rect l="l" t="t" r="r" b="b"/>
              <a:pathLst>
                <a:path w="5514" h="2993" extrusionOk="0">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3" name="Google Shape;8463;p87"/>
            <p:cNvSpPr/>
            <p:nvPr/>
          </p:nvSpPr>
          <p:spPr>
            <a:xfrm>
              <a:off x="-52683125" y="3361950"/>
              <a:ext cx="74825" cy="37850"/>
            </a:xfrm>
            <a:custGeom>
              <a:avLst/>
              <a:gdLst/>
              <a:ahLst/>
              <a:cxnLst/>
              <a:rect l="l" t="t" r="r" b="b"/>
              <a:pathLst>
                <a:path w="2993" h="1514" extrusionOk="0">
                  <a:moveTo>
                    <a:pt x="0" y="1"/>
                  </a:moveTo>
                  <a:cubicBezTo>
                    <a:pt x="0" y="851"/>
                    <a:pt x="662" y="1513"/>
                    <a:pt x="1481" y="1513"/>
                  </a:cubicBezTo>
                  <a:cubicBezTo>
                    <a:pt x="2300"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4" name="Google Shape;8464;p87"/>
            <p:cNvSpPr/>
            <p:nvPr/>
          </p:nvSpPr>
          <p:spPr>
            <a:xfrm>
              <a:off x="-52794975" y="3247750"/>
              <a:ext cx="204800" cy="104000"/>
            </a:xfrm>
            <a:custGeom>
              <a:avLst/>
              <a:gdLst/>
              <a:ahLst/>
              <a:cxnLst/>
              <a:rect l="l" t="t" r="r" b="b"/>
              <a:pathLst>
                <a:path w="8192" h="4160" extrusionOk="0">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5" name="Google Shape;8465;p87"/>
            <p:cNvSpPr/>
            <p:nvPr/>
          </p:nvSpPr>
          <p:spPr>
            <a:xfrm>
              <a:off x="-52776850" y="3361950"/>
              <a:ext cx="74825" cy="37850"/>
            </a:xfrm>
            <a:custGeom>
              <a:avLst/>
              <a:gdLst/>
              <a:ahLst/>
              <a:cxnLst/>
              <a:rect l="l" t="t" r="r" b="b"/>
              <a:pathLst>
                <a:path w="2993" h="1514" extrusionOk="0">
                  <a:moveTo>
                    <a:pt x="0" y="1"/>
                  </a:moveTo>
                  <a:cubicBezTo>
                    <a:pt x="0" y="851"/>
                    <a:pt x="662" y="1513"/>
                    <a:pt x="1481" y="1513"/>
                  </a:cubicBezTo>
                  <a:cubicBezTo>
                    <a:pt x="2332"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6" name="Google Shape;8466;p87"/>
            <p:cNvSpPr/>
            <p:nvPr/>
          </p:nvSpPr>
          <p:spPr>
            <a:xfrm>
              <a:off x="-52832000" y="3306025"/>
              <a:ext cx="21300" cy="110300"/>
            </a:xfrm>
            <a:custGeom>
              <a:avLst/>
              <a:gdLst/>
              <a:ahLst/>
              <a:cxnLst/>
              <a:rect l="l" t="t" r="r" b="b"/>
              <a:pathLst>
                <a:path w="852" h="4412" extrusionOk="0">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7" name="Google Shape;8467;p87"/>
          <p:cNvGrpSpPr/>
          <p:nvPr/>
        </p:nvGrpSpPr>
        <p:grpSpPr>
          <a:xfrm>
            <a:off x="5779179" y="2276142"/>
            <a:ext cx="323524" cy="358774"/>
            <a:chOff x="-57162350" y="3982000"/>
            <a:chExt cx="287500" cy="318825"/>
          </a:xfrm>
        </p:grpSpPr>
        <p:sp>
          <p:nvSpPr>
            <p:cNvPr id="8468" name="Google Shape;8468;p87"/>
            <p:cNvSpPr/>
            <p:nvPr/>
          </p:nvSpPr>
          <p:spPr>
            <a:xfrm>
              <a:off x="-56989850" y="4151150"/>
              <a:ext cx="55150" cy="55150"/>
            </a:xfrm>
            <a:custGeom>
              <a:avLst/>
              <a:gdLst/>
              <a:ahLst/>
              <a:cxnLst/>
              <a:rect l="l" t="t" r="r" b="b"/>
              <a:pathLst>
                <a:path w="2206" h="2206" extrusionOk="0">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9" name="Google Shape;8469;p87"/>
            <p:cNvSpPr/>
            <p:nvPr/>
          </p:nvSpPr>
          <p:spPr>
            <a:xfrm>
              <a:off x="-57162350" y="3982000"/>
              <a:ext cx="287500" cy="161300"/>
            </a:xfrm>
            <a:custGeom>
              <a:avLst/>
              <a:gdLst/>
              <a:ahLst/>
              <a:cxnLst/>
              <a:rect l="l" t="t" r="r" b="b"/>
              <a:pathLst>
                <a:path w="11500" h="6452" extrusionOk="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0" name="Google Shape;8470;p87"/>
            <p:cNvSpPr/>
            <p:nvPr/>
          </p:nvSpPr>
          <p:spPr>
            <a:xfrm>
              <a:off x="-57119850" y="4066875"/>
              <a:ext cx="126075" cy="111875"/>
            </a:xfrm>
            <a:custGeom>
              <a:avLst/>
              <a:gdLst/>
              <a:ahLst/>
              <a:cxnLst/>
              <a:rect l="l" t="t" r="r" b="b"/>
              <a:pathLst>
                <a:path w="5043" h="4475" extrusionOk="0">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1" name="Google Shape;8471;p87"/>
            <p:cNvSpPr/>
            <p:nvPr/>
          </p:nvSpPr>
          <p:spPr>
            <a:xfrm>
              <a:off x="-57100925" y="4151150"/>
              <a:ext cx="55175" cy="55150"/>
            </a:xfrm>
            <a:custGeom>
              <a:avLst/>
              <a:gdLst/>
              <a:ahLst/>
              <a:cxnLst/>
              <a:rect l="l" t="t" r="r" b="b"/>
              <a:pathLst>
                <a:path w="2207" h="2206" extrusionOk="0">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2" name="Google Shape;8472;p87"/>
            <p:cNvSpPr/>
            <p:nvPr/>
          </p:nvSpPr>
          <p:spPr>
            <a:xfrm>
              <a:off x="-57119825" y="4179500"/>
              <a:ext cx="204800" cy="121325"/>
            </a:xfrm>
            <a:custGeom>
              <a:avLst/>
              <a:gdLst/>
              <a:ahLst/>
              <a:cxnLst/>
              <a:rect l="l" t="t" r="r" b="b"/>
              <a:pathLst>
                <a:path w="8192" h="4853" extrusionOk="0">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3" name="Google Shape;8473;p87"/>
            <p:cNvSpPr/>
            <p:nvPr/>
          </p:nvSpPr>
          <p:spPr>
            <a:xfrm>
              <a:off x="-57158400" y="4156675"/>
              <a:ext cx="18900" cy="63825"/>
            </a:xfrm>
            <a:custGeom>
              <a:avLst/>
              <a:gdLst/>
              <a:ahLst/>
              <a:cxnLst/>
              <a:rect l="l" t="t" r="r" b="b"/>
              <a:pathLst>
                <a:path w="756" h="2553"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4" name="Google Shape;8474;p87"/>
            <p:cNvSpPr/>
            <p:nvPr/>
          </p:nvSpPr>
          <p:spPr>
            <a:xfrm>
              <a:off x="-56896125" y="4155875"/>
              <a:ext cx="18925" cy="63825"/>
            </a:xfrm>
            <a:custGeom>
              <a:avLst/>
              <a:gdLst/>
              <a:ahLst/>
              <a:cxnLst/>
              <a:rect l="l" t="t" r="r" b="b"/>
              <a:pathLst>
                <a:path w="757" h="2553" extrusionOk="0">
                  <a:moveTo>
                    <a:pt x="0" y="1"/>
                  </a:moveTo>
                  <a:lnTo>
                    <a:pt x="0" y="2553"/>
                  </a:lnTo>
                  <a:cubicBezTo>
                    <a:pt x="441" y="2269"/>
                    <a:pt x="756" y="1796"/>
                    <a:pt x="756" y="1261"/>
                  </a:cubicBezTo>
                  <a:cubicBezTo>
                    <a:pt x="756" y="757"/>
                    <a:pt x="441"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5" name="Google Shape;8475;p87"/>
            <p:cNvSpPr/>
            <p:nvPr/>
          </p:nvSpPr>
          <p:spPr>
            <a:xfrm>
              <a:off x="-56924475" y="4149575"/>
              <a:ext cx="9450" cy="29175"/>
            </a:xfrm>
            <a:custGeom>
              <a:avLst/>
              <a:gdLst/>
              <a:ahLst/>
              <a:cxnLst/>
              <a:rect l="l" t="t" r="r" b="b"/>
              <a:pathLst>
                <a:path w="378" h="1167" extrusionOk="0">
                  <a:moveTo>
                    <a:pt x="0" y="1"/>
                  </a:moveTo>
                  <a:cubicBezTo>
                    <a:pt x="221" y="379"/>
                    <a:pt x="378" y="757"/>
                    <a:pt x="378" y="1166"/>
                  </a:cubicBezTo>
                  <a:lnTo>
                    <a:pt x="378" y="883"/>
                  </a:lnTo>
                  <a:lnTo>
                    <a:pt x="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6" name="Google Shape;8476;p87"/>
          <p:cNvGrpSpPr/>
          <p:nvPr/>
        </p:nvGrpSpPr>
        <p:grpSpPr>
          <a:xfrm>
            <a:off x="7070492" y="3206648"/>
            <a:ext cx="358971" cy="357198"/>
            <a:chOff x="-52851675" y="3585650"/>
            <a:chExt cx="319000" cy="317425"/>
          </a:xfrm>
        </p:grpSpPr>
        <p:sp>
          <p:nvSpPr>
            <p:cNvPr id="8477" name="Google Shape;8477;p87"/>
            <p:cNvSpPr/>
            <p:nvPr/>
          </p:nvSpPr>
          <p:spPr>
            <a:xfrm>
              <a:off x="-52851675" y="3641575"/>
              <a:ext cx="319000" cy="106350"/>
            </a:xfrm>
            <a:custGeom>
              <a:avLst/>
              <a:gdLst/>
              <a:ahLst/>
              <a:cxnLst/>
              <a:rect l="l" t="t" r="r" b="b"/>
              <a:pathLst>
                <a:path w="12760" h="4254" extrusionOk="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8" name="Google Shape;8478;p87"/>
            <p:cNvSpPr/>
            <p:nvPr/>
          </p:nvSpPr>
          <p:spPr>
            <a:xfrm>
              <a:off x="-52787100" y="3585650"/>
              <a:ext cx="189050" cy="52000"/>
            </a:xfrm>
            <a:custGeom>
              <a:avLst/>
              <a:gdLst/>
              <a:ahLst/>
              <a:cxnLst/>
              <a:rect l="l" t="t" r="r" b="b"/>
              <a:pathLst>
                <a:path w="7562" h="2080" extrusionOk="0">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9" name="Google Shape;8479;p87"/>
            <p:cNvSpPr/>
            <p:nvPr/>
          </p:nvSpPr>
          <p:spPr>
            <a:xfrm>
              <a:off x="-52794975" y="3696700"/>
              <a:ext cx="127625" cy="74850"/>
            </a:xfrm>
            <a:custGeom>
              <a:avLst/>
              <a:gdLst/>
              <a:ahLst/>
              <a:cxnLst/>
              <a:rect l="l" t="t" r="r" b="b"/>
              <a:pathLst>
                <a:path w="5105" h="2994" extrusionOk="0">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0" name="Google Shape;8480;p87"/>
            <p:cNvSpPr/>
            <p:nvPr/>
          </p:nvSpPr>
          <p:spPr>
            <a:xfrm>
              <a:off x="-52795750" y="3700625"/>
              <a:ext cx="204800" cy="202450"/>
            </a:xfrm>
            <a:custGeom>
              <a:avLst/>
              <a:gdLst/>
              <a:ahLst/>
              <a:cxnLst/>
              <a:rect l="l" t="t" r="r" b="b"/>
              <a:pathLst>
                <a:path w="8192" h="8098" extrusionOk="0">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1" name="Google Shape;8481;p87"/>
            <p:cNvSpPr/>
            <p:nvPr/>
          </p:nvSpPr>
          <p:spPr>
            <a:xfrm>
              <a:off x="-52832775" y="3740025"/>
              <a:ext cx="18125" cy="64600"/>
            </a:xfrm>
            <a:custGeom>
              <a:avLst/>
              <a:gdLst/>
              <a:ahLst/>
              <a:cxnLst/>
              <a:rect l="l" t="t" r="r" b="b"/>
              <a:pathLst>
                <a:path w="725" h="2584" extrusionOk="0">
                  <a:moveTo>
                    <a:pt x="725" y="0"/>
                  </a:moveTo>
                  <a:cubicBezTo>
                    <a:pt x="315" y="252"/>
                    <a:pt x="0" y="725"/>
                    <a:pt x="0" y="1260"/>
                  </a:cubicBezTo>
                  <a:cubicBezTo>
                    <a:pt x="0" y="1827"/>
                    <a:pt x="315" y="2300"/>
                    <a:pt x="725" y="2584"/>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2" name="Google Shape;8482;p87"/>
            <p:cNvSpPr/>
            <p:nvPr/>
          </p:nvSpPr>
          <p:spPr>
            <a:xfrm>
              <a:off x="-52570500" y="3740025"/>
              <a:ext cx="18925" cy="64600"/>
            </a:xfrm>
            <a:custGeom>
              <a:avLst/>
              <a:gdLst/>
              <a:ahLst/>
              <a:cxnLst/>
              <a:rect l="l" t="t" r="r" b="b"/>
              <a:pathLst>
                <a:path w="757" h="2584" extrusionOk="0">
                  <a:moveTo>
                    <a:pt x="0" y="0"/>
                  </a:moveTo>
                  <a:lnTo>
                    <a:pt x="0" y="2584"/>
                  </a:lnTo>
                  <a:cubicBezTo>
                    <a:pt x="442" y="2300"/>
                    <a:pt x="757" y="1827"/>
                    <a:pt x="757" y="1260"/>
                  </a:cubicBezTo>
                  <a:cubicBezTo>
                    <a:pt x="757" y="725"/>
                    <a:pt x="442"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3" name="Google Shape;8483;p87"/>
          <p:cNvGrpSpPr/>
          <p:nvPr/>
        </p:nvGrpSpPr>
        <p:grpSpPr>
          <a:xfrm>
            <a:off x="7092647" y="3668449"/>
            <a:ext cx="314662" cy="358999"/>
            <a:chOff x="-52832000" y="3976300"/>
            <a:chExt cx="279625" cy="319025"/>
          </a:xfrm>
        </p:grpSpPr>
        <p:sp>
          <p:nvSpPr>
            <p:cNvPr id="8484" name="Google Shape;8484;p87"/>
            <p:cNvSpPr/>
            <p:nvPr/>
          </p:nvSpPr>
          <p:spPr>
            <a:xfrm>
              <a:off x="-52794975" y="3976300"/>
              <a:ext cx="204800" cy="112650"/>
            </a:xfrm>
            <a:custGeom>
              <a:avLst/>
              <a:gdLst/>
              <a:ahLst/>
              <a:cxnLst/>
              <a:rect l="l" t="t" r="r" b="b"/>
              <a:pathLst>
                <a:path w="8192" h="4506" extrusionOk="0">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5" name="Google Shape;8485;p87"/>
            <p:cNvSpPr/>
            <p:nvPr/>
          </p:nvSpPr>
          <p:spPr>
            <a:xfrm>
              <a:off x="-52757175" y="4051125"/>
              <a:ext cx="167000" cy="94550"/>
            </a:xfrm>
            <a:custGeom>
              <a:avLst/>
              <a:gdLst/>
              <a:ahLst/>
              <a:cxnLst/>
              <a:rect l="l" t="t" r="r" b="b"/>
              <a:pathLst>
                <a:path w="6680" h="3782" extrusionOk="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6" name="Google Shape;8486;p87"/>
            <p:cNvSpPr/>
            <p:nvPr/>
          </p:nvSpPr>
          <p:spPr>
            <a:xfrm>
              <a:off x="-52794975" y="4088925"/>
              <a:ext cx="204025" cy="206400"/>
            </a:xfrm>
            <a:custGeom>
              <a:avLst/>
              <a:gdLst/>
              <a:ahLst/>
              <a:cxnLst/>
              <a:rect l="l" t="t" r="r" b="b"/>
              <a:pathLst>
                <a:path w="8161" h="8256" extrusionOk="0">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7" name="Google Shape;8487;p87"/>
            <p:cNvSpPr/>
            <p:nvPr/>
          </p:nvSpPr>
          <p:spPr>
            <a:xfrm>
              <a:off x="-52832000"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8" name="Google Shape;8488;p87"/>
            <p:cNvSpPr/>
            <p:nvPr/>
          </p:nvSpPr>
          <p:spPr>
            <a:xfrm>
              <a:off x="-52571300" y="4132250"/>
              <a:ext cx="18925" cy="63825"/>
            </a:xfrm>
            <a:custGeom>
              <a:avLst/>
              <a:gdLst/>
              <a:ahLst/>
              <a:cxnLst/>
              <a:rect l="l" t="t" r="r" b="b"/>
              <a:pathLst>
                <a:path w="757" h="2553" extrusionOk="0">
                  <a:moveTo>
                    <a:pt x="1" y="1"/>
                  </a:moveTo>
                  <a:lnTo>
                    <a:pt x="1" y="2552"/>
                  </a:lnTo>
                  <a:cubicBezTo>
                    <a:pt x="442" y="2269"/>
                    <a:pt x="757" y="1796"/>
                    <a:pt x="757" y="1261"/>
                  </a:cubicBezTo>
                  <a:cubicBezTo>
                    <a:pt x="757" y="694"/>
                    <a:pt x="442" y="2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9" name="Google Shape;8489;p87"/>
          <p:cNvGrpSpPr/>
          <p:nvPr/>
        </p:nvGrpSpPr>
        <p:grpSpPr>
          <a:xfrm>
            <a:off x="6209853" y="4123097"/>
            <a:ext cx="316434" cy="358099"/>
            <a:chOff x="-51633225" y="3198925"/>
            <a:chExt cx="281200" cy="318225"/>
          </a:xfrm>
        </p:grpSpPr>
        <p:sp>
          <p:nvSpPr>
            <p:cNvPr id="8490" name="Google Shape;8490;p87"/>
            <p:cNvSpPr/>
            <p:nvPr/>
          </p:nvSpPr>
          <p:spPr>
            <a:xfrm>
              <a:off x="-51633225" y="3353300"/>
              <a:ext cx="18925" cy="63825"/>
            </a:xfrm>
            <a:custGeom>
              <a:avLst/>
              <a:gdLst/>
              <a:ahLst/>
              <a:cxnLst/>
              <a:rect l="l" t="t" r="r" b="b"/>
              <a:pathLst>
                <a:path w="757" h="2553" extrusionOk="0">
                  <a:moveTo>
                    <a:pt x="756" y="0"/>
                  </a:moveTo>
                  <a:cubicBezTo>
                    <a:pt x="315" y="284"/>
                    <a:pt x="0" y="756"/>
                    <a:pt x="0" y="1292"/>
                  </a:cubicBezTo>
                  <a:cubicBezTo>
                    <a:pt x="0" y="1859"/>
                    <a:pt x="315" y="2332"/>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1" name="Google Shape;8491;p87"/>
            <p:cNvSpPr/>
            <p:nvPr/>
          </p:nvSpPr>
          <p:spPr>
            <a:xfrm>
              <a:off x="-51595425" y="3348575"/>
              <a:ext cx="204800" cy="168575"/>
            </a:xfrm>
            <a:custGeom>
              <a:avLst/>
              <a:gdLst/>
              <a:ahLst/>
              <a:cxnLst/>
              <a:rect l="l" t="t" r="r" b="b"/>
              <a:pathLst>
                <a:path w="8192" h="6743" extrusionOk="0">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2" name="Google Shape;8492;p87"/>
            <p:cNvSpPr/>
            <p:nvPr/>
          </p:nvSpPr>
          <p:spPr>
            <a:xfrm>
              <a:off x="-51633225" y="3292650"/>
              <a:ext cx="279625" cy="37050"/>
            </a:xfrm>
            <a:custGeom>
              <a:avLst/>
              <a:gdLst/>
              <a:ahLst/>
              <a:cxnLst/>
              <a:rect l="l" t="t" r="r" b="b"/>
              <a:pathLst>
                <a:path w="11185" h="1482" extrusionOk="0">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3" name="Google Shape;8493;p87"/>
            <p:cNvSpPr/>
            <p:nvPr/>
          </p:nvSpPr>
          <p:spPr>
            <a:xfrm>
              <a:off x="-51492250" y="3198925"/>
              <a:ext cx="98475" cy="74850"/>
            </a:xfrm>
            <a:custGeom>
              <a:avLst/>
              <a:gdLst/>
              <a:ahLst/>
              <a:cxnLst/>
              <a:rect l="l" t="t" r="r" b="b"/>
              <a:pathLst>
                <a:path w="3939" h="2994" extrusionOk="0">
                  <a:moveTo>
                    <a:pt x="1" y="0"/>
                  </a:moveTo>
                  <a:lnTo>
                    <a:pt x="1" y="0"/>
                  </a:lnTo>
                  <a:cubicBezTo>
                    <a:pt x="946" y="0"/>
                    <a:pt x="1576" y="1418"/>
                    <a:pt x="1765" y="2993"/>
                  </a:cubicBezTo>
                  <a:lnTo>
                    <a:pt x="3939" y="2993"/>
                  </a:lnTo>
                  <a:cubicBezTo>
                    <a:pt x="3466" y="1261"/>
                    <a:pt x="1859"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4" name="Google Shape;8494;p87"/>
            <p:cNvSpPr/>
            <p:nvPr/>
          </p:nvSpPr>
          <p:spPr>
            <a:xfrm>
              <a:off x="-51590700" y="3198925"/>
              <a:ext cx="98475" cy="74850"/>
            </a:xfrm>
            <a:custGeom>
              <a:avLst/>
              <a:gdLst/>
              <a:ahLst/>
              <a:cxnLst/>
              <a:rect l="l" t="t" r="r" b="b"/>
              <a:pathLst>
                <a:path w="3939" h="2994" extrusionOk="0">
                  <a:moveTo>
                    <a:pt x="3939" y="0"/>
                  </a:moveTo>
                  <a:lnTo>
                    <a:pt x="3939" y="0"/>
                  </a:lnTo>
                  <a:cubicBezTo>
                    <a:pt x="2048" y="0"/>
                    <a:pt x="473" y="1292"/>
                    <a:pt x="1" y="2993"/>
                  </a:cubicBezTo>
                  <a:lnTo>
                    <a:pt x="2174" y="2993"/>
                  </a:lnTo>
                  <a:cubicBezTo>
                    <a:pt x="2332" y="1418"/>
                    <a:pt x="2962" y="0"/>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5" name="Google Shape;8495;p87"/>
            <p:cNvSpPr/>
            <p:nvPr/>
          </p:nvSpPr>
          <p:spPr>
            <a:xfrm>
              <a:off x="-51517450" y="3218600"/>
              <a:ext cx="52000" cy="55950"/>
            </a:xfrm>
            <a:custGeom>
              <a:avLst/>
              <a:gdLst/>
              <a:ahLst/>
              <a:cxnLst/>
              <a:rect l="l" t="t" r="r" b="b"/>
              <a:pathLst>
                <a:path w="2080" h="2238" extrusionOk="0">
                  <a:moveTo>
                    <a:pt x="1009" y="1"/>
                  </a:moveTo>
                  <a:cubicBezTo>
                    <a:pt x="662" y="1"/>
                    <a:pt x="158" y="852"/>
                    <a:pt x="1" y="2238"/>
                  </a:cubicBezTo>
                  <a:lnTo>
                    <a:pt x="2080" y="2238"/>
                  </a:lnTo>
                  <a:cubicBezTo>
                    <a:pt x="1828" y="820"/>
                    <a:pt x="1355"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6" name="Google Shape;8496;p87"/>
            <p:cNvSpPr/>
            <p:nvPr/>
          </p:nvSpPr>
          <p:spPr>
            <a:xfrm>
              <a:off x="-51370950" y="3354075"/>
              <a:ext cx="18925" cy="64625"/>
            </a:xfrm>
            <a:custGeom>
              <a:avLst/>
              <a:gdLst/>
              <a:ahLst/>
              <a:cxnLst/>
              <a:rect l="l" t="t" r="r" b="b"/>
              <a:pathLst>
                <a:path w="757" h="2585" extrusionOk="0">
                  <a:moveTo>
                    <a:pt x="0" y="1"/>
                  </a:moveTo>
                  <a:lnTo>
                    <a:pt x="0" y="2584"/>
                  </a:lnTo>
                  <a:cubicBezTo>
                    <a:pt x="442" y="2301"/>
                    <a:pt x="757" y="1828"/>
                    <a:pt x="757" y="1324"/>
                  </a:cubicBezTo>
                  <a:cubicBezTo>
                    <a:pt x="757" y="725"/>
                    <a:pt x="442"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7" name="Google Shape;8497;p87"/>
          <p:cNvGrpSpPr/>
          <p:nvPr/>
        </p:nvGrpSpPr>
        <p:grpSpPr>
          <a:xfrm>
            <a:off x="6628676" y="1381018"/>
            <a:ext cx="365188" cy="357226"/>
            <a:chOff x="-56396775" y="3199700"/>
            <a:chExt cx="324525" cy="317450"/>
          </a:xfrm>
        </p:grpSpPr>
        <p:sp>
          <p:nvSpPr>
            <p:cNvPr id="8498" name="Google Shape;8498;p87"/>
            <p:cNvSpPr/>
            <p:nvPr/>
          </p:nvSpPr>
          <p:spPr>
            <a:xfrm>
              <a:off x="-56374725" y="3353300"/>
              <a:ext cx="18925" cy="63825"/>
            </a:xfrm>
            <a:custGeom>
              <a:avLst/>
              <a:gdLst/>
              <a:ahLst/>
              <a:cxnLst/>
              <a:rect l="l" t="t" r="r" b="b"/>
              <a:pathLst>
                <a:path w="757" h="2553" extrusionOk="0">
                  <a:moveTo>
                    <a:pt x="757" y="0"/>
                  </a:moveTo>
                  <a:cubicBezTo>
                    <a:pt x="316" y="284"/>
                    <a:pt x="1" y="756"/>
                    <a:pt x="1" y="1292"/>
                  </a:cubicBezTo>
                  <a:cubicBezTo>
                    <a:pt x="1" y="1859"/>
                    <a:pt x="316" y="2332"/>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9" name="Google Shape;8499;p87"/>
            <p:cNvSpPr/>
            <p:nvPr/>
          </p:nvSpPr>
          <p:spPr>
            <a:xfrm>
              <a:off x="-56333775" y="3199700"/>
              <a:ext cx="198500" cy="73275"/>
            </a:xfrm>
            <a:custGeom>
              <a:avLst/>
              <a:gdLst/>
              <a:ahLst/>
              <a:cxnLst/>
              <a:rect l="l" t="t" r="r" b="b"/>
              <a:pathLst>
                <a:path w="7940" h="2931" extrusionOk="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0" name="Google Shape;8500;p87"/>
            <p:cNvSpPr/>
            <p:nvPr/>
          </p:nvSpPr>
          <p:spPr>
            <a:xfrm>
              <a:off x="-56396775" y="3273325"/>
              <a:ext cx="324525" cy="58725"/>
            </a:xfrm>
            <a:custGeom>
              <a:avLst/>
              <a:gdLst/>
              <a:ahLst/>
              <a:cxnLst/>
              <a:rect l="l" t="t" r="r" b="b"/>
              <a:pathLst>
                <a:path w="12981" h="2349" extrusionOk="0">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1" name="Google Shape;8501;p87"/>
            <p:cNvSpPr/>
            <p:nvPr/>
          </p:nvSpPr>
          <p:spPr>
            <a:xfrm>
              <a:off x="-56336925" y="3346200"/>
              <a:ext cx="204800" cy="78800"/>
            </a:xfrm>
            <a:custGeom>
              <a:avLst/>
              <a:gdLst/>
              <a:ahLst/>
              <a:cxnLst/>
              <a:rect l="l" t="t" r="r" b="b"/>
              <a:pathLst>
                <a:path w="8192" h="3152" extrusionOk="0">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2" name="Google Shape;8502;p87"/>
            <p:cNvSpPr/>
            <p:nvPr/>
          </p:nvSpPr>
          <p:spPr>
            <a:xfrm>
              <a:off x="-56332200" y="3406850"/>
              <a:ext cx="193775" cy="110300"/>
            </a:xfrm>
            <a:custGeom>
              <a:avLst/>
              <a:gdLst/>
              <a:ahLst/>
              <a:cxnLst/>
              <a:rect l="l" t="t" r="r" b="b"/>
              <a:pathLst>
                <a:path w="7751" h="4412" extrusionOk="0">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3" name="Google Shape;8503;p87"/>
            <p:cNvSpPr/>
            <p:nvPr/>
          </p:nvSpPr>
          <p:spPr>
            <a:xfrm>
              <a:off x="-56113225" y="3354075"/>
              <a:ext cx="18125" cy="64625"/>
            </a:xfrm>
            <a:custGeom>
              <a:avLst/>
              <a:gdLst/>
              <a:ahLst/>
              <a:cxnLst/>
              <a:rect l="l" t="t" r="r" b="b"/>
              <a:pathLst>
                <a:path w="725" h="2585" extrusionOk="0">
                  <a:moveTo>
                    <a:pt x="0" y="1"/>
                  </a:moveTo>
                  <a:lnTo>
                    <a:pt x="0" y="2584"/>
                  </a:lnTo>
                  <a:cubicBezTo>
                    <a:pt x="410" y="2332"/>
                    <a:pt x="725" y="1828"/>
                    <a:pt x="725" y="1261"/>
                  </a:cubicBezTo>
                  <a:cubicBezTo>
                    <a:pt x="725" y="725"/>
                    <a:pt x="473"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4" name="Google Shape;8504;p87"/>
          <p:cNvGrpSpPr/>
          <p:nvPr/>
        </p:nvGrpSpPr>
        <p:grpSpPr>
          <a:xfrm>
            <a:off x="6631771" y="1846953"/>
            <a:ext cx="358999" cy="335958"/>
            <a:chOff x="-56394425" y="3600600"/>
            <a:chExt cx="319025" cy="298550"/>
          </a:xfrm>
        </p:grpSpPr>
        <p:sp>
          <p:nvSpPr>
            <p:cNvPr id="8505" name="Google Shape;8505;p87"/>
            <p:cNvSpPr/>
            <p:nvPr/>
          </p:nvSpPr>
          <p:spPr>
            <a:xfrm>
              <a:off x="-56272325" y="3861300"/>
              <a:ext cx="74825" cy="37850"/>
            </a:xfrm>
            <a:custGeom>
              <a:avLst/>
              <a:gdLst/>
              <a:ahLst/>
              <a:cxnLst/>
              <a:rect l="l" t="t" r="r" b="b"/>
              <a:pathLst>
                <a:path w="2993" h="1514" extrusionOk="0">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6" name="Google Shape;8506;p87"/>
            <p:cNvSpPr/>
            <p:nvPr/>
          </p:nvSpPr>
          <p:spPr>
            <a:xfrm>
              <a:off x="-56297550" y="3600600"/>
              <a:ext cx="126050" cy="71700"/>
            </a:xfrm>
            <a:custGeom>
              <a:avLst/>
              <a:gdLst/>
              <a:ahLst/>
              <a:cxnLst/>
              <a:rect l="l" t="t" r="r" b="b"/>
              <a:pathLst>
                <a:path w="5042" h="2868" extrusionOk="0">
                  <a:moveTo>
                    <a:pt x="2521" y="1"/>
                  </a:moveTo>
                  <a:cubicBezTo>
                    <a:pt x="1576" y="1"/>
                    <a:pt x="694" y="316"/>
                    <a:pt x="1" y="851"/>
                  </a:cubicBezTo>
                  <a:lnTo>
                    <a:pt x="2521" y="2868"/>
                  </a:lnTo>
                  <a:lnTo>
                    <a:pt x="5042" y="851"/>
                  </a:lnTo>
                  <a:cubicBezTo>
                    <a:pt x="4317" y="316"/>
                    <a:pt x="3467"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7" name="Google Shape;8507;p87"/>
            <p:cNvSpPr/>
            <p:nvPr/>
          </p:nvSpPr>
          <p:spPr>
            <a:xfrm>
              <a:off x="-56394425" y="3635275"/>
              <a:ext cx="319025" cy="233925"/>
            </a:xfrm>
            <a:custGeom>
              <a:avLst/>
              <a:gdLst/>
              <a:ahLst/>
              <a:cxnLst/>
              <a:rect l="l" t="t" r="r" b="b"/>
              <a:pathLst>
                <a:path w="12761" h="9357" extrusionOk="0">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8" name="Google Shape;8508;p87"/>
          <p:cNvGrpSpPr/>
          <p:nvPr/>
        </p:nvGrpSpPr>
        <p:grpSpPr>
          <a:xfrm>
            <a:off x="6662538" y="2277717"/>
            <a:ext cx="327068" cy="357198"/>
            <a:chOff x="-56379450" y="3983400"/>
            <a:chExt cx="290650" cy="317425"/>
          </a:xfrm>
        </p:grpSpPr>
        <p:sp>
          <p:nvSpPr>
            <p:cNvPr id="8509" name="Google Shape;8509;p87"/>
            <p:cNvSpPr/>
            <p:nvPr/>
          </p:nvSpPr>
          <p:spPr>
            <a:xfrm>
              <a:off x="-56330625" y="3983400"/>
              <a:ext cx="241825" cy="111075"/>
            </a:xfrm>
            <a:custGeom>
              <a:avLst/>
              <a:gdLst/>
              <a:ahLst/>
              <a:cxnLst/>
              <a:rect l="l" t="t" r="r" b="b"/>
              <a:pathLst>
                <a:path w="9673" h="4443" extrusionOk="0">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0" name="Google Shape;8510;p87"/>
            <p:cNvSpPr/>
            <p:nvPr/>
          </p:nvSpPr>
          <p:spPr>
            <a:xfrm>
              <a:off x="-56350300" y="4058225"/>
              <a:ext cx="186675" cy="55150"/>
            </a:xfrm>
            <a:custGeom>
              <a:avLst/>
              <a:gdLst/>
              <a:ahLst/>
              <a:cxnLst/>
              <a:rect l="l" t="t" r="r" b="b"/>
              <a:pathLst>
                <a:path w="7467" h="2206" extrusionOk="0">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1" name="Google Shape;8511;p87"/>
            <p:cNvSpPr/>
            <p:nvPr/>
          </p:nvSpPr>
          <p:spPr>
            <a:xfrm>
              <a:off x="-56245550" y="4168275"/>
              <a:ext cx="78000" cy="26600"/>
            </a:xfrm>
            <a:custGeom>
              <a:avLst/>
              <a:gdLst/>
              <a:ahLst/>
              <a:cxnLst/>
              <a:rect l="l" t="t" r="r" b="b"/>
              <a:pathLst>
                <a:path w="3120" h="1064" extrusionOk="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2" name="Google Shape;8512;p87"/>
            <p:cNvSpPr/>
            <p:nvPr/>
          </p:nvSpPr>
          <p:spPr>
            <a:xfrm>
              <a:off x="-56359750" y="4112550"/>
              <a:ext cx="204800" cy="53100"/>
            </a:xfrm>
            <a:custGeom>
              <a:avLst/>
              <a:gdLst/>
              <a:ahLst/>
              <a:cxnLst/>
              <a:rect l="l" t="t" r="r" b="b"/>
              <a:pathLst>
                <a:path w="8192" h="2124" extrusionOk="0">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3" name="Google Shape;8513;p87"/>
            <p:cNvSpPr/>
            <p:nvPr/>
          </p:nvSpPr>
          <p:spPr>
            <a:xfrm>
              <a:off x="-56345575" y="4169000"/>
              <a:ext cx="77200" cy="26325"/>
            </a:xfrm>
            <a:custGeom>
              <a:avLst/>
              <a:gdLst/>
              <a:ahLst/>
              <a:cxnLst/>
              <a:rect l="l" t="t" r="r" b="b"/>
              <a:pathLst>
                <a:path w="3088" h="1053" extrusionOk="0">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4" name="Google Shape;8514;p87"/>
            <p:cNvSpPr/>
            <p:nvPr/>
          </p:nvSpPr>
          <p:spPr>
            <a:xfrm>
              <a:off x="-56379450" y="4180300"/>
              <a:ext cx="242600" cy="120525"/>
            </a:xfrm>
            <a:custGeom>
              <a:avLst/>
              <a:gdLst/>
              <a:ahLst/>
              <a:cxnLst/>
              <a:rect l="l" t="t" r="r" b="b"/>
              <a:pathLst>
                <a:path w="9704" h="4821" extrusionOk="0">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5" name="Google Shape;8515;p87"/>
            <p:cNvSpPr/>
            <p:nvPr/>
          </p:nvSpPr>
          <p:spPr>
            <a:xfrm>
              <a:off x="-56181750" y="4039300"/>
              <a:ext cx="0" cy="25"/>
            </a:xfrm>
            <a:custGeom>
              <a:avLst/>
              <a:gdLst/>
              <a:ahLst/>
              <a:cxnLst/>
              <a:rect l="l" t="t" r="r" b="b"/>
              <a:pathLst>
                <a:path h="1" extrusionOk="0">
                  <a:moveTo>
                    <a:pt x="0"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6" name="Google Shape;8516;p87"/>
            <p:cNvSpPr/>
            <p:nvPr/>
          </p:nvSpPr>
          <p:spPr>
            <a:xfrm>
              <a:off x="-56332200" y="4039300"/>
              <a:ext cx="25" cy="25"/>
            </a:xfrm>
            <a:custGeom>
              <a:avLst/>
              <a:gdLst/>
              <a:ahLst/>
              <a:cxnLst/>
              <a:rect l="l" t="t" r="r" b="b"/>
              <a:pathLst>
                <a:path w="1" h="1" extrusionOk="0">
                  <a:moveTo>
                    <a:pt x="1"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7" name="Google Shape;8517;p87"/>
          <p:cNvGrpSpPr/>
          <p:nvPr/>
        </p:nvGrpSpPr>
        <p:grpSpPr>
          <a:xfrm>
            <a:off x="5326242" y="2741864"/>
            <a:ext cx="316434" cy="358971"/>
            <a:chOff x="-54401725" y="3198925"/>
            <a:chExt cx="281200" cy="319000"/>
          </a:xfrm>
        </p:grpSpPr>
        <p:sp>
          <p:nvSpPr>
            <p:cNvPr id="8518" name="Google Shape;8518;p87"/>
            <p:cNvSpPr/>
            <p:nvPr/>
          </p:nvSpPr>
          <p:spPr>
            <a:xfrm>
              <a:off x="-54159150" y="3465925"/>
              <a:ext cx="38625" cy="52000"/>
            </a:xfrm>
            <a:custGeom>
              <a:avLst/>
              <a:gdLst/>
              <a:ahLst/>
              <a:cxnLst/>
              <a:rect l="l" t="t" r="r" b="b"/>
              <a:pathLst>
                <a:path w="1545" h="2080" extrusionOk="0">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9" name="Google Shape;8519;p87"/>
            <p:cNvSpPr/>
            <p:nvPr/>
          </p:nvSpPr>
          <p:spPr>
            <a:xfrm>
              <a:off x="-54401725" y="3465925"/>
              <a:ext cx="38600" cy="52000"/>
            </a:xfrm>
            <a:custGeom>
              <a:avLst/>
              <a:gdLst/>
              <a:ahLst/>
              <a:cxnLst/>
              <a:rect l="l" t="t" r="r" b="b"/>
              <a:pathLst>
                <a:path w="1544" h="2080" extrusionOk="0">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0" name="Google Shape;8520;p87"/>
            <p:cNvSpPr/>
            <p:nvPr/>
          </p:nvSpPr>
          <p:spPr>
            <a:xfrm>
              <a:off x="-54176475" y="3224125"/>
              <a:ext cx="17350" cy="61450"/>
            </a:xfrm>
            <a:custGeom>
              <a:avLst/>
              <a:gdLst/>
              <a:ahLst/>
              <a:cxnLst/>
              <a:rect l="l" t="t" r="r" b="b"/>
              <a:pathLst>
                <a:path w="694" h="2458" extrusionOk="0">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1" name="Google Shape;8521;p87"/>
            <p:cNvSpPr/>
            <p:nvPr/>
          </p:nvSpPr>
          <p:spPr>
            <a:xfrm>
              <a:off x="-54385975" y="3198925"/>
              <a:ext cx="198500" cy="74850"/>
            </a:xfrm>
            <a:custGeom>
              <a:avLst/>
              <a:gdLst/>
              <a:ahLst/>
              <a:cxnLst/>
              <a:rect l="l" t="t" r="r" b="b"/>
              <a:pathLst>
                <a:path w="7940" h="2994" extrusionOk="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2" name="Google Shape;8522;p87"/>
            <p:cNvSpPr/>
            <p:nvPr/>
          </p:nvSpPr>
          <p:spPr>
            <a:xfrm>
              <a:off x="-544009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3" name="Google Shape;8523;p87"/>
            <p:cNvSpPr/>
            <p:nvPr/>
          </p:nvSpPr>
          <p:spPr>
            <a:xfrm>
              <a:off x="-54401725" y="3292650"/>
              <a:ext cx="128400" cy="74850"/>
            </a:xfrm>
            <a:custGeom>
              <a:avLst/>
              <a:gdLst/>
              <a:ahLst/>
              <a:cxnLst/>
              <a:rect l="l" t="t" r="r" b="b"/>
              <a:pathLst>
                <a:path w="5136" h="2994" extrusionOk="0">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4" name="Google Shape;8524;p87"/>
            <p:cNvSpPr/>
            <p:nvPr/>
          </p:nvSpPr>
          <p:spPr>
            <a:xfrm>
              <a:off x="-54250500" y="3266650"/>
              <a:ext cx="128400" cy="99275"/>
            </a:xfrm>
            <a:custGeom>
              <a:avLst/>
              <a:gdLst/>
              <a:ahLst/>
              <a:cxnLst/>
              <a:rect l="l" t="t" r="r" b="b"/>
              <a:pathLst>
                <a:path w="5136" h="3971" extrusionOk="0">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5" name="Google Shape;8525;p87"/>
            <p:cNvSpPr/>
            <p:nvPr/>
          </p:nvSpPr>
          <p:spPr>
            <a:xfrm>
              <a:off x="-541591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6" name="Google Shape;8526;p87"/>
            <p:cNvSpPr/>
            <p:nvPr/>
          </p:nvSpPr>
          <p:spPr>
            <a:xfrm>
              <a:off x="-54345025" y="3309975"/>
              <a:ext cx="167000" cy="207175"/>
            </a:xfrm>
            <a:custGeom>
              <a:avLst/>
              <a:gdLst/>
              <a:ahLst/>
              <a:cxnLst/>
              <a:rect l="l" t="t" r="r" b="b"/>
              <a:pathLst>
                <a:path w="6680" h="8287" extrusionOk="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7" name="Google Shape;8527;p87"/>
            <p:cNvSpPr/>
            <p:nvPr/>
          </p:nvSpPr>
          <p:spPr>
            <a:xfrm>
              <a:off x="-54401725" y="3424175"/>
              <a:ext cx="37825" cy="40975"/>
            </a:xfrm>
            <a:custGeom>
              <a:avLst/>
              <a:gdLst/>
              <a:ahLst/>
              <a:cxnLst/>
              <a:rect l="l" t="t" r="r" b="b"/>
              <a:pathLst>
                <a:path w="1513" h="1639" extrusionOk="0">
                  <a:moveTo>
                    <a:pt x="0" y="1"/>
                  </a:moveTo>
                  <a:lnTo>
                    <a:pt x="0" y="914"/>
                  </a:lnTo>
                  <a:cubicBezTo>
                    <a:pt x="0" y="1292"/>
                    <a:pt x="315" y="1639"/>
                    <a:pt x="757" y="1639"/>
                  </a:cubicBezTo>
                  <a:cubicBezTo>
                    <a:pt x="1198" y="1639"/>
                    <a:pt x="1513" y="1324"/>
                    <a:pt x="1513" y="914"/>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8" name="Google Shape;8528;p87"/>
            <p:cNvSpPr/>
            <p:nvPr/>
          </p:nvSpPr>
          <p:spPr>
            <a:xfrm>
              <a:off x="-54159150" y="3424175"/>
              <a:ext cx="37050" cy="40975"/>
            </a:xfrm>
            <a:custGeom>
              <a:avLst/>
              <a:gdLst/>
              <a:ahLst/>
              <a:cxnLst/>
              <a:rect l="l" t="t" r="r" b="b"/>
              <a:pathLst>
                <a:path w="1482" h="1639" extrusionOk="0">
                  <a:moveTo>
                    <a:pt x="1" y="1"/>
                  </a:moveTo>
                  <a:lnTo>
                    <a:pt x="1" y="914"/>
                  </a:lnTo>
                  <a:cubicBezTo>
                    <a:pt x="1" y="1292"/>
                    <a:pt x="316" y="1639"/>
                    <a:pt x="757" y="1639"/>
                  </a:cubicBezTo>
                  <a:cubicBezTo>
                    <a:pt x="1167" y="1639"/>
                    <a:pt x="1482" y="1324"/>
                    <a:pt x="1482" y="914"/>
                  </a:cubicBez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29" name="Google Shape;8529;p87"/>
          <p:cNvGrpSpPr/>
          <p:nvPr/>
        </p:nvGrpSpPr>
        <p:grpSpPr>
          <a:xfrm>
            <a:off x="5327128" y="3211965"/>
            <a:ext cx="314662" cy="358099"/>
            <a:chOff x="-54401725" y="3590375"/>
            <a:chExt cx="279625" cy="318225"/>
          </a:xfrm>
        </p:grpSpPr>
        <p:sp>
          <p:nvSpPr>
            <p:cNvPr id="8530" name="Google Shape;8530;p87"/>
            <p:cNvSpPr/>
            <p:nvPr/>
          </p:nvSpPr>
          <p:spPr>
            <a:xfrm>
              <a:off x="-54194575" y="3721900"/>
              <a:ext cx="35450" cy="19725"/>
            </a:xfrm>
            <a:custGeom>
              <a:avLst/>
              <a:gdLst/>
              <a:ahLst/>
              <a:cxnLst/>
              <a:rect l="l" t="t" r="r" b="b"/>
              <a:pathLst>
                <a:path w="1418" h="789" extrusionOk="0">
                  <a:moveTo>
                    <a:pt x="0" y="1"/>
                  </a:moveTo>
                  <a:cubicBezTo>
                    <a:pt x="158" y="410"/>
                    <a:pt x="536" y="788"/>
                    <a:pt x="1071" y="788"/>
                  </a:cubicBezTo>
                  <a:lnTo>
                    <a:pt x="1418" y="788"/>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1" name="Google Shape;8531;p87"/>
            <p:cNvSpPr/>
            <p:nvPr/>
          </p:nvSpPr>
          <p:spPr>
            <a:xfrm>
              <a:off x="-54380450" y="3590375"/>
              <a:ext cx="237075" cy="112650"/>
            </a:xfrm>
            <a:custGeom>
              <a:avLst/>
              <a:gdLst/>
              <a:ahLst/>
              <a:cxnLst/>
              <a:rect l="l" t="t" r="r" b="b"/>
              <a:pathLst>
                <a:path w="9483" h="4506" extrusionOk="0">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2" name="Google Shape;8532;p87"/>
            <p:cNvSpPr/>
            <p:nvPr/>
          </p:nvSpPr>
          <p:spPr>
            <a:xfrm>
              <a:off x="-54363925" y="3721900"/>
              <a:ext cx="35475" cy="19725"/>
            </a:xfrm>
            <a:custGeom>
              <a:avLst/>
              <a:gdLst/>
              <a:ahLst/>
              <a:cxnLst/>
              <a:rect l="l" t="t" r="r" b="b"/>
              <a:pathLst>
                <a:path w="1419" h="789" extrusionOk="0">
                  <a:moveTo>
                    <a:pt x="1" y="1"/>
                  </a:moveTo>
                  <a:lnTo>
                    <a:pt x="1" y="788"/>
                  </a:lnTo>
                  <a:lnTo>
                    <a:pt x="347" y="788"/>
                  </a:lnTo>
                  <a:cubicBezTo>
                    <a:pt x="820" y="788"/>
                    <a:pt x="1261" y="410"/>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3" name="Google Shape;8533;p87"/>
            <p:cNvSpPr/>
            <p:nvPr/>
          </p:nvSpPr>
          <p:spPr>
            <a:xfrm>
              <a:off x="-54363925" y="3721900"/>
              <a:ext cx="204800" cy="186700"/>
            </a:xfrm>
            <a:custGeom>
              <a:avLst/>
              <a:gdLst/>
              <a:ahLst/>
              <a:cxnLst/>
              <a:rect l="l" t="t" r="r" b="b"/>
              <a:pathLst>
                <a:path w="8192" h="7468" extrusionOk="0">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4" name="Google Shape;8534;p87"/>
            <p:cNvSpPr/>
            <p:nvPr/>
          </p:nvSpPr>
          <p:spPr>
            <a:xfrm>
              <a:off x="-54401725" y="3747100"/>
              <a:ext cx="18925" cy="63825"/>
            </a:xfrm>
            <a:custGeom>
              <a:avLst/>
              <a:gdLst/>
              <a:ahLst/>
              <a:cxnLst/>
              <a:rect l="l" t="t" r="r" b="b"/>
              <a:pathLst>
                <a:path w="757" h="2553" extrusionOk="0">
                  <a:moveTo>
                    <a:pt x="757" y="1"/>
                  </a:moveTo>
                  <a:cubicBezTo>
                    <a:pt x="284" y="253"/>
                    <a:pt x="0" y="725"/>
                    <a:pt x="0" y="1261"/>
                  </a:cubicBezTo>
                  <a:cubicBezTo>
                    <a:pt x="0" y="1828"/>
                    <a:pt x="315"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5" name="Google Shape;8535;p87"/>
            <p:cNvSpPr/>
            <p:nvPr/>
          </p:nvSpPr>
          <p:spPr>
            <a:xfrm>
              <a:off x="-54140225" y="374632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36" name="Google Shape;8536;p87"/>
          <p:cNvGrpSpPr/>
          <p:nvPr/>
        </p:nvGrpSpPr>
        <p:grpSpPr>
          <a:xfrm>
            <a:off x="5324920" y="3675538"/>
            <a:ext cx="319079" cy="358099"/>
            <a:chOff x="-54403300" y="3982600"/>
            <a:chExt cx="283550" cy="318225"/>
          </a:xfrm>
        </p:grpSpPr>
        <p:sp>
          <p:nvSpPr>
            <p:cNvPr id="8537" name="Google Shape;8537;p87"/>
            <p:cNvSpPr/>
            <p:nvPr/>
          </p:nvSpPr>
          <p:spPr>
            <a:xfrm>
              <a:off x="-54273350" y="4036950"/>
              <a:ext cx="27600" cy="27600"/>
            </a:xfrm>
            <a:custGeom>
              <a:avLst/>
              <a:gdLst/>
              <a:ahLst/>
              <a:cxnLst/>
              <a:rect l="l" t="t" r="r" b="b"/>
              <a:pathLst>
                <a:path w="1104" h="1104" extrusionOk="0">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8" name="Google Shape;8538;p87"/>
            <p:cNvSpPr/>
            <p:nvPr/>
          </p:nvSpPr>
          <p:spPr>
            <a:xfrm>
              <a:off x="-54383600" y="3982600"/>
              <a:ext cx="241800" cy="130775"/>
            </a:xfrm>
            <a:custGeom>
              <a:avLst/>
              <a:gdLst/>
              <a:ahLst/>
              <a:cxnLst/>
              <a:rect l="l" t="t" r="r" b="b"/>
              <a:pathLst>
                <a:path w="9672" h="5231" extrusionOk="0">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9" name="Google Shape;8539;p87"/>
            <p:cNvSpPr/>
            <p:nvPr/>
          </p:nvSpPr>
          <p:spPr>
            <a:xfrm>
              <a:off x="-54403300" y="4122000"/>
              <a:ext cx="58300" cy="140225"/>
            </a:xfrm>
            <a:custGeom>
              <a:avLst/>
              <a:gdLst/>
              <a:ahLst/>
              <a:cxnLst/>
              <a:rect l="l" t="t" r="r" b="b"/>
              <a:pathLst>
                <a:path w="2332" h="5609" extrusionOk="0">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0" name="Google Shape;8540;p87"/>
            <p:cNvSpPr/>
            <p:nvPr/>
          </p:nvSpPr>
          <p:spPr>
            <a:xfrm>
              <a:off x="-54346600" y="4132250"/>
              <a:ext cx="167800" cy="168575"/>
            </a:xfrm>
            <a:custGeom>
              <a:avLst/>
              <a:gdLst/>
              <a:ahLst/>
              <a:cxnLst/>
              <a:rect l="l" t="t" r="r" b="b"/>
              <a:pathLst>
                <a:path w="6712" h="6743" extrusionOk="0">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1" name="Google Shape;8541;p87"/>
            <p:cNvSpPr/>
            <p:nvPr/>
          </p:nvSpPr>
          <p:spPr>
            <a:xfrm>
              <a:off x="-54177250" y="4122000"/>
              <a:ext cx="57500" cy="141025"/>
            </a:xfrm>
            <a:custGeom>
              <a:avLst/>
              <a:gdLst/>
              <a:ahLst/>
              <a:cxnLst/>
              <a:rect l="l" t="t" r="r" b="b"/>
              <a:pathLst>
                <a:path w="2300" h="5641" extrusionOk="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2" name="Google Shape;8542;p87"/>
          <p:cNvGrpSpPr/>
          <p:nvPr/>
        </p:nvGrpSpPr>
        <p:grpSpPr>
          <a:xfrm>
            <a:off x="7512313" y="2736772"/>
            <a:ext cx="356298" cy="356973"/>
            <a:chOff x="-52458650" y="3194400"/>
            <a:chExt cx="316625" cy="317225"/>
          </a:xfrm>
        </p:grpSpPr>
        <p:sp>
          <p:nvSpPr>
            <p:cNvPr id="8543" name="Google Shape;8543;p87"/>
            <p:cNvSpPr/>
            <p:nvPr/>
          </p:nvSpPr>
          <p:spPr>
            <a:xfrm>
              <a:off x="-52458650" y="3194400"/>
              <a:ext cx="316625" cy="166000"/>
            </a:xfrm>
            <a:custGeom>
              <a:avLst/>
              <a:gdLst/>
              <a:ahLst/>
              <a:cxnLst/>
              <a:rect l="l" t="t" r="r" b="b"/>
              <a:pathLst>
                <a:path w="12665" h="6640" extrusionOk="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4" name="Google Shape;8544;p87"/>
            <p:cNvSpPr/>
            <p:nvPr/>
          </p:nvSpPr>
          <p:spPr>
            <a:xfrm>
              <a:off x="-52379100" y="3287125"/>
              <a:ext cx="156750" cy="18925"/>
            </a:xfrm>
            <a:custGeom>
              <a:avLst/>
              <a:gdLst/>
              <a:ahLst/>
              <a:cxnLst/>
              <a:rect l="l" t="t" r="r" b="b"/>
              <a:pathLst>
                <a:path w="6270" h="757" extrusionOk="0">
                  <a:moveTo>
                    <a:pt x="378" y="1"/>
                  </a:moveTo>
                  <a:lnTo>
                    <a:pt x="0" y="757"/>
                  </a:lnTo>
                  <a:lnTo>
                    <a:pt x="6270" y="757"/>
                  </a:lnTo>
                  <a:lnTo>
                    <a:pt x="58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5" name="Google Shape;8545;p87"/>
            <p:cNvSpPr/>
            <p:nvPr/>
          </p:nvSpPr>
          <p:spPr>
            <a:xfrm>
              <a:off x="-52383825" y="3361950"/>
              <a:ext cx="55150" cy="37050"/>
            </a:xfrm>
            <a:custGeom>
              <a:avLst/>
              <a:gdLst/>
              <a:ahLst/>
              <a:cxnLst/>
              <a:rect l="l" t="t" r="r" b="b"/>
              <a:pathLst>
                <a:path w="2206" h="1482" extrusionOk="0">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6" name="Google Shape;8546;p87"/>
            <p:cNvSpPr/>
            <p:nvPr/>
          </p:nvSpPr>
          <p:spPr>
            <a:xfrm>
              <a:off x="-52401950" y="3380075"/>
              <a:ext cx="204800" cy="131550"/>
            </a:xfrm>
            <a:custGeom>
              <a:avLst/>
              <a:gdLst/>
              <a:ahLst/>
              <a:cxnLst/>
              <a:rect l="l" t="t" r="r" b="b"/>
              <a:pathLst>
                <a:path w="8192" h="5262" extrusionOk="0">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7" name="Google Shape;8547;p87"/>
            <p:cNvSpPr/>
            <p:nvPr/>
          </p:nvSpPr>
          <p:spPr>
            <a:xfrm>
              <a:off x="-52272000" y="3361950"/>
              <a:ext cx="55175" cy="37050"/>
            </a:xfrm>
            <a:custGeom>
              <a:avLst/>
              <a:gdLst/>
              <a:ahLst/>
              <a:cxnLst/>
              <a:rect l="l" t="t" r="r" b="b"/>
              <a:pathLst>
                <a:path w="2207" h="1482" extrusionOk="0">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8" name="Google Shape;8548;p87"/>
            <p:cNvSpPr/>
            <p:nvPr/>
          </p:nvSpPr>
          <p:spPr>
            <a:xfrm>
              <a:off x="-52402750" y="3324950"/>
              <a:ext cx="204825" cy="46475"/>
            </a:xfrm>
            <a:custGeom>
              <a:avLst/>
              <a:gdLst/>
              <a:ahLst/>
              <a:cxnLst/>
              <a:rect l="l" t="t" r="r" b="b"/>
              <a:pathLst>
                <a:path w="8193" h="1859" extrusionOk="0">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9" name="Google Shape;8549;p87"/>
            <p:cNvSpPr/>
            <p:nvPr/>
          </p:nvSpPr>
          <p:spPr>
            <a:xfrm>
              <a:off x="-52440550" y="3349350"/>
              <a:ext cx="18925" cy="63825"/>
            </a:xfrm>
            <a:custGeom>
              <a:avLst/>
              <a:gdLst/>
              <a:ahLst/>
              <a:cxnLst/>
              <a:rect l="l" t="t" r="r" b="b"/>
              <a:pathLst>
                <a:path w="757" h="2553" extrusionOk="0">
                  <a:moveTo>
                    <a:pt x="757" y="1"/>
                  </a:moveTo>
                  <a:cubicBezTo>
                    <a:pt x="284" y="190"/>
                    <a:pt x="1" y="725"/>
                    <a:pt x="1" y="1261"/>
                  </a:cubicBezTo>
                  <a:cubicBezTo>
                    <a:pt x="1" y="1797"/>
                    <a:pt x="316"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0" name="Google Shape;8550;p87"/>
            <p:cNvSpPr/>
            <p:nvPr/>
          </p:nvSpPr>
          <p:spPr>
            <a:xfrm>
              <a:off x="-52179050" y="334857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1" name="Google Shape;8551;p87"/>
          <p:cNvGrpSpPr/>
          <p:nvPr/>
        </p:nvGrpSpPr>
        <p:grpSpPr>
          <a:xfrm>
            <a:off x="4881188" y="2741864"/>
            <a:ext cx="314662" cy="358971"/>
            <a:chOff x="-54793175" y="3198925"/>
            <a:chExt cx="279625" cy="319000"/>
          </a:xfrm>
        </p:grpSpPr>
        <p:sp>
          <p:nvSpPr>
            <p:cNvPr id="8552" name="Google Shape;8552;p87"/>
            <p:cNvSpPr/>
            <p:nvPr/>
          </p:nvSpPr>
          <p:spPr>
            <a:xfrm>
              <a:off x="-54532475" y="3354075"/>
              <a:ext cx="18925" cy="60675"/>
            </a:xfrm>
            <a:custGeom>
              <a:avLst/>
              <a:gdLst/>
              <a:ahLst/>
              <a:cxnLst/>
              <a:rect l="l" t="t" r="r" b="b"/>
              <a:pathLst>
                <a:path w="757" h="2427" extrusionOk="0">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3" name="Google Shape;8553;p87"/>
            <p:cNvSpPr/>
            <p:nvPr/>
          </p:nvSpPr>
          <p:spPr>
            <a:xfrm>
              <a:off x="-54793175" y="3198925"/>
              <a:ext cx="97675" cy="126050"/>
            </a:xfrm>
            <a:custGeom>
              <a:avLst/>
              <a:gdLst/>
              <a:ahLst/>
              <a:cxnLst/>
              <a:rect l="l" t="t" r="r" b="b"/>
              <a:pathLst>
                <a:path w="3907" h="5042" extrusionOk="0">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4" name="Google Shape;8554;p87"/>
            <p:cNvSpPr/>
            <p:nvPr/>
          </p:nvSpPr>
          <p:spPr>
            <a:xfrm>
              <a:off x="-54624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5" name="Google Shape;8555;p87"/>
            <p:cNvSpPr/>
            <p:nvPr/>
          </p:nvSpPr>
          <p:spPr>
            <a:xfrm>
              <a:off x="-54737250" y="3349350"/>
              <a:ext cx="55150" cy="55175"/>
            </a:xfrm>
            <a:custGeom>
              <a:avLst/>
              <a:gdLst/>
              <a:ahLst/>
              <a:cxnLst/>
              <a:rect l="l" t="t" r="r" b="b"/>
              <a:pathLst>
                <a:path w="2206" h="2207" extrusionOk="0">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6" name="Google Shape;8556;p87"/>
            <p:cNvSpPr/>
            <p:nvPr/>
          </p:nvSpPr>
          <p:spPr>
            <a:xfrm>
              <a:off x="-54770325" y="3218600"/>
              <a:ext cx="233925" cy="299325"/>
            </a:xfrm>
            <a:custGeom>
              <a:avLst/>
              <a:gdLst/>
              <a:ahLst/>
              <a:cxnLst/>
              <a:rect l="l" t="t" r="r" b="b"/>
              <a:pathLst>
                <a:path w="9357" h="11973" extrusionOk="0">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7" name="Google Shape;8557;p87"/>
            <p:cNvSpPr/>
            <p:nvPr/>
          </p:nvSpPr>
          <p:spPr>
            <a:xfrm>
              <a:off x="-54612025" y="3198925"/>
              <a:ext cx="96100" cy="123675"/>
            </a:xfrm>
            <a:custGeom>
              <a:avLst/>
              <a:gdLst/>
              <a:ahLst/>
              <a:cxnLst/>
              <a:rect l="l" t="t" r="r" b="b"/>
              <a:pathLst>
                <a:path w="3844" h="4947" extrusionOk="0">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8" name="Google Shape;8558;p87"/>
            <p:cNvSpPr/>
            <p:nvPr/>
          </p:nvSpPr>
          <p:spPr>
            <a:xfrm>
              <a:off x="-54793175" y="3353300"/>
              <a:ext cx="18925" cy="60675"/>
            </a:xfrm>
            <a:custGeom>
              <a:avLst/>
              <a:gdLst/>
              <a:ahLst/>
              <a:cxnLst/>
              <a:rect l="l" t="t" r="r" b="b"/>
              <a:pathLst>
                <a:path w="757" h="2427" extrusionOk="0">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9" name="Google Shape;8559;p87"/>
          <p:cNvGrpSpPr/>
          <p:nvPr/>
        </p:nvGrpSpPr>
        <p:grpSpPr>
          <a:xfrm>
            <a:off x="7521611" y="3205748"/>
            <a:ext cx="337703" cy="357845"/>
            <a:chOff x="-52450000" y="3584850"/>
            <a:chExt cx="300100" cy="318000"/>
          </a:xfrm>
        </p:grpSpPr>
        <p:sp>
          <p:nvSpPr>
            <p:cNvPr id="8560" name="Google Shape;8560;p87"/>
            <p:cNvSpPr/>
            <p:nvPr/>
          </p:nvSpPr>
          <p:spPr>
            <a:xfrm>
              <a:off x="-52206625" y="3601400"/>
              <a:ext cx="55150" cy="55950"/>
            </a:xfrm>
            <a:custGeom>
              <a:avLst/>
              <a:gdLst/>
              <a:ahLst/>
              <a:cxnLst/>
              <a:rect l="l" t="t" r="r" b="b"/>
              <a:pathLst>
                <a:path w="2206" h="2238" extrusionOk="0">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1" name="Google Shape;8561;p87"/>
            <p:cNvSpPr/>
            <p:nvPr/>
          </p:nvSpPr>
          <p:spPr>
            <a:xfrm>
              <a:off x="-52271200" y="3601700"/>
              <a:ext cx="29950" cy="11525"/>
            </a:xfrm>
            <a:custGeom>
              <a:avLst/>
              <a:gdLst/>
              <a:ahLst/>
              <a:cxnLst/>
              <a:rect l="l" t="t" r="r" b="b"/>
              <a:pathLst>
                <a:path w="1198" h="461" extrusionOk="0">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2" name="Google Shape;8562;p87"/>
            <p:cNvSpPr/>
            <p:nvPr/>
          </p:nvSpPr>
          <p:spPr>
            <a:xfrm>
              <a:off x="-52225525" y="3584850"/>
              <a:ext cx="30750" cy="44925"/>
            </a:xfrm>
            <a:custGeom>
              <a:avLst/>
              <a:gdLst/>
              <a:ahLst/>
              <a:cxnLst/>
              <a:rect l="l" t="t" r="r" b="b"/>
              <a:pathLst>
                <a:path w="1230" h="1797" extrusionOk="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3" name="Google Shape;8563;p87"/>
            <p:cNvSpPr/>
            <p:nvPr/>
          </p:nvSpPr>
          <p:spPr>
            <a:xfrm>
              <a:off x="-52412200" y="3694325"/>
              <a:ext cx="205600" cy="208525"/>
            </a:xfrm>
            <a:custGeom>
              <a:avLst/>
              <a:gdLst/>
              <a:ahLst/>
              <a:cxnLst/>
              <a:rect l="l" t="t" r="r" b="b"/>
              <a:pathLst>
                <a:path w="8224" h="8341" extrusionOk="0">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4" name="Google Shape;8564;p87"/>
            <p:cNvSpPr/>
            <p:nvPr/>
          </p:nvSpPr>
          <p:spPr>
            <a:xfrm>
              <a:off x="-52430300" y="3619500"/>
              <a:ext cx="219775" cy="92975"/>
            </a:xfrm>
            <a:custGeom>
              <a:avLst/>
              <a:gdLst/>
              <a:ahLst/>
              <a:cxnLst/>
              <a:rect l="l" t="t" r="r" b="b"/>
              <a:pathLst>
                <a:path w="8791" h="3719" extrusionOk="0">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5" name="Google Shape;8565;p87"/>
            <p:cNvSpPr/>
            <p:nvPr/>
          </p:nvSpPr>
          <p:spPr>
            <a:xfrm>
              <a:off x="-52192450" y="3666775"/>
              <a:ext cx="42550" cy="120525"/>
            </a:xfrm>
            <a:custGeom>
              <a:avLst/>
              <a:gdLst/>
              <a:ahLst/>
              <a:cxnLst/>
              <a:rect l="l" t="t" r="r" b="b"/>
              <a:pathLst>
                <a:path w="1702" h="4821" extrusionOk="0">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6" name="Google Shape;8566;p87"/>
            <p:cNvSpPr/>
            <p:nvPr/>
          </p:nvSpPr>
          <p:spPr>
            <a:xfrm>
              <a:off x="-52450000"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7" name="Google Shape;8567;p87"/>
          <p:cNvGrpSpPr/>
          <p:nvPr/>
        </p:nvGrpSpPr>
        <p:grpSpPr>
          <a:xfrm>
            <a:off x="7533131" y="3670221"/>
            <a:ext cx="314662" cy="357226"/>
            <a:chOff x="-52440550" y="3977875"/>
            <a:chExt cx="279625" cy="317450"/>
          </a:xfrm>
        </p:grpSpPr>
        <p:sp>
          <p:nvSpPr>
            <p:cNvPr id="8568" name="Google Shape;8568;p87"/>
            <p:cNvSpPr/>
            <p:nvPr/>
          </p:nvSpPr>
          <p:spPr>
            <a:xfrm>
              <a:off x="-52403525" y="4052700"/>
              <a:ext cx="76425" cy="18150"/>
            </a:xfrm>
            <a:custGeom>
              <a:avLst/>
              <a:gdLst/>
              <a:ahLst/>
              <a:cxnLst/>
              <a:rect l="l" t="t" r="r" b="b"/>
              <a:pathLst>
                <a:path w="3057" h="726" extrusionOk="0">
                  <a:moveTo>
                    <a:pt x="0" y="1"/>
                  </a:moveTo>
                  <a:lnTo>
                    <a:pt x="0" y="725"/>
                  </a:lnTo>
                  <a:lnTo>
                    <a:pt x="3056" y="725"/>
                  </a:lnTo>
                  <a:cubicBezTo>
                    <a:pt x="3025" y="631"/>
                    <a:pt x="2993" y="473"/>
                    <a:pt x="2993" y="347"/>
                  </a:cubicBezTo>
                  <a:cubicBezTo>
                    <a:pt x="2993" y="221"/>
                    <a:pt x="3025" y="95"/>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9" name="Google Shape;8569;p87"/>
            <p:cNvSpPr/>
            <p:nvPr/>
          </p:nvSpPr>
          <p:spPr>
            <a:xfrm>
              <a:off x="-52357850" y="4088925"/>
              <a:ext cx="168575" cy="33075"/>
            </a:xfrm>
            <a:custGeom>
              <a:avLst/>
              <a:gdLst/>
              <a:ahLst/>
              <a:cxnLst/>
              <a:rect l="l" t="t" r="r" b="b"/>
              <a:pathLst>
                <a:path w="6743" h="1323" extrusionOk="0">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0" name="Google Shape;8570;p87"/>
            <p:cNvSpPr/>
            <p:nvPr/>
          </p:nvSpPr>
          <p:spPr>
            <a:xfrm>
              <a:off x="-52309000" y="4051925"/>
              <a:ext cx="17350" cy="18125"/>
            </a:xfrm>
            <a:custGeom>
              <a:avLst/>
              <a:gdLst/>
              <a:ahLst/>
              <a:cxnLst/>
              <a:rect l="l" t="t" r="r" b="b"/>
              <a:pathLst>
                <a:path w="694" h="725" extrusionOk="0">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1" name="Google Shape;8571;p87"/>
            <p:cNvSpPr/>
            <p:nvPr/>
          </p:nvSpPr>
          <p:spPr>
            <a:xfrm>
              <a:off x="-52402750" y="3977875"/>
              <a:ext cx="204825" cy="55950"/>
            </a:xfrm>
            <a:custGeom>
              <a:avLst/>
              <a:gdLst/>
              <a:ahLst/>
              <a:cxnLst/>
              <a:rect l="l" t="t" r="r" b="b"/>
              <a:pathLst>
                <a:path w="8193" h="2238" extrusionOk="0">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2" name="Google Shape;8572;p87"/>
            <p:cNvSpPr/>
            <p:nvPr/>
          </p:nvSpPr>
          <p:spPr>
            <a:xfrm>
              <a:off x="-52275150" y="4052700"/>
              <a:ext cx="77225" cy="17350"/>
            </a:xfrm>
            <a:custGeom>
              <a:avLst/>
              <a:gdLst/>
              <a:ahLst/>
              <a:cxnLst/>
              <a:rect l="l" t="t" r="r" b="b"/>
              <a:pathLst>
                <a:path w="3089" h="694" extrusionOk="0">
                  <a:moveTo>
                    <a:pt x="1" y="1"/>
                  </a:moveTo>
                  <a:cubicBezTo>
                    <a:pt x="64" y="95"/>
                    <a:pt x="95" y="221"/>
                    <a:pt x="95" y="347"/>
                  </a:cubicBezTo>
                  <a:cubicBezTo>
                    <a:pt x="95" y="442"/>
                    <a:pt x="64" y="568"/>
                    <a:pt x="1" y="694"/>
                  </a:cubicBezTo>
                  <a:lnTo>
                    <a:pt x="3088" y="694"/>
                  </a:lnTo>
                  <a:lnTo>
                    <a:pt x="30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3" name="Google Shape;8573;p87"/>
            <p:cNvSpPr/>
            <p:nvPr/>
          </p:nvSpPr>
          <p:spPr>
            <a:xfrm>
              <a:off x="-52403525" y="4089725"/>
              <a:ext cx="204800" cy="205600"/>
            </a:xfrm>
            <a:custGeom>
              <a:avLst/>
              <a:gdLst/>
              <a:ahLst/>
              <a:cxnLst/>
              <a:rect l="l" t="t" r="r" b="b"/>
              <a:pathLst>
                <a:path w="8192" h="8224" extrusionOk="0">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4" name="Google Shape;8574;p87"/>
            <p:cNvSpPr/>
            <p:nvPr/>
          </p:nvSpPr>
          <p:spPr>
            <a:xfrm>
              <a:off x="-52179050" y="4132250"/>
              <a:ext cx="18125" cy="63825"/>
            </a:xfrm>
            <a:custGeom>
              <a:avLst/>
              <a:gdLst/>
              <a:ahLst/>
              <a:cxnLst/>
              <a:rect l="l" t="t" r="r" b="b"/>
              <a:pathLst>
                <a:path w="725" h="2553" extrusionOk="0">
                  <a:moveTo>
                    <a:pt x="0" y="1"/>
                  </a:moveTo>
                  <a:lnTo>
                    <a:pt x="0" y="2552"/>
                  </a:lnTo>
                  <a:cubicBezTo>
                    <a:pt x="410" y="2269"/>
                    <a:pt x="725" y="1796"/>
                    <a:pt x="725" y="1261"/>
                  </a:cubicBezTo>
                  <a:cubicBezTo>
                    <a:pt x="725" y="694"/>
                    <a:pt x="410"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5" name="Google Shape;8575;p87"/>
            <p:cNvSpPr/>
            <p:nvPr/>
          </p:nvSpPr>
          <p:spPr>
            <a:xfrm>
              <a:off x="-52440550" y="4132250"/>
              <a:ext cx="18925" cy="63825"/>
            </a:xfrm>
            <a:custGeom>
              <a:avLst/>
              <a:gdLst/>
              <a:ahLst/>
              <a:cxnLst/>
              <a:rect l="l" t="t" r="r" b="b"/>
              <a:pathLst>
                <a:path w="757" h="2553" extrusionOk="0">
                  <a:moveTo>
                    <a:pt x="757" y="1"/>
                  </a:moveTo>
                  <a:cubicBezTo>
                    <a:pt x="284"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6" name="Google Shape;8576;p87"/>
          <p:cNvGrpSpPr/>
          <p:nvPr/>
        </p:nvGrpSpPr>
        <p:grpSpPr>
          <a:xfrm>
            <a:off x="6645066" y="4126427"/>
            <a:ext cx="314662" cy="358999"/>
            <a:chOff x="-51623775" y="3584850"/>
            <a:chExt cx="279625" cy="319025"/>
          </a:xfrm>
        </p:grpSpPr>
        <p:sp>
          <p:nvSpPr>
            <p:cNvPr id="8577" name="Google Shape;8577;p87"/>
            <p:cNvSpPr/>
            <p:nvPr/>
          </p:nvSpPr>
          <p:spPr>
            <a:xfrm>
              <a:off x="-51497750" y="3832175"/>
              <a:ext cx="26000" cy="13200"/>
            </a:xfrm>
            <a:custGeom>
              <a:avLst/>
              <a:gdLst/>
              <a:ahLst/>
              <a:cxnLst/>
              <a:rect l="l" t="t" r="r" b="b"/>
              <a:pathLst>
                <a:path w="1040" h="528" extrusionOk="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8" name="Google Shape;8578;p87"/>
            <p:cNvSpPr/>
            <p:nvPr/>
          </p:nvSpPr>
          <p:spPr>
            <a:xfrm>
              <a:off x="-51574150" y="3809300"/>
              <a:ext cx="78000" cy="26550"/>
            </a:xfrm>
            <a:custGeom>
              <a:avLst/>
              <a:gdLst/>
              <a:ahLst/>
              <a:cxnLst/>
              <a:rect l="l" t="t" r="r" b="b"/>
              <a:pathLst>
                <a:path w="3120" h="1062" extrusionOk="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9" name="Google Shape;8579;p87"/>
            <p:cNvSpPr/>
            <p:nvPr/>
          </p:nvSpPr>
          <p:spPr>
            <a:xfrm>
              <a:off x="-51579675" y="3837675"/>
              <a:ext cx="190625" cy="66200"/>
            </a:xfrm>
            <a:custGeom>
              <a:avLst/>
              <a:gdLst/>
              <a:ahLst/>
              <a:cxnLst/>
              <a:rect l="l" t="t" r="r" b="b"/>
              <a:pathLst>
                <a:path w="7625" h="2648" extrusionOk="0">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0" name="Google Shape;8580;p87"/>
            <p:cNvSpPr/>
            <p:nvPr/>
          </p:nvSpPr>
          <p:spPr>
            <a:xfrm>
              <a:off x="-51473350" y="3809250"/>
              <a:ext cx="78000" cy="26500"/>
            </a:xfrm>
            <a:custGeom>
              <a:avLst/>
              <a:gdLst/>
              <a:ahLst/>
              <a:cxnLst/>
              <a:rect l="l" t="t" r="r" b="b"/>
              <a:pathLst>
                <a:path w="3120" h="1060" extrusionOk="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1" name="Google Shape;8581;p87"/>
            <p:cNvSpPr/>
            <p:nvPr/>
          </p:nvSpPr>
          <p:spPr>
            <a:xfrm>
              <a:off x="-51598575" y="3584850"/>
              <a:ext cx="226850" cy="111875"/>
            </a:xfrm>
            <a:custGeom>
              <a:avLst/>
              <a:gdLst/>
              <a:ahLst/>
              <a:cxnLst/>
              <a:rect l="l" t="t" r="r" b="b"/>
              <a:pathLst>
                <a:path w="9074" h="4475" extrusionOk="0">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2" name="Google Shape;8582;p87"/>
            <p:cNvSpPr/>
            <p:nvPr/>
          </p:nvSpPr>
          <p:spPr>
            <a:xfrm>
              <a:off x="-51623775" y="3703775"/>
              <a:ext cx="18125" cy="63825"/>
            </a:xfrm>
            <a:custGeom>
              <a:avLst/>
              <a:gdLst/>
              <a:ahLst/>
              <a:cxnLst/>
              <a:rect l="l" t="t" r="r" b="b"/>
              <a:pathLst>
                <a:path w="725" h="2553" extrusionOk="0">
                  <a:moveTo>
                    <a:pt x="725" y="1"/>
                  </a:moveTo>
                  <a:cubicBezTo>
                    <a:pt x="252" y="190"/>
                    <a:pt x="0" y="726"/>
                    <a:pt x="0" y="1261"/>
                  </a:cubicBezTo>
                  <a:cubicBezTo>
                    <a:pt x="0" y="1797"/>
                    <a:pt x="315" y="2301"/>
                    <a:pt x="725" y="255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3" name="Google Shape;8583;p87"/>
            <p:cNvSpPr/>
            <p:nvPr/>
          </p:nvSpPr>
          <p:spPr>
            <a:xfrm>
              <a:off x="-51363075" y="3703000"/>
              <a:ext cx="18925" cy="63825"/>
            </a:xfrm>
            <a:custGeom>
              <a:avLst/>
              <a:gdLst/>
              <a:ahLst/>
              <a:cxnLst/>
              <a:rect l="l" t="t" r="r" b="b"/>
              <a:pathLst>
                <a:path w="757" h="2553" extrusionOk="0">
                  <a:moveTo>
                    <a:pt x="1" y="0"/>
                  </a:moveTo>
                  <a:lnTo>
                    <a:pt x="1" y="2552"/>
                  </a:lnTo>
                  <a:cubicBezTo>
                    <a:pt x="442" y="2269"/>
                    <a:pt x="757" y="1796"/>
                    <a:pt x="757" y="1261"/>
                  </a:cubicBezTo>
                  <a:cubicBezTo>
                    <a:pt x="757" y="757"/>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4" name="Google Shape;8584;p87"/>
            <p:cNvSpPr/>
            <p:nvPr/>
          </p:nvSpPr>
          <p:spPr>
            <a:xfrm>
              <a:off x="-51586750" y="3716375"/>
              <a:ext cx="207150" cy="89775"/>
            </a:xfrm>
            <a:custGeom>
              <a:avLst/>
              <a:gdLst/>
              <a:ahLst/>
              <a:cxnLst/>
              <a:rect l="l" t="t" r="r" b="b"/>
              <a:pathLst>
                <a:path w="8286" h="3591" extrusionOk="0">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5" name="Google Shape;8585;p87"/>
            <p:cNvSpPr/>
            <p:nvPr/>
          </p:nvSpPr>
          <p:spPr>
            <a:xfrm>
              <a:off x="-51497750" y="3666775"/>
              <a:ext cx="26000" cy="26800"/>
            </a:xfrm>
            <a:custGeom>
              <a:avLst/>
              <a:gdLst/>
              <a:ahLst/>
              <a:cxnLst/>
              <a:rect l="l" t="t" r="r" b="b"/>
              <a:pathLst>
                <a:path w="1040" h="1072" extrusionOk="0">
                  <a:moveTo>
                    <a:pt x="536" y="0"/>
                  </a:moveTo>
                  <a:lnTo>
                    <a:pt x="0" y="536"/>
                  </a:lnTo>
                  <a:lnTo>
                    <a:pt x="536" y="1071"/>
                  </a:lnTo>
                  <a:lnTo>
                    <a:pt x="1040" y="536"/>
                  </a:ln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86" name="Google Shape;8586;p87"/>
          <p:cNvSpPr txBox="1"/>
          <p:nvPr/>
        </p:nvSpPr>
        <p:spPr>
          <a:xfrm>
            <a:off x="849675" y="715988"/>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Help &amp; Support Icons</a:t>
            </a:r>
            <a:endParaRPr sz="2400">
              <a:solidFill>
                <a:srgbClr val="FFFFFF"/>
              </a:solidFill>
            </a:endParaRPr>
          </a:p>
        </p:txBody>
      </p:sp>
      <p:sp>
        <p:nvSpPr>
          <p:cNvPr id="8587" name="Google Shape;8587;p87"/>
          <p:cNvSpPr txBox="1"/>
          <p:nvPr/>
        </p:nvSpPr>
        <p:spPr>
          <a:xfrm>
            <a:off x="4858400" y="715988"/>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Avatar Icons</a:t>
            </a:r>
            <a:endParaRPr sz="2400">
              <a:solidFill>
                <a:srgbClr val="FFFFFF"/>
              </a:solidFill>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Shape 8591"/>
        <p:cNvGrpSpPr/>
        <p:nvPr/>
      </p:nvGrpSpPr>
      <p:grpSpPr>
        <a:xfrm>
          <a:off x="0" y="0"/>
          <a:ext cx="0" cy="0"/>
          <a:chOff x="0" y="0"/>
          <a:chExt cx="0" cy="0"/>
        </a:xfrm>
      </p:grpSpPr>
      <p:grpSp>
        <p:nvGrpSpPr>
          <p:cNvPr id="8592" name="Google Shape;8592;p88"/>
          <p:cNvGrpSpPr/>
          <p:nvPr/>
        </p:nvGrpSpPr>
        <p:grpSpPr>
          <a:xfrm>
            <a:off x="885675" y="1386849"/>
            <a:ext cx="276003" cy="357300"/>
            <a:chOff x="-50469125" y="3183175"/>
            <a:chExt cx="233150" cy="301825"/>
          </a:xfrm>
        </p:grpSpPr>
        <p:sp>
          <p:nvSpPr>
            <p:cNvPr id="8593" name="Google Shape;8593;p88"/>
            <p:cNvSpPr/>
            <p:nvPr/>
          </p:nvSpPr>
          <p:spPr>
            <a:xfrm>
              <a:off x="-50388775" y="3227275"/>
              <a:ext cx="70900" cy="70900"/>
            </a:xfrm>
            <a:custGeom>
              <a:avLst/>
              <a:gdLst/>
              <a:ahLst/>
              <a:cxnLst/>
              <a:rect l="l" t="t" r="r" b="b"/>
              <a:pathLst>
                <a:path w="2836" h="2836" extrusionOk="0">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4" name="Google Shape;8594;p88"/>
            <p:cNvSpPr/>
            <p:nvPr/>
          </p:nvSpPr>
          <p:spPr>
            <a:xfrm>
              <a:off x="-50469125" y="3290275"/>
              <a:ext cx="233150" cy="194725"/>
            </a:xfrm>
            <a:custGeom>
              <a:avLst/>
              <a:gdLst/>
              <a:ahLst/>
              <a:cxnLst/>
              <a:rect l="l" t="t" r="r" b="b"/>
              <a:pathLst>
                <a:path w="9326" h="7789" extrusionOk="0">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5" name="Google Shape;8595;p88"/>
            <p:cNvSpPr/>
            <p:nvPr/>
          </p:nvSpPr>
          <p:spPr>
            <a:xfrm>
              <a:off x="-50379325" y="3183175"/>
              <a:ext cx="52775" cy="34675"/>
            </a:xfrm>
            <a:custGeom>
              <a:avLst/>
              <a:gdLst/>
              <a:ahLst/>
              <a:cxnLst/>
              <a:rect l="l" t="t" r="r" b="b"/>
              <a:pathLst>
                <a:path w="2111" h="1387" extrusionOk="0">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6" name="Google Shape;8596;p88"/>
          <p:cNvGrpSpPr/>
          <p:nvPr/>
        </p:nvGrpSpPr>
        <p:grpSpPr>
          <a:xfrm>
            <a:off x="845574" y="1822251"/>
            <a:ext cx="356205" cy="355288"/>
            <a:chOff x="-50504575" y="3550975"/>
            <a:chExt cx="300900" cy="300125"/>
          </a:xfrm>
        </p:grpSpPr>
        <p:sp>
          <p:nvSpPr>
            <p:cNvPr id="8597" name="Google Shape;8597;p88"/>
            <p:cNvSpPr/>
            <p:nvPr/>
          </p:nvSpPr>
          <p:spPr>
            <a:xfrm>
              <a:off x="-50504575" y="3550975"/>
              <a:ext cx="300900" cy="176475"/>
            </a:xfrm>
            <a:custGeom>
              <a:avLst/>
              <a:gdLst/>
              <a:ahLst/>
              <a:cxnLst/>
              <a:rect l="l" t="t" r="r" b="b"/>
              <a:pathLst>
                <a:path w="12036" h="7059" extrusionOk="0">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8" name="Google Shape;8598;p88"/>
            <p:cNvSpPr/>
            <p:nvPr/>
          </p:nvSpPr>
          <p:spPr>
            <a:xfrm>
              <a:off x="-50432100" y="3622650"/>
              <a:ext cx="157550" cy="175675"/>
            </a:xfrm>
            <a:custGeom>
              <a:avLst/>
              <a:gdLst/>
              <a:ahLst/>
              <a:cxnLst/>
              <a:rect l="l" t="t" r="r" b="b"/>
              <a:pathLst>
                <a:path w="6302" h="7027" extrusionOk="0">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9" name="Google Shape;8599;p88"/>
            <p:cNvSpPr/>
            <p:nvPr/>
          </p:nvSpPr>
          <p:spPr>
            <a:xfrm>
              <a:off x="-50414775" y="3815625"/>
              <a:ext cx="122900" cy="35475"/>
            </a:xfrm>
            <a:custGeom>
              <a:avLst/>
              <a:gdLst/>
              <a:ahLst/>
              <a:cxnLst/>
              <a:rect l="l" t="t" r="r" b="b"/>
              <a:pathLst>
                <a:path w="4916" h="1419" extrusionOk="0">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0" name="Google Shape;8600;p88"/>
            <p:cNvSpPr/>
            <p:nvPr/>
          </p:nvSpPr>
          <p:spPr>
            <a:xfrm>
              <a:off x="-50362000" y="3727425"/>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1" name="Google Shape;8601;p88"/>
          <p:cNvGrpSpPr/>
          <p:nvPr/>
        </p:nvGrpSpPr>
        <p:grpSpPr>
          <a:xfrm>
            <a:off x="845574" y="2260493"/>
            <a:ext cx="356205" cy="354341"/>
            <a:chOff x="-50503000" y="3921175"/>
            <a:chExt cx="300900" cy="299325"/>
          </a:xfrm>
        </p:grpSpPr>
        <p:sp>
          <p:nvSpPr>
            <p:cNvPr id="8602" name="Google Shape;8602;p88"/>
            <p:cNvSpPr/>
            <p:nvPr/>
          </p:nvSpPr>
          <p:spPr>
            <a:xfrm>
              <a:off x="-50432900" y="3921175"/>
              <a:ext cx="177250" cy="53575"/>
            </a:xfrm>
            <a:custGeom>
              <a:avLst/>
              <a:gdLst/>
              <a:ahLst/>
              <a:cxnLst/>
              <a:rect l="l" t="t" r="r" b="b"/>
              <a:pathLst>
                <a:path w="7090" h="2143" extrusionOk="0">
                  <a:moveTo>
                    <a:pt x="1" y="0"/>
                  </a:moveTo>
                  <a:lnTo>
                    <a:pt x="1" y="2143"/>
                  </a:lnTo>
                  <a:lnTo>
                    <a:pt x="7089" y="2143"/>
                  </a:lnTo>
                  <a:lnTo>
                    <a:pt x="7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3" name="Google Shape;8603;p88"/>
            <p:cNvSpPr/>
            <p:nvPr/>
          </p:nvSpPr>
          <p:spPr>
            <a:xfrm>
              <a:off x="-50503000" y="3921175"/>
              <a:ext cx="52800" cy="53575"/>
            </a:xfrm>
            <a:custGeom>
              <a:avLst/>
              <a:gdLst/>
              <a:ahLst/>
              <a:cxnLst/>
              <a:rect l="l" t="t" r="r" b="b"/>
              <a:pathLst>
                <a:path w="2112" h="2143" extrusionOk="0">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4" name="Google Shape;8604;p88"/>
            <p:cNvSpPr/>
            <p:nvPr/>
          </p:nvSpPr>
          <p:spPr>
            <a:xfrm>
              <a:off x="-50237550" y="3921175"/>
              <a:ext cx="35450" cy="53575"/>
            </a:xfrm>
            <a:custGeom>
              <a:avLst/>
              <a:gdLst/>
              <a:ahLst/>
              <a:cxnLst/>
              <a:rect l="l" t="t" r="r" b="b"/>
              <a:pathLst>
                <a:path w="1418" h="2143" extrusionOk="0">
                  <a:moveTo>
                    <a:pt x="0" y="0"/>
                  </a:moveTo>
                  <a:lnTo>
                    <a:pt x="0" y="2143"/>
                  </a:lnTo>
                  <a:lnTo>
                    <a:pt x="347" y="2143"/>
                  </a:lnTo>
                  <a:cubicBezTo>
                    <a:pt x="945" y="2143"/>
                    <a:pt x="1418" y="1670"/>
                    <a:pt x="1418" y="1071"/>
                  </a:cubicBezTo>
                  <a:cubicBezTo>
                    <a:pt x="1418" y="473"/>
                    <a:pt x="945"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5" name="Google Shape;8605;p88"/>
            <p:cNvSpPr/>
            <p:nvPr/>
          </p:nvSpPr>
          <p:spPr>
            <a:xfrm>
              <a:off x="-50414775" y="4045625"/>
              <a:ext cx="159125" cy="122875"/>
            </a:xfrm>
            <a:custGeom>
              <a:avLst/>
              <a:gdLst/>
              <a:ahLst/>
              <a:cxnLst/>
              <a:rect l="l" t="t" r="r" b="b"/>
              <a:pathLst>
                <a:path w="6365" h="4915" extrusionOk="0">
                  <a:moveTo>
                    <a:pt x="0" y="0"/>
                  </a:moveTo>
                  <a:lnTo>
                    <a:pt x="0" y="4915"/>
                  </a:lnTo>
                  <a:lnTo>
                    <a:pt x="6364" y="4915"/>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6" name="Google Shape;8606;p88"/>
            <p:cNvSpPr/>
            <p:nvPr/>
          </p:nvSpPr>
          <p:spPr>
            <a:xfrm>
              <a:off x="-50503000" y="3992050"/>
              <a:ext cx="300900" cy="228450"/>
            </a:xfrm>
            <a:custGeom>
              <a:avLst/>
              <a:gdLst/>
              <a:ahLst/>
              <a:cxnLst/>
              <a:rect l="l" t="t" r="r" b="b"/>
              <a:pathLst>
                <a:path w="12036" h="9138" extrusionOk="0">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7" name="Google Shape;8607;p88"/>
          <p:cNvGrpSpPr/>
          <p:nvPr/>
        </p:nvGrpSpPr>
        <p:grpSpPr>
          <a:xfrm>
            <a:off x="3049627" y="1406411"/>
            <a:ext cx="355258" cy="356205"/>
            <a:chOff x="-48630025" y="3199700"/>
            <a:chExt cx="300100" cy="300900"/>
          </a:xfrm>
        </p:grpSpPr>
        <p:sp>
          <p:nvSpPr>
            <p:cNvPr id="8608" name="Google Shape;8608;p88"/>
            <p:cNvSpPr/>
            <p:nvPr/>
          </p:nvSpPr>
          <p:spPr>
            <a:xfrm>
              <a:off x="-48630025" y="3199700"/>
              <a:ext cx="300100" cy="300900"/>
            </a:xfrm>
            <a:custGeom>
              <a:avLst/>
              <a:gdLst/>
              <a:ahLst/>
              <a:cxnLst/>
              <a:rect l="l" t="t" r="r" b="b"/>
              <a:pathLst>
                <a:path w="12004" h="12036" extrusionOk="0">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9" name="Google Shape;8609;p88"/>
            <p:cNvSpPr/>
            <p:nvPr/>
          </p:nvSpPr>
          <p:spPr>
            <a:xfrm>
              <a:off x="-48524475" y="3306025"/>
              <a:ext cx="88225" cy="89050"/>
            </a:xfrm>
            <a:custGeom>
              <a:avLst/>
              <a:gdLst/>
              <a:ahLst/>
              <a:cxnLst/>
              <a:rect l="l" t="t" r="r" b="b"/>
              <a:pathLst>
                <a:path w="3529" h="3562" extrusionOk="0">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0" name="Google Shape;8610;p88"/>
            <p:cNvSpPr/>
            <p:nvPr/>
          </p:nvSpPr>
          <p:spPr>
            <a:xfrm>
              <a:off x="-48489025" y="3341475"/>
              <a:ext cx="17350" cy="18150"/>
            </a:xfrm>
            <a:custGeom>
              <a:avLst/>
              <a:gdLst/>
              <a:ahLst/>
              <a:cxnLst/>
              <a:rect l="l" t="t" r="r" b="b"/>
              <a:pathLst>
                <a:path w="694" h="726" extrusionOk="0">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1" name="Google Shape;8611;p88"/>
          <p:cNvGrpSpPr/>
          <p:nvPr/>
        </p:nvGrpSpPr>
        <p:grpSpPr>
          <a:xfrm>
            <a:off x="3049627" y="1843707"/>
            <a:ext cx="355258" cy="355258"/>
            <a:chOff x="-48630025" y="3569100"/>
            <a:chExt cx="300100" cy="300100"/>
          </a:xfrm>
        </p:grpSpPr>
        <p:sp>
          <p:nvSpPr>
            <p:cNvPr id="8612" name="Google Shape;8612;p88"/>
            <p:cNvSpPr/>
            <p:nvPr/>
          </p:nvSpPr>
          <p:spPr>
            <a:xfrm>
              <a:off x="-48400825" y="3710875"/>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3" name="Google Shape;8613;p88"/>
            <p:cNvSpPr/>
            <p:nvPr/>
          </p:nvSpPr>
          <p:spPr>
            <a:xfrm>
              <a:off x="-48400825" y="378175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4" name="Google Shape;8614;p88"/>
            <p:cNvSpPr/>
            <p:nvPr/>
          </p:nvSpPr>
          <p:spPr>
            <a:xfrm>
              <a:off x="-48488250" y="3710875"/>
              <a:ext cx="18150" cy="17350"/>
            </a:xfrm>
            <a:custGeom>
              <a:avLst/>
              <a:gdLst/>
              <a:ahLst/>
              <a:cxnLst/>
              <a:rect l="l" t="t" r="r" b="b"/>
              <a:pathLst>
                <a:path w="726" h="694" extrusionOk="0">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5" name="Google Shape;8615;p88"/>
            <p:cNvSpPr/>
            <p:nvPr/>
          </p:nvSpPr>
          <p:spPr>
            <a:xfrm>
              <a:off x="-48488250" y="364000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6" name="Google Shape;8616;p88"/>
            <p:cNvSpPr/>
            <p:nvPr/>
          </p:nvSpPr>
          <p:spPr>
            <a:xfrm>
              <a:off x="-48400825" y="36400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7" name="Google Shape;8617;p88"/>
            <p:cNvSpPr/>
            <p:nvPr/>
          </p:nvSpPr>
          <p:spPr>
            <a:xfrm>
              <a:off x="-48541800" y="3569100"/>
              <a:ext cx="211875" cy="300100"/>
            </a:xfrm>
            <a:custGeom>
              <a:avLst/>
              <a:gdLst/>
              <a:ahLst/>
              <a:cxnLst/>
              <a:rect l="l" t="t" r="r" b="b"/>
              <a:pathLst>
                <a:path w="8475" h="12004" extrusionOk="0">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8" name="Google Shape;8618;p88"/>
            <p:cNvSpPr/>
            <p:nvPr/>
          </p:nvSpPr>
          <p:spPr>
            <a:xfrm>
              <a:off x="-48488250" y="378175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9" name="Google Shape;8619;p88"/>
            <p:cNvSpPr/>
            <p:nvPr/>
          </p:nvSpPr>
          <p:spPr>
            <a:xfrm>
              <a:off x="-48630025" y="3569900"/>
              <a:ext cx="71700" cy="87450"/>
            </a:xfrm>
            <a:custGeom>
              <a:avLst/>
              <a:gdLst/>
              <a:ahLst/>
              <a:cxnLst/>
              <a:rect l="l" t="t" r="r" b="b"/>
              <a:pathLst>
                <a:path w="2868" h="3498" extrusionOk="0">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0" name="Google Shape;8620;p88"/>
            <p:cNvSpPr/>
            <p:nvPr/>
          </p:nvSpPr>
          <p:spPr>
            <a:xfrm>
              <a:off x="-48626875" y="3668350"/>
              <a:ext cx="64625" cy="42550"/>
            </a:xfrm>
            <a:custGeom>
              <a:avLst/>
              <a:gdLst/>
              <a:ahLst/>
              <a:cxnLst/>
              <a:rect l="l" t="t" r="r" b="b"/>
              <a:pathLst>
                <a:path w="2585" h="1702" extrusionOk="0">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1" name="Google Shape;8621;p88"/>
            <p:cNvSpPr/>
            <p:nvPr/>
          </p:nvSpPr>
          <p:spPr>
            <a:xfrm>
              <a:off x="-48630025" y="3727425"/>
              <a:ext cx="70925" cy="141775"/>
            </a:xfrm>
            <a:custGeom>
              <a:avLst/>
              <a:gdLst/>
              <a:ahLst/>
              <a:cxnLst/>
              <a:rect l="l" t="t" r="r" b="b"/>
              <a:pathLst>
                <a:path w="2837" h="5671" extrusionOk="0">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22" name="Google Shape;8622;p88"/>
          <p:cNvGrpSpPr/>
          <p:nvPr/>
        </p:nvGrpSpPr>
        <p:grpSpPr>
          <a:xfrm>
            <a:off x="3050101" y="2281003"/>
            <a:ext cx="354311" cy="353394"/>
            <a:chOff x="-48629225" y="3938500"/>
            <a:chExt cx="299300" cy="298525"/>
          </a:xfrm>
        </p:grpSpPr>
        <p:sp>
          <p:nvSpPr>
            <p:cNvPr id="8623" name="Google Shape;8623;p88"/>
            <p:cNvSpPr/>
            <p:nvPr/>
          </p:nvSpPr>
          <p:spPr>
            <a:xfrm>
              <a:off x="-48629225" y="3938500"/>
              <a:ext cx="299300" cy="298525"/>
            </a:xfrm>
            <a:custGeom>
              <a:avLst/>
              <a:gdLst/>
              <a:ahLst/>
              <a:cxnLst/>
              <a:rect l="l" t="t" r="r" b="b"/>
              <a:pathLst>
                <a:path w="11972" h="11941" extrusionOk="0">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4" name="Google Shape;8624;p88"/>
            <p:cNvSpPr/>
            <p:nvPr/>
          </p:nvSpPr>
          <p:spPr>
            <a:xfrm>
              <a:off x="-48496900" y="4119650"/>
              <a:ext cx="35450" cy="47275"/>
            </a:xfrm>
            <a:custGeom>
              <a:avLst/>
              <a:gdLst/>
              <a:ahLst/>
              <a:cxnLst/>
              <a:rect l="l" t="t" r="r" b="b"/>
              <a:pathLst>
                <a:path w="1418" h="1891" extrusionOk="0">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5" name="Google Shape;8625;p88"/>
            <p:cNvSpPr/>
            <p:nvPr/>
          </p:nvSpPr>
          <p:spPr>
            <a:xfrm>
              <a:off x="-48495325" y="4073175"/>
              <a:ext cx="29950" cy="31325"/>
            </a:xfrm>
            <a:custGeom>
              <a:avLst/>
              <a:gdLst/>
              <a:ahLst/>
              <a:cxnLst/>
              <a:rect l="l" t="t" r="r" b="b"/>
              <a:pathLst>
                <a:path w="1198" h="1253" extrusionOk="0">
                  <a:moveTo>
                    <a:pt x="599" y="1"/>
                  </a:moveTo>
                  <a:lnTo>
                    <a:pt x="0" y="1135"/>
                  </a:lnTo>
                  <a:cubicBezTo>
                    <a:pt x="205" y="1214"/>
                    <a:pt x="410" y="1253"/>
                    <a:pt x="610" y="1253"/>
                  </a:cubicBezTo>
                  <a:cubicBezTo>
                    <a:pt x="811" y="1253"/>
                    <a:pt x="1008" y="1214"/>
                    <a:pt x="1197"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6" name="Google Shape;8626;p88"/>
            <p:cNvSpPr/>
            <p:nvPr/>
          </p:nvSpPr>
          <p:spPr>
            <a:xfrm>
              <a:off x="-48559125" y="4009375"/>
              <a:ext cx="159900" cy="149675"/>
            </a:xfrm>
            <a:custGeom>
              <a:avLst/>
              <a:gdLst/>
              <a:ahLst/>
              <a:cxnLst/>
              <a:rect l="l" t="t" r="r" b="b"/>
              <a:pathLst>
                <a:path w="6396" h="5987" extrusionOk="0">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27" name="Google Shape;8627;p88"/>
          <p:cNvGrpSpPr/>
          <p:nvPr/>
        </p:nvGrpSpPr>
        <p:grpSpPr>
          <a:xfrm>
            <a:off x="1785504" y="2752344"/>
            <a:ext cx="311458" cy="354341"/>
            <a:chOff x="-46762575" y="3200500"/>
            <a:chExt cx="263100" cy="299325"/>
          </a:xfrm>
        </p:grpSpPr>
        <p:sp>
          <p:nvSpPr>
            <p:cNvPr id="8628" name="Google Shape;8628;p88"/>
            <p:cNvSpPr/>
            <p:nvPr/>
          </p:nvSpPr>
          <p:spPr>
            <a:xfrm>
              <a:off x="-46762575" y="3393475"/>
              <a:ext cx="263100" cy="106350"/>
            </a:xfrm>
            <a:custGeom>
              <a:avLst/>
              <a:gdLst/>
              <a:ahLst/>
              <a:cxnLst/>
              <a:rect l="l" t="t" r="r" b="b"/>
              <a:pathLst>
                <a:path w="10524" h="4254" extrusionOk="0">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9" name="Google Shape;8629;p88"/>
            <p:cNvSpPr/>
            <p:nvPr/>
          </p:nvSpPr>
          <p:spPr>
            <a:xfrm>
              <a:off x="-46743650" y="3200500"/>
              <a:ext cx="228425" cy="176450"/>
            </a:xfrm>
            <a:custGeom>
              <a:avLst/>
              <a:gdLst/>
              <a:ahLst/>
              <a:cxnLst/>
              <a:rect l="l" t="t" r="r" b="b"/>
              <a:pathLst>
                <a:path w="9137" h="7058" extrusionOk="0">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0" name="Google Shape;8630;p88"/>
            <p:cNvSpPr/>
            <p:nvPr/>
          </p:nvSpPr>
          <p:spPr>
            <a:xfrm>
              <a:off x="-46638125" y="3289500"/>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1" name="Google Shape;8631;p88"/>
            <p:cNvSpPr/>
            <p:nvPr/>
          </p:nvSpPr>
          <p:spPr>
            <a:xfrm>
              <a:off x="-46696400" y="3345425"/>
              <a:ext cx="63025" cy="31525"/>
            </a:xfrm>
            <a:custGeom>
              <a:avLst/>
              <a:gdLst/>
              <a:ahLst/>
              <a:cxnLst/>
              <a:rect l="l" t="t" r="r" b="b"/>
              <a:pathLst>
                <a:path w="2521" h="1261" extrusionOk="0">
                  <a:moveTo>
                    <a:pt x="1261" y="0"/>
                  </a:moveTo>
                  <a:lnTo>
                    <a:pt x="0" y="1260"/>
                  </a:lnTo>
                  <a:lnTo>
                    <a:pt x="2521" y="1260"/>
                  </a:lnTo>
                  <a:lnTo>
                    <a:pt x="1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2" name="Google Shape;8632;p88"/>
            <p:cNvSpPr/>
            <p:nvPr/>
          </p:nvSpPr>
          <p:spPr>
            <a:xfrm>
              <a:off x="-46616850" y="3345425"/>
              <a:ext cx="53575" cy="31525"/>
            </a:xfrm>
            <a:custGeom>
              <a:avLst/>
              <a:gdLst/>
              <a:ahLst/>
              <a:cxnLst/>
              <a:rect l="l" t="t" r="r" b="b"/>
              <a:pathLst>
                <a:path w="2143" h="1261" extrusionOk="0">
                  <a:moveTo>
                    <a:pt x="883" y="0"/>
                  </a:moveTo>
                  <a:lnTo>
                    <a:pt x="0" y="945"/>
                  </a:lnTo>
                  <a:lnTo>
                    <a:pt x="315" y="1260"/>
                  </a:lnTo>
                  <a:lnTo>
                    <a:pt x="2143" y="1260"/>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33" name="Google Shape;8633;p88"/>
          <p:cNvGrpSpPr/>
          <p:nvPr/>
        </p:nvGrpSpPr>
        <p:grpSpPr>
          <a:xfrm>
            <a:off x="1763589" y="3211066"/>
            <a:ext cx="355288" cy="312375"/>
            <a:chOff x="-46779900" y="3588000"/>
            <a:chExt cx="300125" cy="263875"/>
          </a:xfrm>
        </p:grpSpPr>
        <p:sp>
          <p:nvSpPr>
            <p:cNvPr id="8634" name="Google Shape;8634;p88"/>
            <p:cNvSpPr/>
            <p:nvPr/>
          </p:nvSpPr>
          <p:spPr>
            <a:xfrm>
              <a:off x="-46746025" y="3588000"/>
              <a:ext cx="230800" cy="263875"/>
            </a:xfrm>
            <a:custGeom>
              <a:avLst/>
              <a:gdLst/>
              <a:ahLst/>
              <a:cxnLst/>
              <a:rect l="l" t="t" r="r" b="b"/>
              <a:pathLst>
                <a:path w="9232" h="10555" extrusionOk="0">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5" name="Google Shape;8635;p88"/>
            <p:cNvSpPr/>
            <p:nvPr/>
          </p:nvSpPr>
          <p:spPr>
            <a:xfrm>
              <a:off x="-46674350" y="3710075"/>
              <a:ext cx="91400" cy="122900"/>
            </a:xfrm>
            <a:custGeom>
              <a:avLst/>
              <a:gdLst/>
              <a:ahLst/>
              <a:cxnLst/>
              <a:rect l="l" t="t" r="r" b="b"/>
              <a:pathLst>
                <a:path w="3656" h="4916" extrusionOk="0">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6" name="Google Shape;8636;p88"/>
            <p:cNvSpPr/>
            <p:nvPr/>
          </p:nvSpPr>
          <p:spPr>
            <a:xfrm>
              <a:off x="-46779900" y="3754200"/>
              <a:ext cx="17350" cy="70125"/>
            </a:xfrm>
            <a:custGeom>
              <a:avLst/>
              <a:gdLst/>
              <a:ahLst/>
              <a:cxnLst/>
              <a:rect l="l" t="t" r="r" b="b"/>
              <a:pathLst>
                <a:path w="694" h="2805" extrusionOk="0">
                  <a:moveTo>
                    <a:pt x="694" y="0"/>
                  </a:moveTo>
                  <a:cubicBezTo>
                    <a:pt x="253" y="347"/>
                    <a:pt x="1" y="819"/>
                    <a:pt x="1" y="1418"/>
                  </a:cubicBezTo>
                  <a:cubicBezTo>
                    <a:pt x="1" y="2017"/>
                    <a:pt x="253" y="2458"/>
                    <a:pt x="694" y="2804"/>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7" name="Google Shape;8637;p88"/>
            <p:cNvSpPr/>
            <p:nvPr/>
          </p:nvSpPr>
          <p:spPr>
            <a:xfrm>
              <a:off x="-46497925" y="3754200"/>
              <a:ext cx="18150" cy="70125"/>
            </a:xfrm>
            <a:custGeom>
              <a:avLst/>
              <a:gdLst/>
              <a:ahLst/>
              <a:cxnLst/>
              <a:rect l="l" t="t" r="r" b="b"/>
              <a:pathLst>
                <a:path w="726" h="2805" extrusionOk="0">
                  <a:moveTo>
                    <a:pt x="1" y="0"/>
                  </a:moveTo>
                  <a:lnTo>
                    <a:pt x="1" y="2804"/>
                  </a:lnTo>
                  <a:cubicBezTo>
                    <a:pt x="442" y="2489"/>
                    <a:pt x="725" y="1954"/>
                    <a:pt x="725" y="1418"/>
                  </a:cubicBezTo>
                  <a:cubicBezTo>
                    <a:pt x="725" y="851"/>
                    <a:pt x="442"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38" name="Google Shape;8638;p88"/>
          <p:cNvGrpSpPr/>
          <p:nvPr/>
        </p:nvGrpSpPr>
        <p:grpSpPr>
          <a:xfrm>
            <a:off x="1764062" y="3625988"/>
            <a:ext cx="354341" cy="353394"/>
            <a:chOff x="-46779100" y="3938500"/>
            <a:chExt cx="299325" cy="298525"/>
          </a:xfrm>
        </p:grpSpPr>
        <p:sp>
          <p:nvSpPr>
            <p:cNvPr id="8639" name="Google Shape;8639;p88"/>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0" name="Google Shape;8640;p88"/>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41" name="Google Shape;8641;p88"/>
          <p:cNvGrpSpPr/>
          <p:nvPr/>
        </p:nvGrpSpPr>
        <p:grpSpPr>
          <a:xfrm>
            <a:off x="3971800" y="2758855"/>
            <a:ext cx="355258" cy="355288"/>
            <a:chOff x="-44924250" y="3206000"/>
            <a:chExt cx="300100" cy="300125"/>
          </a:xfrm>
        </p:grpSpPr>
        <p:sp>
          <p:nvSpPr>
            <p:cNvPr id="8642" name="Google Shape;8642;p88"/>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3" name="Google Shape;8643;p88"/>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4" name="Google Shape;8644;p88"/>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5" name="Google Shape;8645;p88"/>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6" name="Google Shape;8646;p88"/>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47" name="Google Shape;8647;p88"/>
          <p:cNvGrpSpPr/>
          <p:nvPr/>
        </p:nvGrpSpPr>
        <p:grpSpPr>
          <a:xfrm>
            <a:off x="1286286" y="1386849"/>
            <a:ext cx="355258" cy="355258"/>
            <a:chOff x="-50134375" y="3183175"/>
            <a:chExt cx="300100" cy="300100"/>
          </a:xfrm>
        </p:grpSpPr>
        <p:sp>
          <p:nvSpPr>
            <p:cNvPr id="8648" name="Google Shape;8648;p88"/>
            <p:cNvSpPr/>
            <p:nvPr/>
          </p:nvSpPr>
          <p:spPr>
            <a:xfrm>
              <a:off x="-50134375" y="3270600"/>
              <a:ext cx="87450" cy="53575"/>
            </a:xfrm>
            <a:custGeom>
              <a:avLst/>
              <a:gdLst/>
              <a:ahLst/>
              <a:cxnLst/>
              <a:rect l="l" t="t" r="r" b="b"/>
              <a:pathLst>
                <a:path w="3498" h="2143" extrusionOk="0">
                  <a:moveTo>
                    <a:pt x="0" y="0"/>
                  </a:moveTo>
                  <a:lnTo>
                    <a:pt x="0" y="2143"/>
                  </a:lnTo>
                  <a:lnTo>
                    <a:pt x="3497" y="2143"/>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9" name="Google Shape;8649;p88"/>
            <p:cNvSpPr/>
            <p:nvPr/>
          </p:nvSpPr>
          <p:spPr>
            <a:xfrm>
              <a:off x="-50134375" y="3340700"/>
              <a:ext cx="87450" cy="54375"/>
            </a:xfrm>
            <a:custGeom>
              <a:avLst/>
              <a:gdLst/>
              <a:ahLst/>
              <a:cxnLst/>
              <a:rect l="l" t="t" r="r" b="b"/>
              <a:pathLst>
                <a:path w="3498" h="2175" extrusionOk="0">
                  <a:moveTo>
                    <a:pt x="0" y="0"/>
                  </a:moveTo>
                  <a:lnTo>
                    <a:pt x="0" y="2174"/>
                  </a:lnTo>
                  <a:cubicBezTo>
                    <a:pt x="441" y="1701"/>
                    <a:pt x="1071" y="1418"/>
                    <a:pt x="1765" y="1418"/>
                  </a:cubicBezTo>
                  <a:cubicBezTo>
                    <a:pt x="2426" y="1418"/>
                    <a:pt x="3056" y="1670"/>
                    <a:pt x="3497" y="2174"/>
                  </a:cubicBez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0" name="Google Shape;8650;p88"/>
            <p:cNvSpPr/>
            <p:nvPr/>
          </p:nvSpPr>
          <p:spPr>
            <a:xfrm>
              <a:off x="-50134375" y="3183175"/>
              <a:ext cx="87450" cy="70125"/>
            </a:xfrm>
            <a:custGeom>
              <a:avLst/>
              <a:gdLst/>
              <a:ahLst/>
              <a:cxnLst/>
              <a:rect l="l" t="t" r="r" b="b"/>
              <a:pathLst>
                <a:path w="3498" h="2805" extrusionOk="0">
                  <a:moveTo>
                    <a:pt x="347" y="0"/>
                  </a:moveTo>
                  <a:cubicBezTo>
                    <a:pt x="158" y="0"/>
                    <a:pt x="0" y="158"/>
                    <a:pt x="0" y="347"/>
                  </a:cubicBezTo>
                  <a:lnTo>
                    <a:pt x="0" y="2804"/>
                  </a:lnTo>
                  <a:lnTo>
                    <a:pt x="3497" y="2804"/>
                  </a:lnTo>
                  <a:lnTo>
                    <a:pt x="3497" y="347"/>
                  </a:lnTo>
                  <a:cubicBezTo>
                    <a:pt x="3497" y="158"/>
                    <a:pt x="3340"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1" name="Google Shape;8651;p88"/>
            <p:cNvSpPr/>
            <p:nvPr/>
          </p:nvSpPr>
          <p:spPr>
            <a:xfrm>
              <a:off x="-50028050" y="3363525"/>
              <a:ext cx="37050" cy="75650"/>
            </a:xfrm>
            <a:custGeom>
              <a:avLst/>
              <a:gdLst/>
              <a:ahLst/>
              <a:cxnLst/>
              <a:rect l="l" t="t" r="r" b="b"/>
              <a:pathLst>
                <a:path w="1482" h="3026" extrusionOk="0">
                  <a:moveTo>
                    <a:pt x="0" y="1"/>
                  </a:moveTo>
                  <a:lnTo>
                    <a:pt x="0" y="3025"/>
                  </a:lnTo>
                  <a:lnTo>
                    <a:pt x="1481" y="1482"/>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2" name="Google Shape;8652;p88"/>
            <p:cNvSpPr/>
            <p:nvPr/>
          </p:nvSpPr>
          <p:spPr>
            <a:xfrm>
              <a:off x="-50028050" y="3287125"/>
              <a:ext cx="88225" cy="101625"/>
            </a:xfrm>
            <a:custGeom>
              <a:avLst/>
              <a:gdLst/>
              <a:ahLst/>
              <a:cxnLst/>
              <a:rect l="l" t="t" r="r" b="b"/>
              <a:pathLst>
                <a:path w="3529" h="4065" extrusionOk="0">
                  <a:moveTo>
                    <a:pt x="1072" y="1"/>
                  </a:moveTo>
                  <a:lnTo>
                    <a:pt x="0" y="1104"/>
                  </a:lnTo>
                  <a:lnTo>
                    <a:pt x="0" y="2049"/>
                  </a:lnTo>
                  <a:lnTo>
                    <a:pt x="2017" y="4065"/>
                  </a:lnTo>
                  <a:lnTo>
                    <a:pt x="3529" y="2490"/>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3" name="Google Shape;8653;p88"/>
            <p:cNvSpPr/>
            <p:nvPr/>
          </p:nvSpPr>
          <p:spPr>
            <a:xfrm>
              <a:off x="-49988675" y="3225700"/>
              <a:ext cx="111875" cy="111875"/>
            </a:xfrm>
            <a:custGeom>
              <a:avLst/>
              <a:gdLst/>
              <a:ahLst/>
              <a:cxnLst/>
              <a:rect l="l" t="t" r="r" b="b"/>
              <a:pathLst>
                <a:path w="4475" h="4475" extrusionOk="0">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4" name="Google Shape;8654;p88"/>
            <p:cNvSpPr/>
            <p:nvPr/>
          </p:nvSpPr>
          <p:spPr>
            <a:xfrm>
              <a:off x="-50134375" y="3395050"/>
              <a:ext cx="89025" cy="88225"/>
            </a:xfrm>
            <a:custGeom>
              <a:avLst/>
              <a:gdLst/>
              <a:ahLst/>
              <a:cxnLst/>
              <a:rect l="l" t="t" r="r" b="b"/>
              <a:pathLst>
                <a:path w="3561" h="3529" extrusionOk="0">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5" name="Google Shape;8655;p88"/>
            <p:cNvSpPr/>
            <p:nvPr/>
          </p:nvSpPr>
          <p:spPr>
            <a:xfrm>
              <a:off x="-50045375" y="3428900"/>
              <a:ext cx="52800" cy="53600"/>
            </a:xfrm>
            <a:custGeom>
              <a:avLst/>
              <a:gdLst/>
              <a:ahLst/>
              <a:cxnLst/>
              <a:rect l="l" t="t" r="r" b="b"/>
              <a:pathLst>
                <a:path w="2112" h="2144" extrusionOk="0">
                  <a:moveTo>
                    <a:pt x="2111" y="1"/>
                  </a:move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6" name="Google Shape;8656;p88"/>
            <p:cNvSpPr/>
            <p:nvPr/>
          </p:nvSpPr>
          <p:spPr>
            <a:xfrm>
              <a:off x="-49975275" y="3395050"/>
              <a:ext cx="52775" cy="87450"/>
            </a:xfrm>
            <a:custGeom>
              <a:avLst/>
              <a:gdLst/>
              <a:ahLst/>
              <a:cxnLst/>
              <a:rect l="l" t="t" r="r" b="b"/>
              <a:pathLst>
                <a:path w="2111" h="3498" extrusionOk="0">
                  <a:moveTo>
                    <a:pt x="693" y="0"/>
                  </a:moveTo>
                  <a:lnTo>
                    <a:pt x="0" y="662"/>
                  </a:lnTo>
                  <a:lnTo>
                    <a:pt x="0" y="3497"/>
                  </a:lnTo>
                  <a:lnTo>
                    <a:pt x="2111" y="3497"/>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7" name="Google Shape;8657;p88"/>
            <p:cNvSpPr/>
            <p:nvPr/>
          </p:nvSpPr>
          <p:spPr>
            <a:xfrm>
              <a:off x="-49905175" y="3395050"/>
              <a:ext cx="70900" cy="87450"/>
            </a:xfrm>
            <a:custGeom>
              <a:avLst/>
              <a:gdLst/>
              <a:ahLst/>
              <a:cxnLst/>
              <a:rect l="l" t="t" r="r" b="b"/>
              <a:pathLst>
                <a:path w="2836" h="3498" extrusionOk="0">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58" name="Google Shape;8658;p88"/>
          <p:cNvGrpSpPr/>
          <p:nvPr/>
        </p:nvGrpSpPr>
        <p:grpSpPr>
          <a:xfrm>
            <a:off x="1286286" y="1822251"/>
            <a:ext cx="355258" cy="355288"/>
            <a:chOff x="-50134375" y="3550975"/>
            <a:chExt cx="300100" cy="300125"/>
          </a:xfrm>
        </p:grpSpPr>
        <p:sp>
          <p:nvSpPr>
            <p:cNvPr id="8659" name="Google Shape;8659;p88"/>
            <p:cNvSpPr/>
            <p:nvPr/>
          </p:nvSpPr>
          <p:spPr>
            <a:xfrm>
              <a:off x="-50134375" y="3550975"/>
              <a:ext cx="300100" cy="300125"/>
            </a:xfrm>
            <a:custGeom>
              <a:avLst/>
              <a:gdLst/>
              <a:ahLst/>
              <a:cxnLst/>
              <a:rect l="l" t="t" r="r" b="b"/>
              <a:pathLst>
                <a:path w="12004" h="12005" extrusionOk="0">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0" name="Google Shape;8660;p88"/>
            <p:cNvSpPr/>
            <p:nvPr/>
          </p:nvSpPr>
          <p:spPr>
            <a:xfrm>
              <a:off x="-50054825" y="3603750"/>
              <a:ext cx="141800" cy="194575"/>
            </a:xfrm>
            <a:custGeom>
              <a:avLst/>
              <a:gdLst/>
              <a:ahLst/>
              <a:cxnLst/>
              <a:rect l="l" t="t" r="r" b="b"/>
              <a:pathLst>
                <a:path w="5672" h="7783" extrusionOk="0">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61" name="Google Shape;8661;p88"/>
          <p:cNvGrpSpPr/>
          <p:nvPr/>
        </p:nvGrpSpPr>
        <p:grpSpPr>
          <a:xfrm>
            <a:off x="1286286" y="2259783"/>
            <a:ext cx="355258" cy="355051"/>
            <a:chOff x="-50134375" y="3920575"/>
            <a:chExt cx="300100" cy="299925"/>
          </a:xfrm>
        </p:grpSpPr>
        <p:sp>
          <p:nvSpPr>
            <p:cNvPr id="8662" name="Google Shape;8662;p88"/>
            <p:cNvSpPr/>
            <p:nvPr/>
          </p:nvSpPr>
          <p:spPr>
            <a:xfrm>
              <a:off x="-49985525" y="3920575"/>
              <a:ext cx="151250" cy="151850"/>
            </a:xfrm>
            <a:custGeom>
              <a:avLst/>
              <a:gdLst/>
              <a:ahLst/>
              <a:cxnLst/>
              <a:rect l="l" t="t" r="r" b="b"/>
              <a:pathLst>
                <a:path w="6050" h="6074" extrusionOk="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3" name="Google Shape;8663;p88"/>
            <p:cNvSpPr/>
            <p:nvPr/>
          </p:nvSpPr>
          <p:spPr>
            <a:xfrm>
              <a:off x="-50134375" y="4069250"/>
              <a:ext cx="151250" cy="151250"/>
            </a:xfrm>
            <a:custGeom>
              <a:avLst/>
              <a:gdLst/>
              <a:ahLst/>
              <a:cxnLst/>
              <a:rect l="l" t="t" r="r" b="b"/>
              <a:pathLst>
                <a:path w="6050" h="6050" extrusionOk="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4" name="Google Shape;8664;p88"/>
            <p:cNvSpPr/>
            <p:nvPr/>
          </p:nvSpPr>
          <p:spPr>
            <a:xfrm>
              <a:off x="-50090275" y="3964500"/>
              <a:ext cx="211100" cy="211100"/>
            </a:xfrm>
            <a:custGeom>
              <a:avLst/>
              <a:gdLst/>
              <a:ahLst/>
              <a:cxnLst/>
              <a:rect l="l" t="t" r="r" b="b"/>
              <a:pathLst>
                <a:path w="8444" h="8444" extrusionOk="0">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65" name="Google Shape;8665;p88"/>
          <p:cNvGrpSpPr/>
          <p:nvPr/>
        </p:nvGrpSpPr>
        <p:grpSpPr>
          <a:xfrm>
            <a:off x="3497010" y="1407358"/>
            <a:ext cx="357123" cy="355258"/>
            <a:chOff x="-48262200" y="3200500"/>
            <a:chExt cx="301675" cy="300100"/>
          </a:xfrm>
        </p:grpSpPr>
        <p:sp>
          <p:nvSpPr>
            <p:cNvPr id="8666" name="Google Shape;8666;p88"/>
            <p:cNvSpPr/>
            <p:nvPr/>
          </p:nvSpPr>
          <p:spPr>
            <a:xfrm>
              <a:off x="-48191325" y="3288700"/>
              <a:ext cx="51225" cy="51225"/>
            </a:xfrm>
            <a:custGeom>
              <a:avLst/>
              <a:gdLst/>
              <a:ahLst/>
              <a:cxnLst/>
              <a:rect l="l" t="t" r="r" b="b"/>
              <a:pathLst>
                <a:path w="2049" h="2049" extrusionOk="0">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7" name="Google Shape;8667;p88"/>
            <p:cNvSpPr/>
            <p:nvPr/>
          </p:nvSpPr>
          <p:spPr>
            <a:xfrm>
              <a:off x="-48155875" y="3324150"/>
              <a:ext cx="15775" cy="15775"/>
            </a:xfrm>
            <a:custGeom>
              <a:avLst/>
              <a:gdLst/>
              <a:ahLst/>
              <a:cxnLst/>
              <a:rect l="l" t="t" r="r" b="b"/>
              <a:pathLst>
                <a:path w="631" h="631" extrusionOk="0">
                  <a:moveTo>
                    <a:pt x="1" y="1"/>
                  </a:moveTo>
                  <a:lnTo>
                    <a:pt x="1" y="631"/>
                  </a:lnTo>
                  <a:cubicBezTo>
                    <a:pt x="284" y="505"/>
                    <a:pt x="536"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8" name="Google Shape;8668;p88"/>
            <p:cNvSpPr/>
            <p:nvPr/>
          </p:nvSpPr>
          <p:spPr>
            <a:xfrm>
              <a:off x="-48085775" y="3206000"/>
              <a:ext cx="47275" cy="47300"/>
            </a:xfrm>
            <a:custGeom>
              <a:avLst/>
              <a:gdLst/>
              <a:ahLst/>
              <a:cxnLst/>
              <a:rect l="l" t="t" r="r" b="b"/>
              <a:pathLst>
                <a:path w="1891" h="1892" extrusionOk="0">
                  <a:moveTo>
                    <a:pt x="1" y="1"/>
                  </a:moveTo>
                  <a:lnTo>
                    <a:pt x="1" y="1891"/>
                  </a:lnTo>
                  <a:lnTo>
                    <a:pt x="1891" y="189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9" name="Google Shape;8669;p88"/>
            <p:cNvSpPr/>
            <p:nvPr/>
          </p:nvSpPr>
          <p:spPr>
            <a:xfrm>
              <a:off x="-48262200" y="3200500"/>
              <a:ext cx="228425" cy="300100"/>
            </a:xfrm>
            <a:custGeom>
              <a:avLst/>
              <a:gdLst/>
              <a:ahLst/>
              <a:cxnLst/>
              <a:rect l="l" t="t" r="r" b="b"/>
              <a:pathLst>
                <a:path w="9137" h="12004" extrusionOk="0">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0" name="Google Shape;8670;p88"/>
            <p:cNvSpPr/>
            <p:nvPr/>
          </p:nvSpPr>
          <p:spPr>
            <a:xfrm>
              <a:off x="-48155075" y="3322575"/>
              <a:ext cx="52775" cy="53575"/>
            </a:xfrm>
            <a:custGeom>
              <a:avLst/>
              <a:gdLst/>
              <a:ahLst/>
              <a:cxnLst/>
              <a:rect l="l" t="t" r="r" b="b"/>
              <a:pathLst>
                <a:path w="2111" h="2143" extrusionOk="0">
                  <a:moveTo>
                    <a:pt x="1355" y="1"/>
                  </a:moveTo>
                  <a:cubicBezTo>
                    <a:pt x="1197" y="725"/>
                    <a:pt x="662" y="1261"/>
                    <a:pt x="0" y="1387"/>
                  </a:cubicBez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1" name="Google Shape;8671;p88"/>
            <p:cNvSpPr/>
            <p:nvPr/>
          </p:nvSpPr>
          <p:spPr>
            <a:xfrm>
              <a:off x="-48014100" y="3417100"/>
              <a:ext cx="53575" cy="18125"/>
            </a:xfrm>
            <a:custGeom>
              <a:avLst/>
              <a:gdLst/>
              <a:ahLst/>
              <a:cxnLst/>
              <a:rect l="l" t="t" r="r" b="b"/>
              <a:pathLst>
                <a:path w="2143" h="725" extrusionOk="0">
                  <a:moveTo>
                    <a:pt x="1" y="0"/>
                  </a:moveTo>
                  <a:lnTo>
                    <a:pt x="1" y="725"/>
                  </a:lnTo>
                  <a:lnTo>
                    <a:pt x="2143" y="725"/>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2" name="Google Shape;8672;p88"/>
            <p:cNvSpPr/>
            <p:nvPr/>
          </p:nvSpPr>
          <p:spPr>
            <a:xfrm>
              <a:off x="-48014100" y="3289500"/>
              <a:ext cx="53575" cy="110300"/>
            </a:xfrm>
            <a:custGeom>
              <a:avLst/>
              <a:gdLst/>
              <a:ahLst/>
              <a:cxnLst/>
              <a:rect l="l" t="t" r="r" b="b"/>
              <a:pathLst>
                <a:path w="2143" h="4412" extrusionOk="0">
                  <a:moveTo>
                    <a:pt x="1" y="0"/>
                  </a:moveTo>
                  <a:lnTo>
                    <a:pt x="1" y="4411"/>
                  </a:lnTo>
                  <a:lnTo>
                    <a:pt x="2143" y="4411"/>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3" name="Google Shape;8673;p88"/>
            <p:cNvSpPr/>
            <p:nvPr/>
          </p:nvSpPr>
          <p:spPr>
            <a:xfrm>
              <a:off x="-48014100" y="3451750"/>
              <a:ext cx="53575" cy="48075"/>
            </a:xfrm>
            <a:custGeom>
              <a:avLst/>
              <a:gdLst/>
              <a:ahLst/>
              <a:cxnLst/>
              <a:rect l="l" t="t" r="r" b="b"/>
              <a:pathLst>
                <a:path w="2143" h="1923" extrusionOk="0">
                  <a:moveTo>
                    <a:pt x="1" y="0"/>
                  </a:moveTo>
                  <a:lnTo>
                    <a:pt x="1" y="883"/>
                  </a:lnTo>
                  <a:cubicBezTo>
                    <a:pt x="1" y="1450"/>
                    <a:pt x="473" y="1922"/>
                    <a:pt x="1072" y="1922"/>
                  </a:cubicBezTo>
                  <a:cubicBezTo>
                    <a:pt x="1670" y="1922"/>
                    <a:pt x="2143" y="1450"/>
                    <a:pt x="2143" y="883"/>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4" name="Google Shape;8674;p88"/>
            <p:cNvSpPr/>
            <p:nvPr/>
          </p:nvSpPr>
          <p:spPr>
            <a:xfrm>
              <a:off x="-48011725" y="3220375"/>
              <a:ext cx="48050" cy="51025"/>
            </a:xfrm>
            <a:custGeom>
              <a:avLst/>
              <a:gdLst/>
              <a:ahLst/>
              <a:cxnLst/>
              <a:rect l="l" t="t" r="r" b="b"/>
              <a:pathLst>
                <a:path w="1922" h="2041" extrusionOk="0">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75" name="Google Shape;8675;p88"/>
          <p:cNvGrpSpPr/>
          <p:nvPr/>
        </p:nvGrpSpPr>
        <p:grpSpPr>
          <a:xfrm>
            <a:off x="3526383" y="1844447"/>
            <a:ext cx="298377" cy="354519"/>
            <a:chOff x="-48233050" y="3569725"/>
            <a:chExt cx="252050" cy="299475"/>
          </a:xfrm>
        </p:grpSpPr>
        <p:sp>
          <p:nvSpPr>
            <p:cNvPr id="8676" name="Google Shape;8676;p88"/>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7" name="Google Shape;8677;p88"/>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8" name="Google Shape;8678;p88"/>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79" name="Google Shape;8679;p88"/>
          <p:cNvGrpSpPr/>
          <p:nvPr/>
        </p:nvGrpSpPr>
        <p:grpSpPr>
          <a:xfrm>
            <a:off x="3550148" y="2278191"/>
            <a:ext cx="250847" cy="358070"/>
            <a:chOff x="-48216525" y="3936125"/>
            <a:chExt cx="211900" cy="302475"/>
          </a:xfrm>
        </p:grpSpPr>
        <p:sp>
          <p:nvSpPr>
            <p:cNvPr id="8680" name="Google Shape;8680;p88"/>
            <p:cNvSpPr/>
            <p:nvPr/>
          </p:nvSpPr>
          <p:spPr>
            <a:xfrm>
              <a:off x="-48207850" y="3955825"/>
              <a:ext cx="105550" cy="158325"/>
            </a:xfrm>
            <a:custGeom>
              <a:avLst/>
              <a:gdLst/>
              <a:ahLst/>
              <a:cxnLst/>
              <a:rect l="l" t="t" r="r" b="b"/>
              <a:pathLst>
                <a:path w="4222" h="6333" extrusionOk="0">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1" name="Google Shape;8681;p88"/>
            <p:cNvSpPr/>
            <p:nvPr/>
          </p:nvSpPr>
          <p:spPr>
            <a:xfrm>
              <a:off x="-48192100" y="4184225"/>
              <a:ext cx="163850" cy="54375"/>
            </a:xfrm>
            <a:custGeom>
              <a:avLst/>
              <a:gdLst/>
              <a:ahLst/>
              <a:cxnLst/>
              <a:rect l="l" t="t" r="r" b="b"/>
              <a:pathLst>
                <a:path w="6554" h="2175" extrusionOk="0">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2" name="Google Shape;8682;p88"/>
            <p:cNvSpPr/>
            <p:nvPr/>
          </p:nvSpPr>
          <p:spPr>
            <a:xfrm>
              <a:off x="-48216525" y="4131475"/>
              <a:ext cx="211900" cy="34675"/>
            </a:xfrm>
            <a:custGeom>
              <a:avLst/>
              <a:gdLst/>
              <a:ahLst/>
              <a:cxnLst/>
              <a:rect l="l" t="t" r="r" b="b"/>
              <a:pathLst>
                <a:path w="8476" h="1387" extrusionOk="0">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3" name="Google Shape;8683;p88"/>
            <p:cNvSpPr/>
            <p:nvPr/>
          </p:nvSpPr>
          <p:spPr>
            <a:xfrm>
              <a:off x="-48113350" y="3936125"/>
              <a:ext cx="98475" cy="178025"/>
            </a:xfrm>
            <a:custGeom>
              <a:avLst/>
              <a:gdLst/>
              <a:ahLst/>
              <a:cxnLst/>
              <a:rect l="l" t="t" r="r" b="b"/>
              <a:pathLst>
                <a:path w="3939" h="7121" extrusionOk="0">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4" name="Google Shape;8684;p88"/>
          <p:cNvGrpSpPr/>
          <p:nvPr/>
        </p:nvGrpSpPr>
        <p:grpSpPr>
          <a:xfrm>
            <a:off x="2205866" y="2753261"/>
            <a:ext cx="355258" cy="355288"/>
            <a:chOff x="-46410500" y="3201275"/>
            <a:chExt cx="300100" cy="300125"/>
          </a:xfrm>
        </p:grpSpPr>
        <p:sp>
          <p:nvSpPr>
            <p:cNvPr id="8685" name="Google Shape;8685;p88"/>
            <p:cNvSpPr/>
            <p:nvPr/>
          </p:nvSpPr>
          <p:spPr>
            <a:xfrm>
              <a:off x="-46358500" y="3201275"/>
              <a:ext cx="37825" cy="87450"/>
            </a:xfrm>
            <a:custGeom>
              <a:avLst/>
              <a:gdLst/>
              <a:ahLst/>
              <a:cxnLst/>
              <a:rect l="l" t="t" r="r" b="b"/>
              <a:pathLst>
                <a:path w="1513" h="3498" extrusionOk="0">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6" name="Google Shape;8686;p88"/>
            <p:cNvSpPr/>
            <p:nvPr/>
          </p:nvSpPr>
          <p:spPr>
            <a:xfrm>
              <a:off x="-46307325" y="3201275"/>
              <a:ext cx="38625" cy="88250"/>
            </a:xfrm>
            <a:custGeom>
              <a:avLst/>
              <a:gdLst/>
              <a:ahLst/>
              <a:cxnLst/>
              <a:rect l="l" t="t" r="r" b="b"/>
              <a:pathLst>
                <a:path w="1545" h="3530" extrusionOk="0">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7" name="Google Shape;8687;p88"/>
            <p:cNvSpPr/>
            <p:nvPr/>
          </p:nvSpPr>
          <p:spPr>
            <a:xfrm>
              <a:off x="-46253750" y="3201275"/>
              <a:ext cx="38600" cy="87450"/>
            </a:xfrm>
            <a:custGeom>
              <a:avLst/>
              <a:gdLst/>
              <a:ahLst/>
              <a:cxnLst/>
              <a:rect l="l" t="t" r="r" b="b"/>
              <a:pathLst>
                <a:path w="1544" h="3498" extrusionOk="0">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8" name="Google Shape;8688;p88"/>
            <p:cNvSpPr/>
            <p:nvPr/>
          </p:nvSpPr>
          <p:spPr>
            <a:xfrm>
              <a:off x="-46410500" y="3306025"/>
              <a:ext cx="300100" cy="141025"/>
            </a:xfrm>
            <a:custGeom>
              <a:avLst/>
              <a:gdLst/>
              <a:ahLst/>
              <a:cxnLst/>
              <a:rect l="l" t="t" r="r" b="b"/>
              <a:pathLst>
                <a:path w="12004" h="5641" extrusionOk="0">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9" name="Google Shape;8689;p88"/>
            <p:cNvSpPr/>
            <p:nvPr/>
          </p:nvSpPr>
          <p:spPr>
            <a:xfrm>
              <a:off x="-46401050" y="3465925"/>
              <a:ext cx="226075" cy="35475"/>
            </a:xfrm>
            <a:custGeom>
              <a:avLst/>
              <a:gdLst/>
              <a:ahLst/>
              <a:cxnLst/>
              <a:rect l="l" t="t" r="r" b="b"/>
              <a:pathLst>
                <a:path w="9043" h="1419" extrusionOk="0">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0" name="Google Shape;8690;p88"/>
          <p:cNvGrpSpPr/>
          <p:nvPr/>
        </p:nvGrpSpPr>
        <p:grpSpPr>
          <a:xfrm>
            <a:off x="2205866" y="3188692"/>
            <a:ext cx="355258" cy="356205"/>
            <a:chOff x="-46409700" y="3569100"/>
            <a:chExt cx="300100" cy="300900"/>
          </a:xfrm>
        </p:grpSpPr>
        <p:sp>
          <p:nvSpPr>
            <p:cNvPr id="8691" name="Google Shape;8691;p88"/>
            <p:cNvSpPr/>
            <p:nvPr/>
          </p:nvSpPr>
          <p:spPr>
            <a:xfrm>
              <a:off x="-46234850" y="3569100"/>
              <a:ext cx="18125" cy="52800"/>
            </a:xfrm>
            <a:custGeom>
              <a:avLst/>
              <a:gdLst/>
              <a:ahLst/>
              <a:cxnLst/>
              <a:rect l="l" t="t" r="r" b="b"/>
              <a:pathLst>
                <a:path w="725" h="2112" extrusionOk="0">
                  <a:moveTo>
                    <a:pt x="0" y="1"/>
                  </a:moveTo>
                  <a:lnTo>
                    <a:pt x="0" y="2111"/>
                  </a:lnTo>
                  <a:lnTo>
                    <a:pt x="725" y="2111"/>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2" name="Google Shape;8692;p88"/>
            <p:cNvSpPr/>
            <p:nvPr/>
          </p:nvSpPr>
          <p:spPr>
            <a:xfrm>
              <a:off x="-46270300" y="374552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3" name="Google Shape;8693;p88"/>
            <p:cNvSpPr/>
            <p:nvPr/>
          </p:nvSpPr>
          <p:spPr>
            <a:xfrm>
              <a:off x="-46305750" y="3710875"/>
              <a:ext cx="89025" cy="88225"/>
            </a:xfrm>
            <a:custGeom>
              <a:avLst/>
              <a:gdLst/>
              <a:ahLst/>
              <a:cxnLst/>
              <a:rect l="l" t="t" r="r" b="b"/>
              <a:pathLst>
                <a:path w="3561" h="3529" extrusionOk="0">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4" name="Google Shape;8694;p88"/>
            <p:cNvSpPr/>
            <p:nvPr/>
          </p:nvSpPr>
          <p:spPr>
            <a:xfrm>
              <a:off x="-46409700" y="3569900"/>
              <a:ext cx="300100" cy="300100"/>
            </a:xfrm>
            <a:custGeom>
              <a:avLst/>
              <a:gdLst/>
              <a:ahLst/>
              <a:cxnLst/>
              <a:rect l="l" t="t" r="r" b="b"/>
              <a:pathLst>
                <a:path w="12004" h="12004" extrusionOk="0">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5" name="Google Shape;8695;p88"/>
            <p:cNvSpPr/>
            <p:nvPr/>
          </p:nvSpPr>
          <p:spPr>
            <a:xfrm>
              <a:off x="-46341175" y="3569100"/>
              <a:ext cx="159125" cy="87450"/>
            </a:xfrm>
            <a:custGeom>
              <a:avLst/>
              <a:gdLst/>
              <a:ahLst/>
              <a:cxnLst/>
              <a:rect l="l" t="t" r="r" b="b"/>
              <a:pathLst>
                <a:path w="6365" h="3498" extrusionOk="0">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6" name="Google Shape;8696;p88"/>
          <p:cNvGrpSpPr/>
          <p:nvPr/>
        </p:nvGrpSpPr>
        <p:grpSpPr>
          <a:xfrm>
            <a:off x="2193747" y="3624124"/>
            <a:ext cx="379497" cy="358070"/>
            <a:chOff x="-46422300" y="3936925"/>
            <a:chExt cx="320575" cy="302475"/>
          </a:xfrm>
        </p:grpSpPr>
        <p:sp>
          <p:nvSpPr>
            <p:cNvPr id="8697" name="Google Shape;8697;p88"/>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8" name="Google Shape;8698;p88"/>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9" name="Google Shape;8699;p88"/>
          <p:cNvGrpSpPr/>
          <p:nvPr/>
        </p:nvGrpSpPr>
        <p:grpSpPr>
          <a:xfrm>
            <a:off x="3971326" y="3178452"/>
            <a:ext cx="356205" cy="355258"/>
            <a:chOff x="-44914800" y="3560450"/>
            <a:chExt cx="300900" cy="300100"/>
          </a:xfrm>
        </p:grpSpPr>
        <p:sp>
          <p:nvSpPr>
            <p:cNvPr id="8700" name="Google Shape;8700;p88"/>
            <p:cNvSpPr/>
            <p:nvPr/>
          </p:nvSpPr>
          <p:spPr>
            <a:xfrm>
              <a:off x="-44914800" y="3560450"/>
              <a:ext cx="300900" cy="300100"/>
            </a:xfrm>
            <a:custGeom>
              <a:avLst/>
              <a:gdLst/>
              <a:ahLst/>
              <a:cxnLst/>
              <a:rect l="l" t="t" r="r" b="b"/>
              <a:pathLst>
                <a:path w="12036" h="12004" extrusionOk="0">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1" name="Google Shape;8701;p88"/>
            <p:cNvSpPr/>
            <p:nvPr/>
          </p:nvSpPr>
          <p:spPr>
            <a:xfrm>
              <a:off x="-44861250" y="3632100"/>
              <a:ext cx="193800" cy="146525"/>
            </a:xfrm>
            <a:custGeom>
              <a:avLst/>
              <a:gdLst/>
              <a:ahLst/>
              <a:cxnLst/>
              <a:rect l="l" t="t" r="r" b="b"/>
              <a:pathLst>
                <a:path w="7752" h="5861" extrusionOk="0">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2" name="Google Shape;8702;p88"/>
            <p:cNvSpPr/>
            <p:nvPr/>
          </p:nvSpPr>
          <p:spPr>
            <a:xfrm>
              <a:off x="-44773800" y="3675425"/>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3" name="Google Shape;8703;p88"/>
            <p:cNvSpPr/>
            <p:nvPr/>
          </p:nvSpPr>
          <p:spPr>
            <a:xfrm>
              <a:off x="-44750975" y="3741600"/>
              <a:ext cx="70900" cy="48050"/>
            </a:xfrm>
            <a:custGeom>
              <a:avLst/>
              <a:gdLst/>
              <a:ahLst/>
              <a:cxnLst/>
              <a:rect l="l" t="t" r="r" b="b"/>
              <a:pathLst>
                <a:path w="2836" h="1922" extrusionOk="0">
                  <a:moveTo>
                    <a:pt x="883" y="0"/>
                  </a:moveTo>
                  <a:lnTo>
                    <a:pt x="1" y="945"/>
                  </a:lnTo>
                  <a:lnTo>
                    <a:pt x="1009" y="1922"/>
                  </a:lnTo>
                  <a:lnTo>
                    <a:pt x="2836" y="1922"/>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4" name="Google Shape;8704;p88"/>
            <p:cNvSpPr/>
            <p:nvPr/>
          </p:nvSpPr>
          <p:spPr>
            <a:xfrm>
              <a:off x="-44848625" y="3740025"/>
              <a:ext cx="97675" cy="49625"/>
            </a:xfrm>
            <a:custGeom>
              <a:avLst/>
              <a:gdLst/>
              <a:ahLst/>
              <a:cxnLst/>
              <a:rect l="l" t="t" r="r" b="b"/>
              <a:pathLst>
                <a:path w="3907" h="1985" extrusionOk="0">
                  <a:moveTo>
                    <a:pt x="1985" y="0"/>
                  </a:moveTo>
                  <a:lnTo>
                    <a:pt x="0" y="1985"/>
                  </a:lnTo>
                  <a:lnTo>
                    <a:pt x="3907" y="1985"/>
                  </a:ln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5" name="Google Shape;8705;p88"/>
          <p:cNvGrpSpPr/>
          <p:nvPr/>
        </p:nvGrpSpPr>
        <p:grpSpPr>
          <a:xfrm>
            <a:off x="1726378" y="1387086"/>
            <a:ext cx="354311" cy="354104"/>
            <a:chOff x="-49764975" y="3183375"/>
            <a:chExt cx="299300" cy="299125"/>
          </a:xfrm>
        </p:grpSpPr>
        <p:sp>
          <p:nvSpPr>
            <p:cNvPr id="8706" name="Google Shape;8706;p88"/>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7" name="Google Shape;8707;p88"/>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8" name="Google Shape;8708;p88"/>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9" name="Google Shape;8709;p88"/>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0" name="Google Shape;8710;p88"/>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1" name="Google Shape;8711;p88"/>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2" name="Google Shape;8712;p88"/>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3" name="Google Shape;8713;p88"/>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4" name="Google Shape;8714;p88"/>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5" name="Google Shape;8715;p88"/>
          <p:cNvGrpSpPr/>
          <p:nvPr/>
        </p:nvGrpSpPr>
        <p:grpSpPr>
          <a:xfrm>
            <a:off x="1726378" y="1822547"/>
            <a:ext cx="354311" cy="355909"/>
            <a:chOff x="-49764975" y="3551225"/>
            <a:chExt cx="299300" cy="300650"/>
          </a:xfrm>
        </p:grpSpPr>
        <p:sp>
          <p:nvSpPr>
            <p:cNvPr id="8716" name="Google Shape;8716;p88"/>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7" name="Google Shape;8717;p88"/>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8" name="Google Shape;8718;p88"/>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9" name="Google Shape;8719;p88"/>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0" name="Google Shape;8720;p88"/>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1" name="Google Shape;8721;p88"/>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2" name="Google Shape;8722;p88"/>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3" name="Google Shape;8723;p88"/>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4" name="Google Shape;8724;p88"/>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5" name="Google Shape;8725;p88"/>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6" name="Google Shape;8726;p88"/>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7" name="Google Shape;8727;p88"/>
          <p:cNvGrpSpPr/>
          <p:nvPr/>
        </p:nvGrpSpPr>
        <p:grpSpPr>
          <a:xfrm>
            <a:off x="1724040" y="2259310"/>
            <a:ext cx="358987" cy="355525"/>
            <a:chOff x="-49766550" y="3920175"/>
            <a:chExt cx="303250" cy="300325"/>
          </a:xfrm>
        </p:grpSpPr>
        <p:sp>
          <p:nvSpPr>
            <p:cNvPr id="8728" name="Google Shape;8728;p88"/>
            <p:cNvSpPr/>
            <p:nvPr/>
          </p:nvSpPr>
          <p:spPr>
            <a:xfrm>
              <a:off x="-49764975" y="3920175"/>
              <a:ext cx="228425" cy="89225"/>
            </a:xfrm>
            <a:custGeom>
              <a:avLst/>
              <a:gdLst/>
              <a:ahLst/>
              <a:cxnLst/>
              <a:rect l="l" t="t" r="r" b="b"/>
              <a:pathLst>
                <a:path w="9137" h="3569" extrusionOk="0">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9" name="Google Shape;8729;p88"/>
            <p:cNvSpPr/>
            <p:nvPr/>
          </p:nvSpPr>
          <p:spPr>
            <a:xfrm>
              <a:off x="-49764975" y="3998350"/>
              <a:ext cx="141775" cy="115800"/>
            </a:xfrm>
            <a:custGeom>
              <a:avLst/>
              <a:gdLst/>
              <a:ahLst/>
              <a:cxnLst/>
              <a:rect l="l" t="t" r="r" b="b"/>
              <a:pathLst>
                <a:path w="5671" h="4632" extrusionOk="0">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0" name="Google Shape;8730;p88"/>
            <p:cNvSpPr/>
            <p:nvPr/>
          </p:nvSpPr>
          <p:spPr>
            <a:xfrm>
              <a:off x="-49627150" y="3996000"/>
              <a:ext cx="163850" cy="148100"/>
            </a:xfrm>
            <a:custGeom>
              <a:avLst/>
              <a:gdLst/>
              <a:ahLst/>
              <a:cxnLst/>
              <a:rect l="l" t="t" r="r" b="b"/>
              <a:pathLst>
                <a:path w="6554" h="5924" extrusionOk="0">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1" name="Google Shape;8731;p88"/>
            <p:cNvSpPr/>
            <p:nvPr/>
          </p:nvSpPr>
          <p:spPr>
            <a:xfrm>
              <a:off x="-49766550" y="4061375"/>
              <a:ext cx="230000" cy="159125"/>
            </a:xfrm>
            <a:custGeom>
              <a:avLst/>
              <a:gdLst/>
              <a:ahLst/>
              <a:cxnLst/>
              <a:rect l="l" t="t" r="r" b="b"/>
              <a:pathLst>
                <a:path w="9200" h="6365" extrusionOk="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32" name="Google Shape;8732;p88"/>
          <p:cNvGrpSpPr/>
          <p:nvPr/>
        </p:nvGrpSpPr>
        <p:grpSpPr>
          <a:xfrm>
            <a:off x="3939571" y="1407358"/>
            <a:ext cx="357123" cy="354341"/>
            <a:chOff x="-47892800" y="3200500"/>
            <a:chExt cx="301675" cy="299325"/>
          </a:xfrm>
        </p:grpSpPr>
        <p:sp>
          <p:nvSpPr>
            <p:cNvPr id="8733" name="Google Shape;8733;p88"/>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4" name="Google Shape;8734;p88"/>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5" name="Google Shape;8735;p88"/>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6" name="Google Shape;8736;p88"/>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7" name="Google Shape;8737;p88"/>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8" name="Google Shape;8738;p88"/>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39" name="Google Shape;8739;p88"/>
          <p:cNvGrpSpPr/>
          <p:nvPr/>
        </p:nvGrpSpPr>
        <p:grpSpPr>
          <a:xfrm>
            <a:off x="4003437" y="1843707"/>
            <a:ext cx="229391" cy="355258"/>
            <a:chOff x="-47839250" y="3569100"/>
            <a:chExt cx="193775" cy="300100"/>
          </a:xfrm>
        </p:grpSpPr>
        <p:sp>
          <p:nvSpPr>
            <p:cNvPr id="8740" name="Google Shape;8740;p88"/>
            <p:cNvSpPr/>
            <p:nvPr/>
          </p:nvSpPr>
          <p:spPr>
            <a:xfrm>
              <a:off x="-47786475" y="3657325"/>
              <a:ext cx="51225" cy="51200"/>
            </a:xfrm>
            <a:custGeom>
              <a:avLst/>
              <a:gdLst/>
              <a:ahLst/>
              <a:cxnLst/>
              <a:rect l="l" t="t" r="r" b="b"/>
              <a:pathLst>
                <a:path w="2049" h="2048" extrusionOk="0">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1" name="Google Shape;8741;p88"/>
            <p:cNvSpPr/>
            <p:nvPr/>
          </p:nvSpPr>
          <p:spPr>
            <a:xfrm>
              <a:off x="-47751025" y="3692750"/>
              <a:ext cx="15775" cy="15775"/>
            </a:xfrm>
            <a:custGeom>
              <a:avLst/>
              <a:gdLst/>
              <a:ahLst/>
              <a:cxnLst/>
              <a:rect l="l" t="t" r="r" b="b"/>
              <a:pathLst>
                <a:path w="631" h="631" extrusionOk="0">
                  <a:moveTo>
                    <a:pt x="0" y="1"/>
                  </a:moveTo>
                  <a:lnTo>
                    <a:pt x="0" y="631"/>
                  </a:lnTo>
                  <a:cubicBezTo>
                    <a:pt x="315" y="536"/>
                    <a:pt x="504" y="284"/>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2" name="Google Shape;8742;p88"/>
            <p:cNvSpPr/>
            <p:nvPr/>
          </p:nvSpPr>
          <p:spPr>
            <a:xfrm>
              <a:off x="-47838450" y="3569100"/>
              <a:ext cx="192975" cy="35475"/>
            </a:xfrm>
            <a:custGeom>
              <a:avLst/>
              <a:gdLst/>
              <a:ahLst/>
              <a:cxnLst/>
              <a:rect l="l" t="t" r="r" b="b"/>
              <a:pathLst>
                <a:path w="7719" h="1419" extrusionOk="0">
                  <a:moveTo>
                    <a:pt x="347" y="1"/>
                  </a:moveTo>
                  <a:cubicBezTo>
                    <a:pt x="158" y="1"/>
                    <a:pt x="0" y="158"/>
                    <a:pt x="0" y="347"/>
                  </a:cubicBezTo>
                  <a:lnTo>
                    <a:pt x="0" y="1418"/>
                  </a:lnTo>
                  <a:lnTo>
                    <a:pt x="7719" y="1418"/>
                  </a:lnTo>
                  <a:lnTo>
                    <a:pt x="7719" y="347"/>
                  </a:lnTo>
                  <a:cubicBezTo>
                    <a:pt x="7719" y="158"/>
                    <a:pt x="7561" y="1"/>
                    <a:pt x="7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3" name="Google Shape;8743;p88"/>
            <p:cNvSpPr/>
            <p:nvPr/>
          </p:nvSpPr>
          <p:spPr>
            <a:xfrm>
              <a:off x="-47751025" y="3691975"/>
              <a:ext cx="53575" cy="53575"/>
            </a:xfrm>
            <a:custGeom>
              <a:avLst/>
              <a:gdLst/>
              <a:ahLst/>
              <a:cxnLst/>
              <a:rect l="l" t="t" r="r" b="b"/>
              <a:pathLst>
                <a:path w="2143" h="2143" extrusionOk="0">
                  <a:moveTo>
                    <a:pt x="1386" y="0"/>
                  </a:moveTo>
                  <a:cubicBezTo>
                    <a:pt x="1229" y="662"/>
                    <a:pt x="725" y="1229"/>
                    <a:pt x="0" y="1387"/>
                  </a:cubicBezTo>
                  <a:lnTo>
                    <a:pt x="0" y="2143"/>
                  </a:lnTo>
                  <a:lnTo>
                    <a:pt x="2143" y="2143"/>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4" name="Google Shape;8744;p88"/>
            <p:cNvSpPr/>
            <p:nvPr/>
          </p:nvSpPr>
          <p:spPr>
            <a:xfrm>
              <a:off x="-47839250" y="3621875"/>
              <a:ext cx="193000" cy="159125"/>
            </a:xfrm>
            <a:custGeom>
              <a:avLst/>
              <a:gdLst/>
              <a:ahLst/>
              <a:cxnLst/>
              <a:rect l="l" t="t" r="r" b="b"/>
              <a:pathLst>
                <a:path w="7720" h="6365" extrusionOk="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5" name="Google Shape;8745;p88"/>
            <p:cNvSpPr/>
            <p:nvPr/>
          </p:nvSpPr>
          <p:spPr>
            <a:xfrm>
              <a:off x="-47839250" y="3799075"/>
              <a:ext cx="193000" cy="70125"/>
            </a:xfrm>
            <a:custGeom>
              <a:avLst/>
              <a:gdLst/>
              <a:ahLst/>
              <a:cxnLst/>
              <a:rect l="l" t="t" r="r" b="b"/>
              <a:pathLst>
                <a:path w="7720" h="2805" extrusionOk="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6" name="Google Shape;8746;p88"/>
          <p:cNvGrpSpPr/>
          <p:nvPr/>
        </p:nvGrpSpPr>
        <p:grpSpPr>
          <a:xfrm>
            <a:off x="3940503" y="2280056"/>
            <a:ext cx="355258" cy="356205"/>
            <a:chOff x="-47892800" y="3937700"/>
            <a:chExt cx="300100" cy="300900"/>
          </a:xfrm>
        </p:grpSpPr>
        <p:sp>
          <p:nvSpPr>
            <p:cNvPr id="8747" name="Google Shape;8747;p88"/>
            <p:cNvSpPr/>
            <p:nvPr/>
          </p:nvSpPr>
          <p:spPr>
            <a:xfrm>
              <a:off x="-47858150" y="3937700"/>
              <a:ext cx="70900" cy="44150"/>
            </a:xfrm>
            <a:custGeom>
              <a:avLst/>
              <a:gdLst/>
              <a:ahLst/>
              <a:cxnLst/>
              <a:rect l="l" t="t" r="r" b="b"/>
              <a:pathLst>
                <a:path w="2836" h="1766" extrusionOk="0">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8" name="Google Shape;8748;p88"/>
            <p:cNvSpPr/>
            <p:nvPr/>
          </p:nvSpPr>
          <p:spPr>
            <a:xfrm>
              <a:off x="-47892800" y="3991275"/>
              <a:ext cx="141000" cy="105550"/>
            </a:xfrm>
            <a:custGeom>
              <a:avLst/>
              <a:gdLst/>
              <a:ahLst/>
              <a:cxnLst/>
              <a:rect l="l" t="t" r="r" b="b"/>
              <a:pathLst>
                <a:path w="5640" h="4222" extrusionOk="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9" name="Google Shape;8749;p88"/>
            <p:cNvSpPr/>
            <p:nvPr/>
          </p:nvSpPr>
          <p:spPr>
            <a:xfrm>
              <a:off x="-47773875" y="3956600"/>
              <a:ext cx="119750" cy="89025"/>
            </a:xfrm>
            <a:custGeom>
              <a:avLst/>
              <a:gdLst/>
              <a:ahLst/>
              <a:cxnLst/>
              <a:rect l="l" t="t" r="r" b="b"/>
              <a:pathLst>
                <a:path w="4790" h="3561" extrusionOk="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0" name="Google Shape;8750;p88"/>
            <p:cNvSpPr/>
            <p:nvPr/>
          </p:nvSpPr>
          <p:spPr>
            <a:xfrm>
              <a:off x="-47699050" y="4043250"/>
              <a:ext cx="71700" cy="70900"/>
            </a:xfrm>
            <a:custGeom>
              <a:avLst/>
              <a:gdLst/>
              <a:ahLst/>
              <a:cxnLst/>
              <a:rect l="l" t="t" r="r" b="b"/>
              <a:pathLst>
                <a:path w="2868" h="2836" extrusionOk="0">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1" name="Google Shape;8751;p88"/>
            <p:cNvSpPr/>
            <p:nvPr/>
          </p:nvSpPr>
          <p:spPr>
            <a:xfrm>
              <a:off x="-47770725" y="4124375"/>
              <a:ext cx="178025" cy="114225"/>
            </a:xfrm>
            <a:custGeom>
              <a:avLst/>
              <a:gdLst/>
              <a:ahLst/>
              <a:cxnLst/>
              <a:rect l="l" t="t" r="r" b="b"/>
              <a:pathLst>
                <a:path w="7121" h="4569" extrusionOk="0">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2" name="Google Shape;8752;p88"/>
            <p:cNvSpPr/>
            <p:nvPr/>
          </p:nvSpPr>
          <p:spPr>
            <a:xfrm>
              <a:off x="-47830575" y="41322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3" name="Google Shape;8753;p88"/>
            <p:cNvSpPr/>
            <p:nvPr/>
          </p:nvSpPr>
          <p:spPr>
            <a:xfrm>
              <a:off x="-47785675" y="4112375"/>
              <a:ext cx="37825" cy="36250"/>
            </a:xfrm>
            <a:custGeom>
              <a:avLst/>
              <a:gdLst/>
              <a:ahLst/>
              <a:cxnLst/>
              <a:rect l="l" t="t" r="r" b="b"/>
              <a:pathLst>
                <a:path w="1513" h="1450" extrusionOk="0">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4" name="Google Shape;8754;p88"/>
            <p:cNvSpPr/>
            <p:nvPr/>
          </p:nvSpPr>
          <p:spPr>
            <a:xfrm>
              <a:off x="-47892800" y="4112750"/>
              <a:ext cx="37825" cy="36250"/>
            </a:xfrm>
            <a:custGeom>
              <a:avLst/>
              <a:gdLst/>
              <a:ahLst/>
              <a:cxnLst/>
              <a:rect l="l" t="t" r="r" b="b"/>
              <a:pathLst>
                <a:path w="1513" h="1450" extrusionOk="0">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5" name="Google Shape;8755;p88"/>
          <p:cNvGrpSpPr/>
          <p:nvPr/>
        </p:nvGrpSpPr>
        <p:grpSpPr>
          <a:xfrm>
            <a:off x="2645798" y="2773770"/>
            <a:ext cx="355258" cy="311458"/>
            <a:chOff x="-46042675" y="3218600"/>
            <a:chExt cx="300100" cy="263100"/>
          </a:xfrm>
        </p:grpSpPr>
        <p:sp>
          <p:nvSpPr>
            <p:cNvPr id="8756" name="Google Shape;8756;p88"/>
            <p:cNvSpPr/>
            <p:nvPr/>
          </p:nvSpPr>
          <p:spPr>
            <a:xfrm>
              <a:off x="-46042675" y="3302875"/>
              <a:ext cx="35475" cy="130000"/>
            </a:xfrm>
            <a:custGeom>
              <a:avLst/>
              <a:gdLst/>
              <a:ahLst/>
              <a:cxnLst/>
              <a:rect l="l" t="t" r="r" b="b"/>
              <a:pathLst>
                <a:path w="1419" h="5200" extrusionOk="0">
                  <a:moveTo>
                    <a:pt x="1" y="1"/>
                  </a:moveTo>
                  <a:lnTo>
                    <a:pt x="1" y="5199"/>
                  </a:lnTo>
                  <a:lnTo>
                    <a:pt x="1418" y="4506"/>
                  </a:lnTo>
                  <a:lnTo>
                    <a:pt x="1418" y="72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7" name="Google Shape;8757;p88"/>
            <p:cNvSpPr/>
            <p:nvPr/>
          </p:nvSpPr>
          <p:spPr>
            <a:xfrm>
              <a:off x="-45919025" y="3341475"/>
              <a:ext cx="53600" cy="52800"/>
            </a:xfrm>
            <a:custGeom>
              <a:avLst/>
              <a:gdLst/>
              <a:ahLst/>
              <a:cxnLst/>
              <a:rect l="l" t="t" r="r" b="b"/>
              <a:pathLst>
                <a:path w="2144" h="2112" extrusionOk="0">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8" name="Google Shape;8758;p88"/>
            <p:cNvSpPr/>
            <p:nvPr/>
          </p:nvSpPr>
          <p:spPr>
            <a:xfrm>
              <a:off x="-45778025" y="3302875"/>
              <a:ext cx="35450" cy="130000"/>
            </a:xfrm>
            <a:custGeom>
              <a:avLst/>
              <a:gdLst/>
              <a:ahLst/>
              <a:cxnLst/>
              <a:rect l="l" t="t" r="r" b="b"/>
              <a:pathLst>
                <a:path w="1418" h="5200" extrusionOk="0">
                  <a:moveTo>
                    <a:pt x="1418" y="1"/>
                  </a:moveTo>
                  <a:lnTo>
                    <a:pt x="0" y="726"/>
                  </a:lnTo>
                  <a:lnTo>
                    <a:pt x="0" y="4506"/>
                  </a:lnTo>
                  <a:lnTo>
                    <a:pt x="1418" y="5199"/>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9" name="Google Shape;8759;p88"/>
            <p:cNvSpPr/>
            <p:nvPr/>
          </p:nvSpPr>
          <p:spPr>
            <a:xfrm>
              <a:off x="-46042675" y="3235950"/>
              <a:ext cx="300100" cy="245750"/>
            </a:xfrm>
            <a:custGeom>
              <a:avLst/>
              <a:gdLst/>
              <a:ahLst/>
              <a:cxnLst/>
              <a:rect l="l" t="t" r="r" b="b"/>
              <a:pathLst>
                <a:path w="12004" h="9830" extrusionOk="0">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0" name="Google Shape;8760;p88"/>
            <p:cNvSpPr/>
            <p:nvPr/>
          </p:nvSpPr>
          <p:spPr>
            <a:xfrm>
              <a:off x="-45952875" y="3306025"/>
              <a:ext cx="122100" cy="122125"/>
            </a:xfrm>
            <a:custGeom>
              <a:avLst/>
              <a:gdLst/>
              <a:ahLst/>
              <a:cxnLst/>
              <a:rect l="l" t="t" r="r" b="b"/>
              <a:pathLst>
                <a:path w="4884" h="4885" extrusionOk="0">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1" name="Google Shape;8761;p88"/>
            <p:cNvSpPr/>
            <p:nvPr/>
          </p:nvSpPr>
          <p:spPr>
            <a:xfrm>
              <a:off x="-45941075" y="3218600"/>
              <a:ext cx="98475" cy="17375"/>
            </a:xfrm>
            <a:custGeom>
              <a:avLst/>
              <a:gdLst/>
              <a:ahLst/>
              <a:cxnLst/>
              <a:rect l="l" t="t" r="r" b="b"/>
              <a:pathLst>
                <a:path w="3939" h="695" extrusionOk="0">
                  <a:moveTo>
                    <a:pt x="536" y="1"/>
                  </a:moveTo>
                  <a:cubicBezTo>
                    <a:pt x="410" y="1"/>
                    <a:pt x="316" y="64"/>
                    <a:pt x="221" y="190"/>
                  </a:cubicBezTo>
                  <a:lnTo>
                    <a:pt x="1" y="694"/>
                  </a:lnTo>
                  <a:lnTo>
                    <a:pt x="3939" y="694"/>
                  </a:lnTo>
                  <a:lnTo>
                    <a:pt x="3655" y="190"/>
                  </a:lnTo>
                  <a:cubicBezTo>
                    <a:pt x="3592" y="64"/>
                    <a:pt x="3466" y="1"/>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2" name="Google Shape;8762;p88"/>
          <p:cNvGrpSpPr/>
          <p:nvPr/>
        </p:nvGrpSpPr>
        <p:grpSpPr>
          <a:xfrm>
            <a:off x="2645798" y="3188219"/>
            <a:ext cx="355258" cy="323118"/>
            <a:chOff x="-46042675" y="3568700"/>
            <a:chExt cx="300100" cy="272950"/>
          </a:xfrm>
        </p:grpSpPr>
        <p:sp>
          <p:nvSpPr>
            <p:cNvPr id="8763" name="Google Shape;8763;p88"/>
            <p:cNvSpPr/>
            <p:nvPr/>
          </p:nvSpPr>
          <p:spPr>
            <a:xfrm>
              <a:off x="-46042675" y="3758125"/>
              <a:ext cx="115025" cy="83525"/>
            </a:xfrm>
            <a:custGeom>
              <a:avLst/>
              <a:gdLst/>
              <a:ahLst/>
              <a:cxnLst/>
              <a:rect l="l" t="t" r="r" b="b"/>
              <a:pathLst>
                <a:path w="4601" h="3341" extrusionOk="0">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4" name="Google Shape;8764;p88"/>
            <p:cNvSpPr/>
            <p:nvPr/>
          </p:nvSpPr>
          <p:spPr>
            <a:xfrm>
              <a:off x="-45866250" y="3654175"/>
              <a:ext cx="37825" cy="37825"/>
            </a:xfrm>
            <a:custGeom>
              <a:avLst/>
              <a:gdLst/>
              <a:ahLst/>
              <a:cxnLst/>
              <a:rect l="l" t="t" r="r" b="b"/>
              <a:pathLst>
                <a:path w="1513" h="1513" extrusionOk="0">
                  <a:moveTo>
                    <a:pt x="1009" y="0"/>
                  </a:moveTo>
                  <a:lnTo>
                    <a:pt x="1" y="1008"/>
                  </a:lnTo>
                  <a:lnTo>
                    <a:pt x="505" y="1512"/>
                  </a:lnTo>
                  <a:lnTo>
                    <a:pt x="1513" y="504"/>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5" name="Google Shape;8765;p88"/>
            <p:cNvSpPr/>
            <p:nvPr/>
          </p:nvSpPr>
          <p:spPr>
            <a:xfrm>
              <a:off x="-45828450" y="3629750"/>
              <a:ext cx="25225" cy="25225"/>
            </a:xfrm>
            <a:custGeom>
              <a:avLst/>
              <a:gdLst/>
              <a:ahLst/>
              <a:cxnLst/>
              <a:rect l="l" t="t" r="r" b="b"/>
              <a:pathLst>
                <a:path w="1009" h="1009" extrusionOk="0">
                  <a:moveTo>
                    <a:pt x="505" y="0"/>
                  </a:moveTo>
                  <a:lnTo>
                    <a:pt x="1" y="505"/>
                  </a:lnTo>
                  <a:lnTo>
                    <a:pt x="505" y="1009"/>
                  </a:lnTo>
                  <a:lnTo>
                    <a:pt x="1009" y="505"/>
                  </a:lnTo>
                  <a:lnTo>
                    <a:pt x="5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6" name="Google Shape;8766;p88"/>
            <p:cNvSpPr/>
            <p:nvPr/>
          </p:nvSpPr>
          <p:spPr>
            <a:xfrm>
              <a:off x="-45979675" y="3568700"/>
              <a:ext cx="237100" cy="237800"/>
            </a:xfrm>
            <a:custGeom>
              <a:avLst/>
              <a:gdLst/>
              <a:ahLst/>
              <a:cxnLst/>
              <a:rect l="l" t="t" r="r" b="b"/>
              <a:pathLst>
                <a:path w="9484" h="9512" extrusionOk="0">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7" name="Google Shape;8767;p88"/>
          <p:cNvGrpSpPr/>
          <p:nvPr/>
        </p:nvGrpSpPr>
        <p:grpSpPr>
          <a:xfrm>
            <a:off x="2687749" y="3625189"/>
            <a:ext cx="271357" cy="356057"/>
            <a:chOff x="-46007225" y="3937825"/>
            <a:chExt cx="229225" cy="300775"/>
          </a:xfrm>
        </p:grpSpPr>
        <p:sp>
          <p:nvSpPr>
            <p:cNvPr id="8768" name="Google Shape;8768;p88"/>
            <p:cNvSpPr/>
            <p:nvPr/>
          </p:nvSpPr>
          <p:spPr>
            <a:xfrm>
              <a:off x="-45813475" y="3990475"/>
              <a:ext cx="35475" cy="17350"/>
            </a:xfrm>
            <a:custGeom>
              <a:avLst/>
              <a:gdLst/>
              <a:ahLst/>
              <a:cxnLst/>
              <a:rect l="l" t="t" r="r" b="b"/>
              <a:pathLst>
                <a:path w="1419"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9" name="Google Shape;8769;p88"/>
            <p:cNvSpPr/>
            <p:nvPr/>
          </p:nvSpPr>
          <p:spPr>
            <a:xfrm>
              <a:off x="-46007225" y="39904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0" name="Google Shape;8770;p88"/>
            <p:cNvSpPr/>
            <p:nvPr/>
          </p:nvSpPr>
          <p:spPr>
            <a:xfrm>
              <a:off x="-45826875" y="3937825"/>
              <a:ext cx="35475" cy="26750"/>
            </a:xfrm>
            <a:custGeom>
              <a:avLst/>
              <a:gdLst/>
              <a:ahLst/>
              <a:cxnLst/>
              <a:rect l="l" t="t" r="r" b="b"/>
              <a:pathLst>
                <a:path w="1419" h="1070" extrusionOk="0">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1" name="Google Shape;8771;p88"/>
            <p:cNvSpPr/>
            <p:nvPr/>
          </p:nvSpPr>
          <p:spPr>
            <a:xfrm>
              <a:off x="-45993850" y="4034625"/>
              <a:ext cx="35475" cy="25850"/>
            </a:xfrm>
            <a:custGeom>
              <a:avLst/>
              <a:gdLst/>
              <a:ahLst/>
              <a:cxnLst/>
              <a:rect l="l" t="t" r="r" b="b"/>
              <a:pathLst>
                <a:path w="1419" h="1034" extrusionOk="0">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2" name="Google Shape;8772;p88"/>
            <p:cNvSpPr/>
            <p:nvPr/>
          </p:nvSpPr>
          <p:spPr>
            <a:xfrm>
              <a:off x="-45825300" y="4034625"/>
              <a:ext cx="34675" cy="25725"/>
            </a:xfrm>
            <a:custGeom>
              <a:avLst/>
              <a:gdLst/>
              <a:ahLst/>
              <a:cxnLst/>
              <a:rect l="l" t="t" r="r" b="b"/>
              <a:pathLst>
                <a:path w="1387" h="1029" extrusionOk="0">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3" name="Google Shape;8773;p88"/>
            <p:cNvSpPr/>
            <p:nvPr/>
          </p:nvSpPr>
          <p:spPr>
            <a:xfrm>
              <a:off x="-45992275" y="3938175"/>
              <a:ext cx="33900" cy="25525"/>
            </a:xfrm>
            <a:custGeom>
              <a:avLst/>
              <a:gdLst/>
              <a:ahLst/>
              <a:cxnLst/>
              <a:rect l="l" t="t" r="r" b="b"/>
              <a:pathLst>
                <a:path w="1356" h="1021" extrusionOk="0">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4" name="Google Shape;8774;p88"/>
            <p:cNvSpPr/>
            <p:nvPr/>
          </p:nvSpPr>
          <p:spPr>
            <a:xfrm>
              <a:off x="-45953675" y="4078700"/>
              <a:ext cx="122900" cy="35450"/>
            </a:xfrm>
            <a:custGeom>
              <a:avLst/>
              <a:gdLst/>
              <a:ahLst/>
              <a:cxnLst/>
              <a:rect l="l" t="t" r="r" b="b"/>
              <a:pathLst>
                <a:path w="4916" h="1418" extrusionOk="0">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5" name="Google Shape;8775;p88"/>
            <p:cNvSpPr/>
            <p:nvPr/>
          </p:nvSpPr>
          <p:spPr>
            <a:xfrm>
              <a:off x="-45956025" y="3938325"/>
              <a:ext cx="126025" cy="123075"/>
            </a:xfrm>
            <a:custGeom>
              <a:avLst/>
              <a:gdLst/>
              <a:ahLst/>
              <a:cxnLst/>
              <a:rect l="l" t="t" r="r" b="b"/>
              <a:pathLst>
                <a:path w="5041" h="4923" extrusionOk="0">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6" name="Google Shape;8776;p88"/>
            <p:cNvSpPr/>
            <p:nvPr/>
          </p:nvSpPr>
          <p:spPr>
            <a:xfrm>
              <a:off x="-45927675" y="4132250"/>
              <a:ext cx="70125" cy="39400"/>
            </a:xfrm>
            <a:custGeom>
              <a:avLst/>
              <a:gdLst/>
              <a:ahLst/>
              <a:cxnLst/>
              <a:rect l="l" t="t" r="r" b="b"/>
              <a:pathLst>
                <a:path w="2805" h="1576" extrusionOk="0">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7" name="Google Shape;8777;p88"/>
            <p:cNvSpPr/>
            <p:nvPr/>
          </p:nvSpPr>
          <p:spPr>
            <a:xfrm>
              <a:off x="-45921375" y="4176950"/>
              <a:ext cx="59100" cy="61650"/>
            </a:xfrm>
            <a:custGeom>
              <a:avLst/>
              <a:gdLst/>
              <a:ahLst/>
              <a:cxnLst/>
              <a:rect l="l" t="t" r="r" b="b"/>
              <a:pathLst>
                <a:path w="2364" h="2466" extrusionOk="0">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8" name="Google Shape;8778;p88"/>
          <p:cNvGrpSpPr/>
          <p:nvPr/>
        </p:nvGrpSpPr>
        <p:grpSpPr>
          <a:xfrm>
            <a:off x="3993241" y="3615275"/>
            <a:ext cx="312375" cy="357596"/>
            <a:chOff x="-44895900" y="3929450"/>
            <a:chExt cx="263875" cy="302075"/>
          </a:xfrm>
        </p:grpSpPr>
        <p:sp>
          <p:nvSpPr>
            <p:cNvPr id="8779" name="Google Shape;8779;p88"/>
            <p:cNvSpPr/>
            <p:nvPr/>
          </p:nvSpPr>
          <p:spPr>
            <a:xfrm>
              <a:off x="-44813975" y="4100750"/>
              <a:ext cx="101625" cy="50425"/>
            </a:xfrm>
            <a:custGeom>
              <a:avLst/>
              <a:gdLst/>
              <a:ahLst/>
              <a:cxnLst/>
              <a:rect l="l" t="t" r="r" b="b"/>
              <a:pathLst>
                <a:path w="4065" h="2017" extrusionOk="0">
                  <a:moveTo>
                    <a:pt x="2017" y="0"/>
                  </a:moveTo>
                  <a:lnTo>
                    <a:pt x="0" y="977"/>
                  </a:lnTo>
                  <a:lnTo>
                    <a:pt x="2017" y="2017"/>
                  </a:lnTo>
                  <a:lnTo>
                    <a:pt x="4064" y="977"/>
                  </a:ln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0" name="Google Shape;8780;p88"/>
            <p:cNvSpPr/>
            <p:nvPr/>
          </p:nvSpPr>
          <p:spPr>
            <a:xfrm>
              <a:off x="-44885650" y="3929450"/>
              <a:ext cx="244175" cy="87825"/>
            </a:xfrm>
            <a:custGeom>
              <a:avLst/>
              <a:gdLst/>
              <a:ahLst/>
              <a:cxnLst/>
              <a:rect l="l" t="t" r="r" b="b"/>
              <a:pathLst>
                <a:path w="9767" h="3513" extrusionOk="0">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1" name="Google Shape;8781;p88"/>
            <p:cNvSpPr/>
            <p:nvPr/>
          </p:nvSpPr>
          <p:spPr>
            <a:xfrm>
              <a:off x="-44825000" y="4006225"/>
              <a:ext cx="52000" cy="105575"/>
            </a:xfrm>
            <a:custGeom>
              <a:avLst/>
              <a:gdLst/>
              <a:ahLst/>
              <a:cxnLst/>
              <a:rect l="l" t="t" r="r" b="b"/>
              <a:pathLst>
                <a:path w="2080" h="4223" extrusionOk="0">
                  <a:moveTo>
                    <a:pt x="2080" y="1"/>
                  </a:moveTo>
                  <a:lnTo>
                    <a:pt x="0" y="1009"/>
                  </a:lnTo>
                  <a:lnTo>
                    <a:pt x="0" y="4222"/>
                  </a:lnTo>
                  <a:lnTo>
                    <a:pt x="2080" y="315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2" name="Google Shape;8782;p88"/>
            <p:cNvSpPr/>
            <p:nvPr/>
          </p:nvSpPr>
          <p:spPr>
            <a:xfrm>
              <a:off x="-44754900" y="4005450"/>
              <a:ext cx="122875" cy="222925"/>
            </a:xfrm>
            <a:custGeom>
              <a:avLst/>
              <a:gdLst/>
              <a:ahLst/>
              <a:cxnLst/>
              <a:rect l="l" t="t" r="r" b="b"/>
              <a:pathLst>
                <a:path w="4915" h="8917" extrusionOk="0">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3" name="Google Shape;8783;p88"/>
            <p:cNvSpPr/>
            <p:nvPr/>
          </p:nvSpPr>
          <p:spPr>
            <a:xfrm>
              <a:off x="-44754900" y="4006225"/>
              <a:ext cx="52775" cy="105575"/>
            </a:xfrm>
            <a:custGeom>
              <a:avLst/>
              <a:gdLst/>
              <a:ahLst/>
              <a:cxnLst/>
              <a:rect l="l" t="t" r="r" b="b"/>
              <a:pathLst>
                <a:path w="2111" h="4223" extrusionOk="0">
                  <a:moveTo>
                    <a:pt x="0" y="1"/>
                  </a:moveTo>
                  <a:lnTo>
                    <a:pt x="0" y="3151"/>
                  </a:lnTo>
                  <a:lnTo>
                    <a:pt x="2111" y="4222"/>
                  </a:lnTo>
                  <a:lnTo>
                    <a:pt x="2111" y="100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4" name="Google Shape;8784;p88"/>
            <p:cNvSpPr/>
            <p:nvPr/>
          </p:nvSpPr>
          <p:spPr>
            <a:xfrm>
              <a:off x="-44895900" y="4006225"/>
              <a:ext cx="122900" cy="225300"/>
            </a:xfrm>
            <a:custGeom>
              <a:avLst/>
              <a:gdLst/>
              <a:ahLst/>
              <a:cxnLst/>
              <a:rect l="l" t="t" r="r" b="b"/>
              <a:pathLst>
                <a:path w="4916" h="9012" extrusionOk="0">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5" name="Google Shape;8785;p88"/>
          <p:cNvGrpSpPr/>
          <p:nvPr/>
        </p:nvGrpSpPr>
        <p:grpSpPr>
          <a:xfrm>
            <a:off x="2167060" y="1398036"/>
            <a:ext cx="356205" cy="332885"/>
            <a:chOff x="-49397175" y="3192625"/>
            <a:chExt cx="300900" cy="281200"/>
          </a:xfrm>
        </p:grpSpPr>
        <p:sp>
          <p:nvSpPr>
            <p:cNvPr id="8786" name="Google Shape;8786;p88"/>
            <p:cNvSpPr/>
            <p:nvPr/>
          </p:nvSpPr>
          <p:spPr>
            <a:xfrm>
              <a:off x="-49325500" y="3297975"/>
              <a:ext cx="64625" cy="58500"/>
            </a:xfrm>
            <a:custGeom>
              <a:avLst/>
              <a:gdLst/>
              <a:ahLst/>
              <a:cxnLst/>
              <a:rect l="l" t="t" r="r" b="b"/>
              <a:pathLst>
                <a:path w="2585" h="2340" extrusionOk="0">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7" name="Google Shape;8787;p88"/>
            <p:cNvSpPr/>
            <p:nvPr/>
          </p:nvSpPr>
          <p:spPr>
            <a:xfrm>
              <a:off x="-49345975" y="3192625"/>
              <a:ext cx="199300" cy="103975"/>
            </a:xfrm>
            <a:custGeom>
              <a:avLst/>
              <a:gdLst/>
              <a:ahLst/>
              <a:cxnLst/>
              <a:rect l="l" t="t" r="r" b="b"/>
              <a:pathLst>
                <a:path w="7972" h="4159" extrusionOk="0">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8" name="Google Shape;8788;p88"/>
            <p:cNvSpPr/>
            <p:nvPr/>
          </p:nvSpPr>
          <p:spPr>
            <a:xfrm>
              <a:off x="-49272725" y="3381650"/>
              <a:ext cx="52800" cy="53575"/>
            </a:xfrm>
            <a:custGeom>
              <a:avLst/>
              <a:gdLst/>
              <a:ahLst/>
              <a:cxnLst/>
              <a:rect l="l" t="t" r="r" b="b"/>
              <a:pathLst>
                <a:path w="2112" h="2143" extrusionOk="0">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9" name="Google Shape;8789;p88"/>
            <p:cNvSpPr/>
            <p:nvPr/>
          </p:nvSpPr>
          <p:spPr>
            <a:xfrm>
              <a:off x="-49231775" y="3298075"/>
              <a:ext cx="63050" cy="58400"/>
            </a:xfrm>
            <a:custGeom>
              <a:avLst/>
              <a:gdLst/>
              <a:ahLst/>
              <a:cxnLst/>
              <a:rect l="l" t="t" r="r" b="b"/>
              <a:pathLst>
                <a:path w="2522" h="2336" extrusionOk="0">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0" name="Google Shape;8790;p88"/>
            <p:cNvSpPr/>
            <p:nvPr/>
          </p:nvSpPr>
          <p:spPr>
            <a:xfrm>
              <a:off x="-49271925" y="3317850"/>
              <a:ext cx="48850" cy="49850"/>
            </a:xfrm>
            <a:custGeom>
              <a:avLst/>
              <a:gdLst/>
              <a:ahLst/>
              <a:cxnLst/>
              <a:rect l="l" t="t" r="r" b="b"/>
              <a:pathLst>
                <a:path w="1954" h="1994" extrusionOk="0">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1" name="Google Shape;8791;p88"/>
            <p:cNvSpPr/>
            <p:nvPr/>
          </p:nvSpPr>
          <p:spPr>
            <a:xfrm>
              <a:off x="-49245950" y="3291075"/>
              <a:ext cx="149675" cy="182750"/>
            </a:xfrm>
            <a:custGeom>
              <a:avLst/>
              <a:gdLst/>
              <a:ahLst/>
              <a:cxnLst/>
              <a:rect l="l" t="t" r="r" b="b"/>
              <a:pathLst>
                <a:path w="5987" h="7310" extrusionOk="0">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2" name="Google Shape;8792;p88"/>
            <p:cNvSpPr/>
            <p:nvPr/>
          </p:nvSpPr>
          <p:spPr>
            <a:xfrm>
              <a:off x="-49397175" y="3291075"/>
              <a:ext cx="149675" cy="182750"/>
            </a:xfrm>
            <a:custGeom>
              <a:avLst/>
              <a:gdLst/>
              <a:ahLst/>
              <a:cxnLst/>
              <a:rect l="l" t="t" r="r" b="b"/>
              <a:pathLst>
                <a:path w="5987" h="7310" extrusionOk="0">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3" name="Google Shape;8793;p88"/>
          <p:cNvGrpSpPr/>
          <p:nvPr/>
        </p:nvGrpSpPr>
        <p:grpSpPr>
          <a:xfrm>
            <a:off x="2193163" y="1822251"/>
            <a:ext cx="304000" cy="356205"/>
            <a:chOff x="-49375900" y="3550975"/>
            <a:chExt cx="256800" cy="300900"/>
          </a:xfrm>
        </p:grpSpPr>
        <p:sp>
          <p:nvSpPr>
            <p:cNvPr id="8794" name="Google Shape;8794;p88"/>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5" name="Google Shape;8795;p88"/>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6" name="Google Shape;8796;p88"/>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7" name="Google Shape;8797;p88"/>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8" name="Google Shape;8798;p88"/>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9" name="Google Shape;8799;p88"/>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0" name="Google Shape;8800;p88"/>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1" name="Google Shape;8801;p88"/>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2" name="Google Shape;8802;p88"/>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3" name="Google Shape;8803;p88"/>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4" name="Google Shape;8804;p88"/>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5" name="Google Shape;8805;p88"/>
          <p:cNvGrpSpPr/>
          <p:nvPr/>
        </p:nvGrpSpPr>
        <p:grpSpPr>
          <a:xfrm>
            <a:off x="2188516" y="2259546"/>
            <a:ext cx="313293" cy="356205"/>
            <a:chOff x="-49378250" y="3920375"/>
            <a:chExt cx="264650" cy="300900"/>
          </a:xfrm>
        </p:grpSpPr>
        <p:sp>
          <p:nvSpPr>
            <p:cNvPr id="8806" name="Google Shape;8806;p88"/>
            <p:cNvSpPr/>
            <p:nvPr/>
          </p:nvSpPr>
          <p:spPr>
            <a:xfrm>
              <a:off x="-49272725" y="4185025"/>
              <a:ext cx="70925" cy="35475"/>
            </a:xfrm>
            <a:custGeom>
              <a:avLst/>
              <a:gdLst/>
              <a:ahLst/>
              <a:cxnLst/>
              <a:rect l="l" t="t" r="r" b="b"/>
              <a:pathLst>
                <a:path w="2837" h="1419" extrusionOk="0">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7" name="Google Shape;8807;p88"/>
            <p:cNvSpPr/>
            <p:nvPr/>
          </p:nvSpPr>
          <p:spPr>
            <a:xfrm>
              <a:off x="-49378250" y="3920375"/>
              <a:ext cx="87425" cy="300900"/>
            </a:xfrm>
            <a:custGeom>
              <a:avLst/>
              <a:gdLst/>
              <a:ahLst/>
              <a:cxnLst/>
              <a:rect l="l" t="t" r="r" b="b"/>
              <a:pathLst>
                <a:path w="3497" h="12036" extrusionOk="0">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8" name="Google Shape;8808;p88"/>
            <p:cNvSpPr/>
            <p:nvPr/>
          </p:nvSpPr>
          <p:spPr>
            <a:xfrm>
              <a:off x="-49185300" y="3920375"/>
              <a:ext cx="71700" cy="87450"/>
            </a:xfrm>
            <a:custGeom>
              <a:avLst/>
              <a:gdLst/>
              <a:ahLst/>
              <a:cxnLst/>
              <a:rect l="l" t="t" r="r" b="b"/>
              <a:pathLst>
                <a:path w="2868" h="3498" extrusionOk="0">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9" name="Google Shape;8809;p88"/>
            <p:cNvSpPr/>
            <p:nvPr/>
          </p:nvSpPr>
          <p:spPr>
            <a:xfrm>
              <a:off x="-49182150" y="4019625"/>
              <a:ext cx="64625" cy="42550"/>
            </a:xfrm>
            <a:custGeom>
              <a:avLst/>
              <a:gdLst/>
              <a:ahLst/>
              <a:cxnLst/>
              <a:rect l="l" t="t" r="r" b="b"/>
              <a:pathLst>
                <a:path w="2585" h="1702" extrusionOk="0">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0" name="Google Shape;8810;p88"/>
            <p:cNvSpPr/>
            <p:nvPr/>
          </p:nvSpPr>
          <p:spPr>
            <a:xfrm>
              <a:off x="-49185300" y="4078700"/>
              <a:ext cx="70925" cy="141800"/>
            </a:xfrm>
            <a:custGeom>
              <a:avLst/>
              <a:gdLst/>
              <a:ahLst/>
              <a:cxnLst/>
              <a:rect l="l" t="t" r="r" b="b"/>
              <a:pathLst>
                <a:path w="2837" h="5672" extrusionOk="0">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1" name="Google Shape;8811;p88"/>
            <p:cNvSpPr/>
            <p:nvPr/>
          </p:nvSpPr>
          <p:spPr>
            <a:xfrm>
              <a:off x="-49271150" y="3920375"/>
              <a:ext cx="65400" cy="70125"/>
            </a:xfrm>
            <a:custGeom>
              <a:avLst/>
              <a:gdLst/>
              <a:ahLst/>
              <a:cxnLst/>
              <a:rect l="l" t="t" r="r" b="b"/>
              <a:pathLst>
                <a:path w="2616" h="2805" extrusionOk="0">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2" name="Google Shape;8812;p88"/>
            <p:cNvSpPr/>
            <p:nvPr/>
          </p:nvSpPr>
          <p:spPr>
            <a:xfrm>
              <a:off x="-49272725" y="4007800"/>
              <a:ext cx="70125" cy="159925"/>
            </a:xfrm>
            <a:custGeom>
              <a:avLst/>
              <a:gdLst/>
              <a:ahLst/>
              <a:cxnLst/>
              <a:rect l="l" t="t" r="r" b="b"/>
              <a:pathLst>
                <a:path w="2805" h="6397" extrusionOk="0">
                  <a:moveTo>
                    <a:pt x="1" y="1"/>
                  </a:moveTo>
                  <a:lnTo>
                    <a:pt x="1" y="6396"/>
                  </a:lnTo>
                  <a:lnTo>
                    <a:pt x="2805" y="6396"/>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3" name="Google Shape;8813;p88"/>
          <p:cNvGrpSpPr/>
          <p:nvPr/>
        </p:nvGrpSpPr>
        <p:grpSpPr>
          <a:xfrm>
            <a:off x="907504" y="2752344"/>
            <a:ext cx="312375" cy="357123"/>
            <a:chOff x="-47505300" y="3200500"/>
            <a:chExt cx="263875" cy="301675"/>
          </a:xfrm>
        </p:grpSpPr>
        <p:sp>
          <p:nvSpPr>
            <p:cNvPr id="8814" name="Google Shape;8814;p88"/>
            <p:cNvSpPr/>
            <p:nvPr/>
          </p:nvSpPr>
          <p:spPr>
            <a:xfrm>
              <a:off x="-47382425" y="3306025"/>
              <a:ext cx="52800" cy="53600"/>
            </a:xfrm>
            <a:custGeom>
              <a:avLst/>
              <a:gdLst/>
              <a:ahLst/>
              <a:cxnLst/>
              <a:rect l="l" t="t" r="r" b="b"/>
              <a:pathLst>
                <a:path w="2112" h="2144" extrusionOk="0">
                  <a:moveTo>
                    <a:pt x="1387" y="1"/>
                  </a:moveTo>
                  <a:cubicBezTo>
                    <a:pt x="1198" y="726"/>
                    <a:pt x="694" y="1261"/>
                    <a:pt x="1" y="1387"/>
                  </a:cubicBezTo>
                  <a:lnTo>
                    <a:pt x="1"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5" name="Google Shape;8815;p88"/>
            <p:cNvSpPr/>
            <p:nvPr/>
          </p:nvSpPr>
          <p:spPr>
            <a:xfrm>
              <a:off x="-47382425" y="3306025"/>
              <a:ext cx="15775" cy="15800"/>
            </a:xfrm>
            <a:custGeom>
              <a:avLst/>
              <a:gdLst/>
              <a:ahLst/>
              <a:cxnLst/>
              <a:rect l="l" t="t" r="r" b="b"/>
              <a:pathLst>
                <a:path w="631" h="632" extrusionOk="0">
                  <a:moveTo>
                    <a:pt x="1" y="1"/>
                  </a:moveTo>
                  <a:lnTo>
                    <a:pt x="1" y="631"/>
                  </a:lnTo>
                  <a:cubicBezTo>
                    <a:pt x="316" y="568"/>
                    <a:pt x="536" y="316"/>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6" name="Google Shape;8816;p88"/>
            <p:cNvSpPr/>
            <p:nvPr/>
          </p:nvSpPr>
          <p:spPr>
            <a:xfrm>
              <a:off x="-47487975" y="3200500"/>
              <a:ext cx="210325" cy="301675"/>
            </a:xfrm>
            <a:custGeom>
              <a:avLst/>
              <a:gdLst/>
              <a:ahLst/>
              <a:cxnLst/>
              <a:rect l="l" t="t" r="r" b="b"/>
              <a:pathLst>
                <a:path w="8413" h="12067" extrusionOk="0">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7" name="Google Shape;8817;p88"/>
            <p:cNvSpPr/>
            <p:nvPr/>
          </p:nvSpPr>
          <p:spPr>
            <a:xfrm>
              <a:off x="-47417875" y="3271375"/>
              <a:ext cx="51225" cy="51225"/>
            </a:xfrm>
            <a:custGeom>
              <a:avLst/>
              <a:gdLst/>
              <a:ahLst/>
              <a:cxnLst/>
              <a:rect l="l" t="t" r="r" b="b"/>
              <a:pathLst>
                <a:path w="2049" h="2049" extrusionOk="0">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8" name="Google Shape;8818;p88"/>
            <p:cNvSpPr/>
            <p:nvPr/>
          </p:nvSpPr>
          <p:spPr>
            <a:xfrm>
              <a:off x="-47505300" y="3235950"/>
              <a:ext cx="17350" cy="18125"/>
            </a:xfrm>
            <a:custGeom>
              <a:avLst/>
              <a:gdLst/>
              <a:ahLst/>
              <a:cxnLst/>
              <a:rect l="l" t="t" r="r" b="b"/>
              <a:pathLst>
                <a:path w="694" h="725" extrusionOk="0">
                  <a:moveTo>
                    <a:pt x="347" y="0"/>
                  </a:moveTo>
                  <a:cubicBezTo>
                    <a:pt x="127" y="0"/>
                    <a:pt x="1" y="158"/>
                    <a:pt x="1" y="378"/>
                  </a:cubicBezTo>
                  <a:cubicBezTo>
                    <a:pt x="1" y="567"/>
                    <a:pt x="127" y="725"/>
                    <a:pt x="347" y="725"/>
                  </a:cubicBezTo>
                  <a:lnTo>
                    <a:pt x="694" y="725"/>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9" name="Google Shape;8819;p88"/>
            <p:cNvSpPr/>
            <p:nvPr/>
          </p:nvSpPr>
          <p:spPr>
            <a:xfrm>
              <a:off x="-47505300" y="3447025"/>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0" name="Google Shape;8820;p88"/>
            <p:cNvSpPr/>
            <p:nvPr/>
          </p:nvSpPr>
          <p:spPr>
            <a:xfrm>
              <a:off x="-47505300" y="3394250"/>
              <a:ext cx="17350" cy="18150"/>
            </a:xfrm>
            <a:custGeom>
              <a:avLst/>
              <a:gdLst/>
              <a:ahLst/>
              <a:cxnLst/>
              <a:rect l="l" t="t" r="r" b="b"/>
              <a:pathLst>
                <a:path w="694" h="726" extrusionOk="0">
                  <a:moveTo>
                    <a:pt x="347" y="1"/>
                  </a:moveTo>
                  <a:lnTo>
                    <a:pt x="347" y="32"/>
                  </a:lnTo>
                  <a:cubicBezTo>
                    <a:pt x="127" y="32"/>
                    <a:pt x="1" y="190"/>
                    <a:pt x="1" y="379"/>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1" name="Google Shape;8821;p88"/>
            <p:cNvSpPr/>
            <p:nvPr/>
          </p:nvSpPr>
          <p:spPr>
            <a:xfrm>
              <a:off x="-47505300" y="3341475"/>
              <a:ext cx="17350" cy="18150"/>
            </a:xfrm>
            <a:custGeom>
              <a:avLst/>
              <a:gdLst/>
              <a:ahLst/>
              <a:cxnLst/>
              <a:rect l="l" t="t" r="r" b="b"/>
              <a:pathLst>
                <a:path w="694" h="726" extrusionOk="0">
                  <a:moveTo>
                    <a:pt x="347" y="1"/>
                  </a:moveTo>
                  <a:cubicBezTo>
                    <a:pt x="127" y="1"/>
                    <a:pt x="1" y="158"/>
                    <a:pt x="1" y="347"/>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2" name="Google Shape;8822;p88"/>
            <p:cNvSpPr/>
            <p:nvPr/>
          </p:nvSpPr>
          <p:spPr>
            <a:xfrm>
              <a:off x="-47505300" y="3289500"/>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3" name="Google Shape;8823;p88"/>
            <p:cNvSpPr/>
            <p:nvPr/>
          </p:nvSpPr>
          <p:spPr>
            <a:xfrm>
              <a:off x="-47259550" y="3411575"/>
              <a:ext cx="18125" cy="51225"/>
            </a:xfrm>
            <a:custGeom>
              <a:avLst/>
              <a:gdLst/>
              <a:ahLst/>
              <a:cxnLst/>
              <a:rect l="l" t="t" r="r" b="b"/>
              <a:pathLst>
                <a:path w="725" h="2049" extrusionOk="0">
                  <a:moveTo>
                    <a:pt x="0" y="1"/>
                  </a:moveTo>
                  <a:lnTo>
                    <a:pt x="0" y="2048"/>
                  </a:lnTo>
                  <a:cubicBezTo>
                    <a:pt x="410" y="1891"/>
                    <a:pt x="725" y="1481"/>
                    <a:pt x="725" y="107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4" name="Google Shape;8824;p88"/>
            <p:cNvSpPr/>
            <p:nvPr/>
          </p:nvSpPr>
          <p:spPr>
            <a:xfrm>
              <a:off x="-47259550" y="3306025"/>
              <a:ext cx="18125" cy="35475"/>
            </a:xfrm>
            <a:custGeom>
              <a:avLst/>
              <a:gdLst/>
              <a:ahLst/>
              <a:cxnLst/>
              <a:rect l="l" t="t" r="r" b="b"/>
              <a:pathLst>
                <a:path w="725" h="1419" extrusionOk="0">
                  <a:moveTo>
                    <a:pt x="0" y="1"/>
                  </a:moveTo>
                  <a:lnTo>
                    <a:pt x="0" y="1419"/>
                  </a:lnTo>
                  <a:lnTo>
                    <a:pt x="725" y="1419"/>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5" name="Google Shape;8825;p88"/>
            <p:cNvSpPr/>
            <p:nvPr/>
          </p:nvSpPr>
          <p:spPr>
            <a:xfrm>
              <a:off x="-47259550" y="3359600"/>
              <a:ext cx="18125" cy="34675"/>
            </a:xfrm>
            <a:custGeom>
              <a:avLst/>
              <a:gdLst/>
              <a:ahLst/>
              <a:cxnLst/>
              <a:rect l="l" t="t" r="r" b="b"/>
              <a:pathLst>
                <a:path w="725" h="1387" extrusionOk="0">
                  <a:moveTo>
                    <a:pt x="0" y="0"/>
                  </a:moveTo>
                  <a:lnTo>
                    <a:pt x="0" y="1387"/>
                  </a:lnTo>
                  <a:lnTo>
                    <a:pt x="725" y="138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6" name="Google Shape;8826;p88"/>
            <p:cNvSpPr/>
            <p:nvPr/>
          </p:nvSpPr>
          <p:spPr>
            <a:xfrm>
              <a:off x="-47259550" y="3238300"/>
              <a:ext cx="18125" cy="51225"/>
            </a:xfrm>
            <a:custGeom>
              <a:avLst/>
              <a:gdLst/>
              <a:ahLst/>
              <a:cxnLst/>
              <a:rect l="l" t="t" r="r" b="b"/>
              <a:pathLst>
                <a:path w="725" h="2049" extrusionOk="0">
                  <a:moveTo>
                    <a:pt x="0" y="1"/>
                  </a:moveTo>
                  <a:lnTo>
                    <a:pt x="0" y="2048"/>
                  </a:lnTo>
                  <a:lnTo>
                    <a:pt x="725" y="2048"/>
                  </a:lnTo>
                  <a:lnTo>
                    <a:pt x="725" y="977"/>
                  </a:lnTo>
                  <a:cubicBezTo>
                    <a:pt x="693" y="505"/>
                    <a:pt x="410"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7" name="Google Shape;8827;p88"/>
          <p:cNvGrpSpPr/>
          <p:nvPr/>
        </p:nvGrpSpPr>
        <p:grpSpPr>
          <a:xfrm>
            <a:off x="885604" y="3188692"/>
            <a:ext cx="356176" cy="355051"/>
            <a:chOff x="-47524975" y="3569100"/>
            <a:chExt cx="300875" cy="299925"/>
          </a:xfrm>
        </p:grpSpPr>
        <p:sp>
          <p:nvSpPr>
            <p:cNvPr id="8828" name="Google Shape;8828;p88"/>
            <p:cNvSpPr/>
            <p:nvPr/>
          </p:nvSpPr>
          <p:spPr>
            <a:xfrm>
              <a:off x="-47524975" y="3755775"/>
              <a:ext cx="115000" cy="113250"/>
            </a:xfrm>
            <a:custGeom>
              <a:avLst/>
              <a:gdLst/>
              <a:ahLst/>
              <a:cxnLst/>
              <a:rect l="l" t="t" r="r" b="b"/>
              <a:pathLst>
                <a:path w="4600" h="4530" extrusionOk="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9" name="Google Shape;8829;p88"/>
            <p:cNvSpPr/>
            <p:nvPr/>
          </p:nvSpPr>
          <p:spPr>
            <a:xfrm>
              <a:off x="-47346200" y="3674650"/>
              <a:ext cx="15775" cy="15775"/>
            </a:xfrm>
            <a:custGeom>
              <a:avLst/>
              <a:gdLst/>
              <a:ahLst/>
              <a:cxnLst/>
              <a:rect l="l" t="t" r="r" b="b"/>
              <a:pathLst>
                <a:path w="631" h="631" extrusionOk="0">
                  <a:moveTo>
                    <a:pt x="1" y="0"/>
                  </a:moveTo>
                  <a:lnTo>
                    <a:pt x="1" y="630"/>
                  </a:lnTo>
                  <a:cubicBezTo>
                    <a:pt x="284" y="536"/>
                    <a:pt x="505" y="315"/>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0" name="Google Shape;8830;p88"/>
            <p:cNvSpPr/>
            <p:nvPr/>
          </p:nvSpPr>
          <p:spPr>
            <a:xfrm>
              <a:off x="-47382425" y="3640000"/>
              <a:ext cx="51225" cy="51200"/>
            </a:xfrm>
            <a:custGeom>
              <a:avLst/>
              <a:gdLst/>
              <a:ahLst/>
              <a:cxnLst/>
              <a:rect l="l" t="t" r="r" b="b"/>
              <a:pathLst>
                <a:path w="2049" h="2048" extrusionOk="0">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1" name="Google Shape;8831;p88"/>
            <p:cNvSpPr/>
            <p:nvPr/>
          </p:nvSpPr>
          <p:spPr>
            <a:xfrm>
              <a:off x="-47346975" y="3674650"/>
              <a:ext cx="52800" cy="52800"/>
            </a:xfrm>
            <a:custGeom>
              <a:avLst/>
              <a:gdLst/>
              <a:ahLst/>
              <a:cxnLst/>
              <a:rect l="l" t="t" r="r" b="b"/>
              <a:pathLst>
                <a:path w="2112" h="2112" extrusionOk="0">
                  <a:moveTo>
                    <a:pt x="1355" y="0"/>
                  </a:moveTo>
                  <a:cubicBezTo>
                    <a:pt x="1261" y="693"/>
                    <a:pt x="693" y="1260"/>
                    <a:pt x="0" y="1355"/>
                  </a:cubicBezTo>
                  <a:lnTo>
                    <a:pt x="0" y="2111"/>
                  </a:lnTo>
                  <a:lnTo>
                    <a:pt x="2111" y="2111"/>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2" name="Google Shape;8832;p88"/>
            <p:cNvSpPr/>
            <p:nvPr/>
          </p:nvSpPr>
          <p:spPr>
            <a:xfrm>
              <a:off x="-47452525" y="3569100"/>
              <a:ext cx="228425" cy="228425"/>
            </a:xfrm>
            <a:custGeom>
              <a:avLst/>
              <a:gdLst/>
              <a:ahLst/>
              <a:cxnLst/>
              <a:rect l="l" t="t" r="r" b="b"/>
              <a:pathLst>
                <a:path w="9137" h="9137" extrusionOk="0">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3" name="Google Shape;8833;p88"/>
          <p:cNvGrpSpPr/>
          <p:nvPr/>
        </p:nvGrpSpPr>
        <p:grpSpPr>
          <a:xfrm>
            <a:off x="886062" y="3667954"/>
            <a:ext cx="355258" cy="270410"/>
            <a:chOff x="-47523400" y="3973950"/>
            <a:chExt cx="300100" cy="228425"/>
          </a:xfrm>
        </p:grpSpPr>
        <p:sp>
          <p:nvSpPr>
            <p:cNvPr id="8834" name="Google Shape;8834;p88"/>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5" name="Google Shape;8835;p88"/>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6" name="Google Shape;8836;p88"/>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7" name="Google Shape;8837;p88"/>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8" name="Google Shape;8838;p88"/>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9" name="Google Shape;8839;p88"/>
          <p:cNvGrpSpPr/>
          <p:nvPr/>
        </p:nvGrpSpPr>
        <p:grpSpPr>
          <a:xfrm>
            <a:off x="3091183" y="2750953"/>
            <a:ext cx="354341" cy="357596"/>
            <a:chOff x="-45673275" y="3199325"/>
            <a:chExt cx="299325" cy="302075"/>
          </a:xfrm>
        </p:grpSpPr>
        <p:sp>
          <p:nvSpPr>
            <p:cNvPr id="8840" name="Google Shape;8840;p88"/>
            <p:cNvSpPr/>
            <p:nvPr/>
          </p:nvSpPr>
          <p:spPr>
            <a:xfrm>
              <a:off x="-45672500" y="3199325"/>
              <a:ext cx="298550" cy="194175"/>
            </a:xfrm>
            <a:custGeom>
              <a:avLst/>
              <a:gdLst/>
              <a:ahLst/>
              <a:cxnLst/>
              <a:rect l="l" t="t" r="r" b="b"/>
              <a:pathLst>
                <a:path w="11942" h="7767" extrusionOk="0">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1" name="Google Shape;8841;p88"/>
            <p:cNvSpPr/>
            <p:nvPr/>
          </p:nvSpPr>
          <p:spPr>
            <a:xfrm>
              <a:off x="-45673275" y="3387150"/>
              <a:ext cx="299325" cy="114250"/>
            </a:xfrm>
            <a:custGeom>
              <a:avLst/>
              <a:gdLst/>
              <a:ahLst/>
              <a:cxnLst/>
              <a:rect l="l" t="t" r="r" b="b"/>
              <a:pathLst>
                <a:path w="11973" h="4570" extrusionOk="0">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2" name="Google Shape;8842;p88"/>
            <p:cNvSpPr/>
            <p:nvPr/>
          </p:nvSpPr>
          <p:spPr>
            <a:xfrm>
              <a:off x="-45673275" y="3334400"/>
              <a:ext cx="299325" cy="113425"/>
            </a:xfrm>
            <a:custGeom>
              <a:avLst/>
              <a:gdLst/>
              <a:ahLst/>
              <a:cxnLst/>
              <a:rect l="l" t="t" r="r" b="b"/>
              <a:pathLst>
                <a:path w="11973" h="4537" extrusionOk="0">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3" name="Google Shape;8843;p88"/>
          <p:cNvGrpSpPr/>
          <p:nvPr/>
        </p:nvGrpSpPr>
        <p:grpSpPr>
          <a:xfrm>
            <a:off x="3090251" y="3209202"/>
            <a:ext cx="356205" cy="314240"/>
            <a:chOff x="-45674075" y="3586425"/>
            <a:chExt cx="300900" cy="265450"/>
          </a:xfrm>
        </p:grpSpPr>
        <p:sp>
          <p:nvSpPr>
            <p:cNvPr id="8844" name="Google Shape;8844;p88"/>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5" name="Google Shape;8845;p88"/>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6" name="Google Shape;8846;p88"/>
          <p:cNvGrpSpPr/>
          <p:nvPr/>
        </p:nvGrpSpPr>
        <p:grpSpPr>
          <a:xfrm>
            <a:off x="3091183" y="3625041"/>
            <a:ext cx="354341" cy="356205"/>
            <a:chOff x="-45673275" y="3937700"/>
            <a:chExt cx="299325" cy="300900"/>
          </a:xfrm>
        </p:grpSpPr>
        <p:sp>
          <p:nvSpPr>
            <p:cNvPr id="8847" name="Google Shape;8847;p88"/>
            <p:cNvSpPr/>
            <p:nvPr/>
          </p:nvSpPr>
          <p:spPr>
            <a:xfrm>
              <a:off x="-45673275" y="3937700"/>
              <a:ext cx="285925" cy="135500"/>
            </a:xfrm>
            <a:custGeom>
              <a:avLst/>
              <a:gdLst/>
              <a:ahLst/>
              <a:cxnLst/>
              <a:rect l="l" t="t" r="r" b="b"/>
              <a:pathLst>
                <a:path w="11437" h="5420" extrusionOk="0">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8" name="Google Shape;8848;p88"/>
            <p:cNvSpPr/>
            <p:nvPr/>
          </p:nvSpPr>
          <p:spPr>
            <a:xfrm>
              <a:off x="-45577975" y="3990475"/>
              <a:ext cx="151250" cy="150925"/>
            </a:xfrm>
            <a:custGeom>
              <a:avLst/>
              <a:gdLst/>
              <a:ahLst/>
              <a:cxnLst/>
              <a:rect l="l" t="t" r="r" b="b"/>
              <a:pathLst>
                <a:path w="6050" h="6037" extrusionOk="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9" name="Google Shape;8849;p88"/>
            <p:cNvSpPr/>
            <p:nvPr/>
          </p:nvSpPr>
          <p:spPr>
            <a:xfrm>
              <a:off x="-45509450" y="3951100"/>
              <a:ext cx="135500" cy="286725"/>
            </a:xfrm>
            <a:custGeom>
              <a:avLst/>
              <a:gdLst/>
              <a:ahLst/>
              <a:cxnLst/>
              <a:rect l="l" t="t" r="r" b="b"/>
              <a:pathLst>
                <a:path w="5420" h="11469" extrusionOk="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0" name="Google Shape;8850;p88"/>
            <p:cNvSpPr/>
            <p:nvPr/>
          </p:nvSpPr>
          <p:spPr>
            <a:xfrm>
              <a:off x="-45670925" y="4114125"/>
              <a:ext cx="72500" cy="70325"/>
            </a:xfrm>
            <a:custGeom>
              <a:avLst/>
              <a:gdLst/>
              <a:ahLst/>
              <a:cxnLst/>
              <a:rect l="l" t="t" r="r" b="b"/>
              <a:pathLst>
                <a:path w="2900" h="2813" extrusionOk="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1" name="Google Shape;8851;p88"/>
            <p:cNvSpPr/>
            <p:nvPr/>
          </p:nvSpPr>
          <p:spPr>
            <a:xfrm>
              <a:off x="-45620500" y="4163550"/>
              <a:ext cx="70900" cy="71125"/>
            </a:xfrm>
            <a:custGeom>
              <a:avLst/>
              <a:gdLst/>
              <a:ahLst/>
              <a:cxnLst/>
              <a:rect l="l" t="t" r="r" b="b"/>
              <a:pathLst>
                <a:path w="2836" h="2845" extrusionOk="0">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2" name="Google Shape;8852;p88"/>
            <p:cNvSpPr/>
            <p:nvPr/>
          </p:nvSpPr>
          <p:spPr>
            <a:xfrm>
              <a:off x="-45673275" y="4159625"/>
              <a:ext cx="79575" cy="78975"/>
            </a:xfrm>
            <a:custGeom>
              <a:avLst/>
              <a:gdLst/>
              <a:ahLst/>
              <a:cxnLst/>
              <a:rect l="l" t="t" r="r" b="b"/>
              <a:pathLst>
                <a:path w="3183" h="3159" extrusionOk="0">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3" name="Google Shape;8853;p88"/>
          <p:cNvGrpSpPr/>
          <p:nvPr/>
        </p:nvGrpSpPr>
        <p:grpSpPr>
          <a:xfrm>
            <a:off x="2205349" y="4117825"/>
            <a:ext cx="356205" cy="356205"/>
            <a:chOff x="-44512325" y="3176075"/>
            <a:chExt cx="300900" cy="300900"/>
          </a:xfrm>
        </p:grpSpPr>
        <p:sp>
          <p:nvSpPr>
            <p:cNvPr id="8854" name="Google Shape;8854;p88"/>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5" name="Google Shape;8855;p88"/>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6" name="Google Shape;8856;p88"/>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7" name="Google Shape;8857;p88"/>
          <p:cNvGrpSpPr/>
          <p:nvPr/>
        </p:nvGrpSpPr>
        <p:grpSpPr>
          <a:xfrm>
            <a:off x="2608689" y="1386849"/>
            <a:ext cx="354341" cy="354341"/>
            <a:chOff x="-49027775" y="3183175"/>
            <a:chExt cx="299325" cy="299325"/>
          </a:xfrm>
        </p:grpSpPr>
        <p:sp>
          <p:nvSpPr>
            <p:cNvPr id="8858" name="Google Shape;8858;p88"/>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9" name="Google Shape;8859;p88"/>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0" name="Google Shape;8860;p88"/>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1" name="Google Shape;8861;p88"/>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62" name="Google Shape;8862;p88"/>
          <p:cNvGrpSpPr/>
          <p:nvPr/>
        </p:nvGrpSpPr>
        <p:grpSpPr>
          <a:xfrm>
            <a:off x="2608230" y="1822251"/>
            <a:ext cx="355258" cy="357152"/>
            <a:chOff x="-49027775" y="3550975"/>
            <a:chExt cx="300100" cy="301700"/>
          </a:xfrm>
        </p:grpSpPr>
        <p:sp>
          <p:nvSpPr>
            <p:cNvPr id="8863" name="Google Shape;8863;p88"/>
            <p:cNvSpPr/>
            <p:nvPr/>
          </p:nvSpPr>
          <p:spPr>
            <a:xfrm>
              <a:off x="-48941125" y="3613200"/>
              <a:ext cx="74050" cy="26825"/>
            </a:xfrm>
            <a:custGeom>
              <a:avLst/>
              <a:gdLst/>
              <a:ahLst/>
              <a:cxnLst/>
              <a:rect l="l" t="t" r="r" b="b"/>
              <a:pathLst>
                <a:path w="2962" h="1073" extrusionOk="0">
                  <a:moveTo>
                    <a:pt x="1260" y="1"/>
                  </a:moveTo>
                  <a:lnTo>
                    <a:pt x="0" y="1072"/>
                  </a:lnTo>
                  <a:lnTo>
                    <a:pt x="1702" y="107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4" name="Google Shape;8864;p88"/>
            <p:cNvSpPr/>
            <p:nvPr/>
          </p:nvSpPr>
          <p:spPr>
            <a:xfrm>
              <a:off x="-48871025" y="3613200"/>
              <a:ext cx="73275" cy="26825"/>
            </a:xfrm>
            <a:custGeom>
              <a:avLst/>
              <a:gdLst/>
              <a:ahLst/>
              <a:cxnLst/>
              <a:rect l="l" t="t" r="r" b="b"/>
              <a:pathLst>
                <a:path w="2931" h="1073" extrusionOk="0">
                  <a:moveTo>
                    <a:pt x="1260" y="1"/>
                  </a:moveTo>
                  <a:lnTo>
                    <a:pt x="0" y="1072"/>
                  </a:lnTo>
                  <a:lnTo>
                    <a:pt x="1670" y="1072"/>
                  </a:lnTo>
                  <a:lnTo>
                    <a:pt x="29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5" name="Google Shape;8865;p88"/>
            <p:cNvSpPr/>
            <p:nvPr/>
          </p:nvSpPr>
          <p:spPr>
            <a:xfrm>
              <a:off x="-48893075" y="3552550"/>
              <a:ext cx="95325" cy="43350"/>
            </a:xfrm>
            <a:custGeom>
              <a:avLst/>
              <a:gdLst/>
              <a:ahLst/>
              <a:cxnLst/>
              <a:rect l="l" t="t" r="r" b="b"/>
              <a:pathLst>
                <a:path w="3813" h="1734" extrusionOk="0">
                  <a:moveTo>
                    <a:pt x="0" y="1"/>
                  </a:moveTo>
                  <a:lnTo>
                    <a:pt x="2142" y="1734"/>
                  </a:lnTo>
                  <a:lnTo>
                    <a:pt x="3812" y="1734"/>
                  </a:ln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6" name="Google Shape;8866;p88"/>
            <p:cNvSpPr/>
            <p:nvPr/>
          </p:nvSpPr>
          <p:spPr>
            <a:xfrm>
              <a:off x="-49027775" y="3550975"/>
              <a:ext cx="100050" cy="87475"/>
            </a:xfrm>
            <a:custGeom>
              <a:avLst/>
              <a:gdLst/>
              <a:ahLst/>
              <a:cxnLst/>
              <a:rect l="l" t="t" r="r" b="b"/>
              <a:pathLst>
                <a:path w="4002" h="3499" extrusionOk="0">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7" name="Google Shape;8867;p88"/>
            <p:cNvSpPr/>
            <p:nvPr/>
          </p:nvSpPr>
          <p:spPr>
            <a:xfrm>
              <a:off x="-48962400" y="3552550"/>
              <a:ext cx="95325" cy="43350"/>
            </a:xfrm>
            <a:custGeom>
              <a:avLst/>
              <a:gdLst/>
              <a:ahLst/>
              <a:cxnLst/>
              <a:rect l="l" t="t" r="r" b="b"/>
              <a:pathLst>
                <a:path w="3813" h="1734" extrusionOk="0">
                  <a:moveTo>
                    <a:pt x="1" y="1"/>
                  </a:moveTo>
                  <a:lnTo>
                    <a:pt x="2111" y="1734"/>
                  </a:lnTo>
                  <a:lnTo>
                    <a:pt x="3813" y="1734"/>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8" name="Google Shape;8868;p88"/>
            <p:cNvSpPr/>
            <p:nvPr/>
          </p:nvSpPr>
          <p:spPr>
            <a:xfrm>
              <a:off x="-49027775" y="3657325"/>
              <a:ext cx="300100" cy="195350"/>
            </a:xfrm>
            <a:custGeom>
              <a:avLst/>
              <a:gdLst/>
              <a:ahLst/>
              <a:cxnLst/>
              <a:rect l="l" t="t" r="r" b="b"/>
              <a:pathLst>
                <a:path w="12004" h="7814" extrusionOk="0">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9" name="Google Shape;8869;p88"/>
            <p:cNvSpPr/>
            <p:nvPr/>
          </p:nvSpPr>
          <p:spPr>
            <a:xfrm>
              <a:off x="-48886775" y="3726625"/>
              <a:ext cx="28375" cy="37050"/>
            </a:xfrm>
            <a:custGeom>
              <a:avLst/>
              <a:gdLst/>
              <a:ahLst/>
              <a:cxnLst/>
              <a:rect l="l" t="t" r="r" b="b"/>
              <a:pathLst>
                <a:path w="1135" h="1482" extrusionOk="0">
                  <a:moveTo>
                    <a:pt x="0" y="1"/>
                  </a:moveTo>
                  <a:lnTo>
                    <a:pt x="0" y="1481"/>
                  </a:lnTo>
                  <a:lnTo>
                    <a:pt x="1134" y="757"/>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0" name="Google Shape;8870;p88"/>
            <p:cNvSpPr/>
            <p:nvPr/>
          </p:nvSpPr>
          <p:spPr>
            <a:xfrm>
              <a:off x="-48822975" y="3550975"/>
              <a:ext cx="94525" cy="44925"/>
            </a:xfrm>
            <a:custGeom>
              <a:avLst/>
              <a:gdLst/>
              <a:ahLst/>
              <a:cxnLst/>
              <a:rect l="l" t="t" r="r" b="b"/>
              <a:pathLst>
                <a:path w="3781" h="1797" extrusionOk="0">
                  <a:moveTo>
                    <a:pt x="0" y="1"/>
                  </a:moveTo>
                  <a:lnTo>
                    <a:pt x="2111" y="1797"/>
                  </a:lnTo>
                  <a:lnTo>
                    <a:pt x="3781" y="1797"/>
                  </a:lnTo>
                  <a:lnTo>
                    <a:pt x="3781" y="1072"/>
                  </a:lnTo>
                  <a:cubicBezTo>
                    <a:pt x="3781" y="474"/>
                    <a:pt x="3308" y="1"/>
                    <a:pt x="27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1" name="Google Shape;8871;p88"/>
            <p:cNvSpPr/>
            <p:nvPr/>
          </p:nvSpPr>
          <p:spPr>
            <a:xfrm>
              <a:off x="-48939550" y="3684100"/>
              <a:ext cx="122100" cy="122100"/>
            </a:xfrm>
            <a:custGeom>
              <a:avLst/>
              <a:gdLst/>
              <a:ahLst/>
              <a:cxnLst/>
              <a:rect l="l" t="t" r="r" b="b"/>
              <a:pathLst>
                <a:path w="4884" h="4884" extrusionOk="0">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2" name="Google Shape;8872;p88"/>
            <p:cNvSpPr/>
            <p:nvPr/>
          </p:nvSpPr>
          <p:spPr>
            <a:xfrm>
              <a:off x="-48801725" y="3613200"/>
              <a:ext cx="73275" cy="26825"/>
            </a:xfrm>
            <a:custGeom>
              <a:avLst/>
              <a:gdLst/>
              <a:ahLst/>
              <a:cxnLst/>
              <a:rect l="l" t="t" r="r" b="b"/>
              <a:pathLst>
                <a:path w="2931" h="1073" extrusionOk="0">
                  <a:moveTo>
                    <a:pt x="1261" y="1"/>
                  </a:moveTo>
                  <a:lnTo>
                    <a:pt x="1" y="1072"/>
                  </a:lnTo>
                  <a:lnTo>
                    <a:pt x="2931" y="1072"/>
                  </a:ln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3" name="Google Shape;8873;p88"/>
          <p:cNvGrpSpPr/>
          <p:nvPr/>
        </p:nvGrpSpPr>
        <p:grpSpPr>
          <a:xfrm>
            <a:off x="2606306" y="2259310"/>
            <a:ext cx="359106" cy="355525"/>
            <a:chOff x="-49031025" y="3920175"/>
            <a:chExt cx="303350" cy="300325"/>
          </a:xfrm>
        </p:grpSpPr>
        <p:sp>
          <p:nvSpPr>
            <p:cNvPr id="8874" name="Google Shape;8874;p88"/>
            <p:cNvSpPr/>
            <p:nvPr/>
          </p:nvSpPr>
          <p:spPr>
            <a:xfrm>
              <a:off x="-49031025" y="4131875"/>
              <a:ext cx="109600" cy="88625"/>
            </a:xfrm>
            <a:custGeom>
              <a:avLst/>
              <a:gdLst/>
              <a:ahLst/>
              <a:cxnLst/>
              <a:rect l="l" t="t" r="r" b="b"/>
              <a:pathLst>
                <a:path w="4384" h="3545" extrusionOk="0">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5" name="Google Shape;8875;p88"/>
            <p:cNvSpPr/>
            <p:nvPr/>
          </p:nvSpPr>
          <p:spPr>
            <a:xfrm>
              <a:off x="-48921450" y="3920175"/>
              <a:ext cx="79575" cy="130975"/>
            </a:xfrm>
            <a:custGeom>
              <a:avLst/>
              <a:gdLst/>
              <a:ahLst/>
              <a:cxnLst/>
              <a:rect l="l" t="t" r="r" b="b"/>
              <a:pathLst>
                <a:path w="3183" h="5239" extrusionOk="0">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6" name="Google Shape;8876;p88"/>
            <p:cNvSpPr/>
            <p:nvPr/>
          </p:nvSpPr>
          <p:spPr>
            <a:xfrm>
              <a:off x="-48842675" y="4008100"/>
              <a:ext cx="115000" cy="53300"/>
            </a:xfrm>
            <a:custGeom>
              <a:avLst/>
              <a:gdLst/>
              <a:ahLst/>
              <a:cxnLst/>
              <a:rect l="l" t="t" r="r" b="b"/>
              <a:pathLst>
                <a:path w="4600" h="2132" extrusionOk="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7" name="Google Shape;8877;p88"/>
            <p:cNvSpPr/>
            <p:nvPr/>
          </p:nvSpPr>
          <p:spPr>
            <a:xfrm>
              <a:off x="-48838750" y="4078700"/>
              <a:ext cx="51225" cy="66975"/>
            </a:xfrm>
            <a:custGeom>
              <a:avLst/>
              <a:gdLst/>
              <a:ahLst/>
              <a:cxnLst/>
              <a:rect l="l" t="t" r="r" b="b"/>
              <a:pathLst>
                <a:path w="2049" h="2679" extrusionOk="0">
                  <a:moveTo>
                    <a:pt x="1" y="0"/>
                  </a:moveTo>
                  <a:lnTo>
                    <a:pt x="1734" y="2678"/>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8" name="Google Shape;8878;p88"/>
            <p:cNvSpPr/>
            <p:nvPr/>
          </p:nvSpPr>
          <p:spPr>
            <a:xfrm>
              <a:off x="-48975000" y="3920575"/>
              <a:ext cx="173300" cy="248725"/>
            </a:xfrm>
            <a:custGeom>
              <a:avLst/>
              <a:gdLst/>
              <a:ahLst/>
              <a:cxnLst/>
              <a:rect l="l" t="t" r="r" b="b"/>
              <a:pathLst>
                <a:path w="6932" h="9949" extrusionOk="0">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9" name="Google Shape;8879;p88"/>
            <p:cNvSpPr/>
            <p:nvPr/>
          </p:nvSpPr>
          <p:spPr>
            <a:xfrm>
              <a:off x="-48955300" y="4129900"/>
              <a:ext cx="151250" cy="89800"/>
            </a:xfrm>
            <a:custGeom>
              <a:avLst/>
              <a:gdLst/>
              <a:ahLst/>
              <a:cxnLst/>
              <a:rect l="l" t="t" r="r" b="b"/>
              <a:pathLst>
                <a:path w="6050" h="3592" extrusionOk="0">
                  <a:moveTo>
                    <a:pt x="0" y="0"/>
                  </a:moveTo>
                  <a:lnTo>
                    <a:pt x="2174" y="3592"/>
                  </a:lnTo>
                  <a:lnTo>
                    <a:pt x="5167" y="3592"/>
                  </a:lnTo>
                  <a:cubicBezTo>
                    <a:pt x="5293" y="3592"/>
                    <a:pt x="5419" y="3529"/>
                    <a:pt x="5482" y="3403"/>
                  </a:cubicBezTo>
                  <a:lnTo>
                    <a:pt x="6049" y="2268"/>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0" name="Google Shape;8880;p88"/>
          <p:cNvGrpSpPr/>
          <p:nvPr/>
        </p:nvGrpSpPr>
        <p:grpSpPr>
          <a:xfrm>
            <a:off x="1322411" y="2752344"/>
            <a:ext cx="356176" cy="354341"/>
            <a:chOff x="-47155575" y="3200500"/>
            <a:chExt cx="300875" cy="299325"/>
          </a:xfrm>
        </p:grpSpPr>
        <p:sp>
          <p:nvSpPr>
            <p:cNvPr id="8881" name="Google Shape;8881;p88"/>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2" name="Google Shape;8882;p88"/>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3" name="Google Shape;8883;p88"/>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4" name="Google Shape;8884;p88"/>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5" name="Google Shape;8885;p88"/>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6" name="Google Shape;8886;p88"/>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7" name="Google Shape;8887;p88"/>
          <p:cNvGrpSpPr/>
          <p:nvPr/>
        </p:nvGrpSpPr>
        <p:grpSpPr>
          <a:xfrm>
            <a:off x="1322870" y="3188692"/>
            <a:ext cx="355258" cy="355258"/>
            <a:chOff x="-47154800" y="3569100"/>
            <a:chExt cx="300100" cy="300100"/>
          </a:xfrm>
        </p:grpSpPr>
        <p:sp>
          <p:nvSpPr>
            <p:cNvPr id="8888" name="Google Shape;8888;p88"/>
            <p:cNvSpPr/>
            <p:nvPr/>
          </p:nvSpPr>
          <p:spPr>
            <a:xfrm>
              <a:off x="-46994900" y="3728200"/>
              <a:ext cx="140200" cy="141000"/>
            </a:xfrm>
            <a:custGeom>
              <a:avLst/>
              <a:gdLst/>
              <a:ahLst/>
              <a:cxnLst/>
              <a:rect l="l" t="t" r="r" b="b"/>
              <a:pathLst>
                <a:path w="5608" h="5640" extrusionOk="0">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9" name="Google Shape;8889;p88"/>
            <p:cNvSpPr/>
            <p:nvPr/>
          </p:nvSpPr>
          <p:spPr>
            <a:xfrm>
              <a:off x="-46978375" y="3574625"/>
              <a:ext cx="47275" cy="47275"/>
            </a:xfrm>
            <a:custGeom>
              <a:avLst/>
              <a:gdLst/>
              <a:ahLst/>
              <a:cxnLst/>
              <a:rect l="l" t="t" r="r" b="b"/>
              <a:pathLst>
                <a:path w="1891" h="1891" extrusionOk="0">
                  <a:moveTo>
                    <a:pt x="1" y="0"/>
                  </a:moveTo>
                  <a:lnTo>
                    <a:pt x="1" y="1890"/>
                  </a:lnTo>
                  <a:lnTo>
                    <a:pt x="1891" y="1890"/>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0" name="Google Shape;8890;p88"/>
            <p:cNvSpPr/>
            <p:nvPr/>
          </p:nvSpPr>
          <p:spPr>
            <a:xfrm>
              <a:off x="-47075250" y="3665200"/>
              <a:ext cx="15775" cy="15775"/>
            </a:xfrm>
            <a:custGeom>
              <a:avLst/>
              <a:gdLst/>
              <a:ahLst/>
              <a:cxnLst/>
              <a:rect l="l" t="t" r="r" b="b"/>
              <a:pathLst>
                <a:path w="631" h="631" extrusionOk="0">
                  <a:moveTo>
                    <a:pt x="1" y="0"/>
                  </a:moveTo>
                  <a:lnTo>
                    <a:pt x="1" y="630"/>
                  </a:lnTo>
                  <a:cubicBezTo>
                    <a:pt x="316" y="536"/>
                    <a:pt x="505" y="284"/>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1" name="Google Shape;8891;p88"/>
            <p:cNvSpPr/>
            <p:nvPr/>
          </p:nvSpPr>
          <p:spPr>
            <a:xfrm>
              <a:off x="-47110700" y="3631325"/>
              <a:ext cx="51225" cy="51225"/>
            </a:xfrm>
            <a:custGeom>
              <a:avLst/>
              <a:gdLst/>
              <a:ahLst/>
              <a:cxnLst/>
              <a:rect l="l" t="t" r="r" b="b"/>
              <a:pathLst>
                <a:path w="2049" h="2049" extrusionOk="0">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2" name="Google Shape;8892;p88"/>
            <p:cNvSpPr/>
            <p:nvPr/>
          </p:nvSpPr>
          <p:spPr>
            <a:xfrm>
              <a:off x="-47075250" y="3665200"/>
              <a:ext cx="53575" cy="54350"/>
            </a:xfrm>
            <a:custGeom>
              <a:avLst/>
              <a:gdLst/>
              <a:ahLst/>
              <a:cxnLst/>
              <a:rect l="l" t="t" r="r" b="b"/>
              <a:pathLst>
                <a:path w="2143" h="2174" extrusionOk="0">
                  <a:moveTo>
                    <a:pt x="1355" y="0"/>
                  </a:moveTo>
                  <a:cubicBezTo>
                    <a:pt x="1229" y="693"/>
                    <a:pt x="694" y="1229"/>
                    <a:pt x="1" y="1386"/>
                  </a:cubicBezTo>
                  <a:lnTo>
                    <a:pt x="1" y="2174"/>
                  </a:lnTo>
                  <a:lnTo>
                    <a:pt x="2143" y="2174"/>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3" name="Google Shape;8893;p88"/>
            <p:cNvSpPr/>
            <p:nvPr/>
          </p:nvSpPr>
          <p:spPr>
            <a:xfrm>
              <a:off x="-47154800" y="3569100"/>
              <a:ext cx="229225" cy="300100"/>
            </a:xfrm>
            <a:custGeom>
              <a:avLst/>
              <a:gdLst/>
              <a:ahLst/>
              <a:cxnLst/>
              <a:rect l="l" t="t" r="r" b="b"/>
              <a:pathLst>
                <a:path w="9169" h="12004" extrusionOk="0">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4" name="Google Shape;8894;p88"/>
          <p:cNvGrpSpPr/>
          <p:nvPr/>
        </p:nvGrpSpPr>
        <p:grpSpPr>
          <a:xfrm>
            <a:off x="1323343" y="3626905"/>
            <a:ext cx="354311" cy="353423"/>
            <a:chOff x="-47154000" y="3939275"/>
            <a:chExt cx="299300" cy="298550"/>
          </a:xfrm>
        </p:grpSpPr>
        <p:sp>
          <p:nvSpPr>
            <p:cNvPr id="8895" name="Google Shape;8895;p88"/>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6" name="Google Shape;8896;p88"/>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7" name="Google Shape;8897;p88"/>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8" name="Google Shape;8898;p88"/>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9" name="Google Shape;8899;p88"/>
          <p:cNvGrpSpPr/>
          <p:nvPr/>
        </p:nvGrpSpPr>
        <p:grpSpPr>
          <a:xfrm>
            <a:off x="3548633" y="2752344"/>
            <a:ext cx="312375" cy="354341"/>
            <a:chOff x="-45286550" y="3200500"/>
            <a:chExt cx="263875" cy="299325"/>
          </a:xfrm>
        </p:grpSpPr>
        <p:sp>
          <p:nvSpPr>
            <p:cNvPr id="8900" name="Google Shape;8900;p88"/>
            <p:cNvSpPr/>
            <p:nvPr/>
          </p:nvSpPr>
          <p:spPr>
            <a:xfrm>
              <a:off x="-45233000" y="3200500"/>
              <a:ext cx="210325" cy="247325"/>
            </a:xfrm>
            <a:custGeom>
              <a:avLst/>
              <a:gdLst/>
              <a:ahLst/>
              <a:cxnLst/>
              <a:rect l="l" t="t" r="r" b="b"/>
              <a:pathLst>
                <a:path w="8413" h="9893" extrusionOk="0">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1" name="Google Shape;8901;p88"/>
            <p:cNvSpPr/>
            <p:nvPr/>
          </p:nvSpPr>
          <p:spPr>
            <a:xfrm>
              <a:off x="-45216450" y="33407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2" name="Google Shape;8902;p88"/>
            <p:cNvSpPr/>
            <p:nvPr/>
          </p:nvSpPr>
          <p:spPr>
            <a:xfrm>
              <a:off x="-45286550" y="3289500"/>
              <a:ext cx="158325" cy="210325"/>
            </a:xfrm>
            <a:custGeom>
              <a:avLst/>
              <a:gdLst/>
              <a:ahLst/>
              <a:cxnLst/>
              <a:rect l="l" t="t" r="r" b="b"/>
              <a:pathLst>
                <a:path w="6333" h="8413" extrusionOk="0">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3" name="Google Shape;8903;p88"/>
          <p:cNvGrpSpPr/>
          <p:nvPr/>
        </p:nvGrpSpPr>
        <p:grpSpPr>
          <a:xfrm>
            <a:off x="3548633" y="3189639"/>
            <a:ext cx="312375" cy="354311"/>
            <a:chOff x="-45286550" y="3569900"/>
            <a:chExt cx="263875" cy="299300"/>
          </a:xfrm>
        </p:grpSpPr>
        <p:sp>
          <p:nvSpPr>
            <p:cNvPr id="8904" name="Google Shape;8904;p88"/>
            <p:cNvSpPr/>
            <p:nvPr/>
          </p:nvSpPr>
          <p:spPr>
            <a:xfrm>
              <a:off x="-45234575" y="3728200"/>
              <a:ext cx="18150" cy="18150"/>
            </a:xfrm>
            <a:custGeom>
              <a:avLst/>
              <a:gdLst/>
              <a:ahLst/>
              <a:cxnLst/>
              <a:rect l="l" t="t" r="r" b="b"/>
              <a:pathLst>
                <a:path w="726" h="726" extrusionOk="0">
                  <a:moveTo>
                    <a:pt x="1" y="1"/>
                  </a:moveTo>
                  <a:lnTo>
                    <a:pt x="1" y="725"/>
                  </a:lnTo>
                  <a:lnTo>
                    <a:pt x="347" y="725"/>
                  </a:lnTo>
                  <a:cubicBezTo>
                    <a:pt x="568" y="725"/>
                    <a:pt x="725" y="568"/>
                    <a:pt x="725" y="379"/>
                  </a:cubicBezTo>
                  <a:cubicBezTo>
                    <a:pt x="725" y="127"/>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5" name="Google Shape;8905;p88"/>
            <p:cNvSpPr/>
            <p:nvPr/>
          </p:nvSpPr>
          <p:spPr>
            <a:xfrm>
              <a:off x="-45286550" y="3692750"/>
              <a:ext cx="263875" cy="122900"/>
            </a:xfrm>
            <a:custGeom>
              <a:avLst/>
              <a:gdLst/>
              <a:ahLst/>
              <a:cxnLst/>
              <a:rect l="l" t="t" r="r" b="b"/>
              <a:pathLst>
                <a:path w="10555" h="4916" extrusionOk="0">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6" name="Google Shape;8906;p88"/>
            <p:cNvSpPr/>
            <p:nvPr/>
          </p:nvSpPr>
          <p:spPr>
            <a:xfrm>
              <a:off x="-45093575" y="3728200"/>
              <a:ext cx="17325" cy="53575"/>
            </a:xfrm>
            <a:custGeom>
              <a:avLst/>
              <a:gdLst/>
              <a:ahLst/>
              <a:cxnLst/>
              <a:rect l="l" t="t" r="r" b="b"/>
              <a:pathLst>
                <a:path w="693" h="2143" extrusionOk="0">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7" name="Google Shape;8907;p88"/>
            <p:cNvSpPr/>
            <p:nvPr/>
          </p:nvSpPr>
          <p:spPr>
            <a:xfrm>
              <a:off x="-45268450" y="3569900"/>
              <a:ext cx="228450" cy="106350"/>
            </a:xfrm>
            <a:custGeom>
              <a:avLst/>
              <a:gdLst/>
              <a:ahLst/>
              <a:cxnLst/>
              <a:rect l="l" t="t" r="r" b="b"/>
              <a:pathLst>
                <a:path w="9138" h="4254" extrusionOk="0">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8" name="Google Shape;8908;p88"/>
            <p:cNvSpPr/>
            <p:nvPr/>
          </p:nvSpPr>
          <p:spPr>
            <a:xfrm>
              <a:off x="-45093575" y="3574625"/>
              <a:ext cx="47275" cy="47275"/>
            </a:xfrm>
            <a:custGeom>
              <a:avLst/>
              <a:gdLst/>
              <a:ahLst/>
              <a:cxnLst/>
              <a:rect l="l" t="t" r="r" b="b"/>
              <a:pathLst>
                <a:path w="1891" h="1891" extrusionOk="0">
                  <a:moveTo>
                    <a:pt x="0" y="0"/>
                  </a:moveTo>
                  <a:lnTo>
                    <a:pt x="0" y="1890"/>
                  </a:lnTo>
                  <a:lnTo>
                    <a:pt x="1890" y="189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9" name="Google Shape;8909;p88"/>
            <p:cNvSpPr/>
            <p:nvPr/>
          </p:nvSpPr>
          <p:spPr>
            <a:xfrm>
              <a:off x="-45269225" y="3833750"/>
              <a:ext cx="228425" cy="35450"/>
            </a:xfrm>
            <a:custGeom>
              <a:avLst/>
              <a:gdLst/>
              <a:ahLst/>
              <a:cxnLst/>
              <a:rect l="l" t="t" r="r" b="b"/>
              <a:pathLst>
                <a:path w="9137" h="1418" extrusionOk="0">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0" name="Google Shape;8910;p88"/>
          <p:cNvGrpSpPr/>
          <p:nvPr/>
        </p:nvGrpSpPr>
        <p:grpSpPr>
          <a:xfrm>
            <a:off x="3559820" y="3625988"/>
            <a:ext cx="290001" cy="355258"/>
            <a:chOff x="-45277900" y="3938500"/>
            <a:chExt cx="244975" cy="300100"/>
          </a:xfrm>
        </p:grpSpPr>
        <p:sp>
          <p:nvSpPr>
            <p:cNvPr id="8911" name="Google Shape;8911;p88"/>
            <p:cNvSpPr/>
            <p:nvPr/>
          </p:nvSpPr>
          <p:spPr>
            <a:xfrm>
              <a:off x="-45210950" y="4107825"/>
              <a:ext cx="23650" cy="24450"/>
            </a:xfrm>
            <a:custGeom>
              <a:avLst/>
              <a:gdLst/>
              <a:ahLst/>
              <a:cxnLst/>
              <a:rect l="l" t="t" r="r" b="b"/>
              <a:pathLst>
                <a:path w="946" h="978" extrusionOk="0">
                  <a:moveTo>
                    <a:pt x="473" y="1"/>
                  </a:moveTo>
                  <a:lnTo>
                    <a:pt x="1" y="978"/>
                  </a:lnTo>
                  <a:lnTo>
                    <a:pt x="946" y="978"/>
                  </a:ln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2" name="Google Shape;8912;p88"/>
            <p:cNvSpPr/>
            <p:nvPr/>
          </p:nvSpPr>
          <p:spPr>
            <a:xfrm>
              <a:off x="-45084925" y="3943225"/>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3" name="Google Shape;8913;p88"/>
            <p:cNvSpPr/>
            <p:nvPr/>
          </p:nvSpPr>
          <p:spPr>
            <a:xfrm>
              <a:off x="-45260575" y="3938500"/>
              <a:ext cx="227650" cy="300100"/>
            </a:xfrm>
            <a:custGeom>
              <a:avLst/>
              <a:gdLst/>
              <a:ahLst/>
              <a:cxnLst/>
              <a:rect l="l" t="t" r="r" b="b"/>
              <a:pathLst>
                <a:path w="9106" h="12004" extrusionOk="0">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4" name="Google Shape;8914;p88"/>
            <p:cNvSpPr/>
            <p:nvPr/>
          </p:nvSpPr>
          <p:spPr>
            <a:xfrm>
              <a:off x="-45277900" y="4061375"/>
              <a:ext cx="193000" cy="122875"/>
            </a:xfrm>
            <a:custGeom>
              <a:avLst/>
              <a:gdLst/>
              <a:ahLst/>
              <a:cxnLst/>
              <a:rect l="l" t="t" r="r" b="b"/>
              <a:pathLst>
                <a:path w="7720" h="4915" extrusionOk="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5" name="Google Shape;8915;p88"/>
          <p:cNvGrpSpPr/>
          <p:nvPr/>
        </p:nvGrpSpPr>
        <p:grpSpPr>
          <a:xfrm>
            <a:off x="2645769" y="4095090"/>
            <a:ext cx="355258" cy="355258"/>
            <a:chOff x="-44502875" y="3576975"/>
            <a:chExt cx="300100" cy="300100"/>
          </a:xfrm>
        </p:grpSpPr>
        <p:sp>
          <p:nvSpPr>
            <p:cNvPr id="8916" name="Google Shape;8916;p88"/>
            <p:cNvSpPr/>
            <p:nvPr/>
          </p:nvSpPr>
          <p:spPr>
            <a:xfrm>
              <a:off x="-44466650" y="3576975"/>
              <a:ext cx="53600" cy="18925"/>
            </a:xfrm>
            <a:custGeom>
              <a:avLst/>
              <a:gdLst/>
              <a:ahLst/>
              <a:cxnLst/>
              <a:rect l="l" t="t" r="r" b="b"/>
              <a:pathLst>
                <a:path w="2144" h="757" extrusionOk="0">
                  <a:moveTo>
                    <a:pt x="348" y="1"/>
                  </a:moveTo>
                  <a:cubicBezTo>
                    <a:pt x="158" y="1"/>
                    <a:pt x="1" y="158"/>
                    <a:pt x="1" y="347"/>
                  </a:cubicBezTo>
                  <a:lnTo>
                    <a:pt x="1" y="757"/>
                  </a:lnTo>
                  <a:lnTo>
                    <a:pt x="2143" y="757"/>
                  </a:lnTo>
                  <a:lnTo>
                    <a:pt x="2143" y="347"/>
                  </a:lnTo>
                  <a:cubicBezTo>
                    <a:pt x="2143"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7" name="Google Shape;8917;p88"/>
            <p:cNvSpPr/>
            <p:nvPr/>
          </p:nvSpPr>
          <p:spPr>
            <a:xfrm>
              <a:off x="-44502875" y="3595100"/>
              <a:ext cx="283575" cy="281975"/>
            </a:xfrm>
            <a:custGeom>
              <a:avLst/>
              <a:gdLst/>
              <a:ahLst/>
              <a:cxnLst/>
              <a:rect l="l" t="t" r="r" b="b"/>
              <a:pathLst>
                <a:path w="11343" h="11279" extrusionOk="0">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8" name="Google Shape;8918;p88"/>
            <p:cNvSpPr/>
            <p:nvPr/>
          </p:nvSpPr>
          <p:spPr>
            <a:xfrm>
              <a:off x="-44221675" y="3788850"/>
              <a:ext cx="18900" cy="52800"/>
            </a:xfrm>
            <a:custGeom>
              <a:avLst/>
              <a:gdLst/>
              <a:ahLst/>
              <a:cxnLst/>
              <a:rect l="l" t="t" r="r" b="b"/>
              <a:pathLst>
                <a:path w="756" h="2112" extrusionOk="0">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9" name="Google Shape;8919;p88"/>
          <p:cNvGrpSpPr/>
          <p:nvPr/>
        </p:nvGrpSpPr>
        <p:grpSpPr>
          <a:xfrm>
            <a:off x="4858981" y="1820745"/>
            <a:ext cx="356196" cy="354670"/>
            <a:chOff x="-13946200" y="3647075"/>
            <a:chExt cx="353650" cy="352100"/>
          </a:xfrm>
        </p:grpSpPr>
        <p:sp>
          <p:nvSpPr>
            <p:cNvPr id="8920" name="Google Shape;8920;p88"/>
            <p:cNvSpPr/>
            <p:nvPr/>
          </p:nvSpPr>
          <p:spPr>
            <a:xfrm>
              <a:off x="-13717000" y="3647075"/>
              <a:ext cx="124450" cy="144150"/>
            </a:xfrm>
            <a:custGeom>
              <a:avLst/>
              <a:gdLst/>
              <a:ahLst/>
              <a:cxnLst/>
              <a:rect l="l" t="t" r="r" b="b"/>
              <a:pathLst>
                <a:path w="4978" h="5766" extrusionOk="0">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1" name="Google Shape;8921;p88"/>
            <p:cNvSpPr/>
            <p:nvPr/>
          </p:nvSpPr>
          <p:spPr>
            <a:xfrm>
              <a:off x="-13801275" y="3647075"/>
              <a:ext cx="63025" cy="61075"/>
            </a:xfrm>
            <a:custGeom>
              <a:avLst/>
              <a:gdLst/>
              <a:ahLst/>
              <a:cxnLst/>
              <a:rect l="l" t="t" r="r" b="b"/>
              <a:pathLst>
                <a:path w="2521" h="2443" extrusionOk="0">
                  <a:moveTo>
                    <a:pt x="0" y="1"/>
                  </a:moveTo>
                  <a:lnTo>
                    <a:pt x="0" y="2017"/>
                  </a:lnTo>
                  <a:cubicBezTo>
                    <a:pt x="347" y="2300"/>
                    <a:pt x="796" y="2442"/>
                    <a:pt x="1248" y="2442"/>
                  </a:cubicBezTo>
                  <a:cubicBezTo>
                    <a:pt x="1701" y="2442"/>
                    <a:pt x="2158" y="2300"/>
                    <a:pt x="2520" y="2017"/>
                  </a:cubicBezTo>
                  <a:lnTo>
                    <a:pt x="25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2" name="Google Shape;8922;p88"/>
            <p:cNvSpPr/>
            <p:nvPr/>
          </p:nvSpPr>
          <p:spPr>
            <a:xfrm>
              <a:off x="-13946200" y="3647075"/>
              <a:ext cx="124450" cy="143400"/>
            </a:xfrm>
            <a:custGeom>
              <a:avLst/>
              <a:gdLst/>
              <a:ahLst/>
              <a:cxnLst/>
              <a:rect l="l" t="t" r="r" b="b"/>
              <a:pathLst>
                <a:path w="4978" h="5736" extrusionOk="0">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3" name="Google Shape;8923;p88"/>
            <p:cNvSpPr/>
            <p:nvPr/>
          </p:nvSpPr>
          <p:spPr>
            <a:xfrm>
              <a:off x="-13946200" y="3873900"/>
              <a:ext cx="352875" cy="125275"/>
            </a:xfrm>
            <a:custGeom>
              <a:avLst/>
              <a:gdLst/>
              <a:ahLst/>
              <a:cxnLst/>
              <a:rect l="l" t="t" r="r" b="b"/>
              <a:pathLst>
                <a:path w="14115" h="5011" extrusionOk="0">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4" name="Google Shape;8924;p88"/>
            <p:cNvSpPr/>
            <p:nvPr/>
          </p:nvSpPr>
          <p:spPr>
            <a:xfrm>
              <a:off x="-13713850" y="3810125"/>
              <a:ext cx="120525" cy="105075"/>
            </a:xfrm>
            <a:custGeom>
              <a:avLst/>
              <a:gdLst/>
              <a:ahLst/>
              <a:cxnLst/>
              <a:rect l="l" t="t" r="r" b="b"/>
              <a:pathLst>
                <a:path w="4821" h="4203" extrusionOk="0">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5" name="Google Shape;8925;p88"/>
            <p:cNvSpPr/>
            <p:nvPr/>
          </p:nvSpPr>
          <p:spPr>
            <a:xfrm>
              <a:off x="-13946200" y="3810125"/>
              <a:ext cx="121300" cy="105175"/>
            </a:xfrm>
            <a:custGeom>
              <a:avLst/>
              <a:gdLst/>
              <a:ahLst/>
              <a:cxnLst/>
              <a:rect l="l" t="t" r="r" b="b"/>
              <a:pathLst>
                <a:path w="4852" h="4207" extrusionOk="0">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6" name="Google Shape;8926;p88"/>
          <p:cNvGrpSpPr/>
          <p:nvPr/>
        </p:nvGrpSpPr>
        <p:grpSpPr>
          <a:xfrm>
            <a:off x="6642374" y="1380228"/>
            <a:ext cx="357002" cy="354267"/>
            <a:chOff x="-12163025" y="3214275"/>
            <a:chExt cx="354450" cy="351700"/>
          </a:xfrm>
        </p:grpSpPr>
        <p:sp>
          <p:nvSpPr>
            <p:cNvPr id="8927" name="Google Shape;8927;p88"/>
            <p:cNvSpPr/>
            <p:nvPr/>
          </p:nvSpPr>
          <p:spPr>
            <a:xfrm>
              <a:off x="-12163025" y="3214275"/>
              <a:ext cx="354450" cy="165025"/>
            </a:xfrm>
            <a:custGeom>
              <a:avLst/>
              <a:gdLst/>
              <a:ahLst/>
              <a:cxnLst/>
              <a:rect l="l" t="t" r="r" b="b"/>
              <a:pathLst>
                <a:path w="14178" h="6601" extrusionOk="0">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8" name="Google Shape;8928;p88"/>
            <p:cNvSpPr/>
            <p:nvPr/>
          </p:nvSpPr>
          <p:spPr>
            <a:xfrm>
              <a:off x="-12161450" y="3503725"/>
              <a:ext cx="41775" cy="62250"/>
            </a:xfrm>
            <a:custGeom>
              <a:avLst/>
              <a:gdLst/>
              <a:ahLst/>
              <a:cxnLst/>
              <a:rect l="l" t="t" r="r" b="b"/>
              <a:pathLst>
                <a:path w="1671" h="2490" extrusionOk="0">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9" name="Google Shape;8929;p88"/>
            <p:cNvSpPr/>
            <p:nvPr/>
          </p:nvSpPr>
          <p:spPr>
            <a:xfrm>
              <a:off x="-12161450" y="3350150"/>
              <a:ext cx="41775" cy="133125"/>
            </a:xfrm>
            <a:custGeom>
              <a:avLst/>
              <a:gdLst/>
              <a:ahLst/>
              <a:cxnLst/>
              <a:rect l="l" t="t" r="r" b="b"/>
              <a:pathLst>
                <a:path w="1671" h="5325" extrusionOk="0">
                  <a:moveTo>
                    <a:pt x="0" y="0"/>
                  </a:moveTo>
                  <a:lnTo>
                    <a:pt x="0" y="5325"/>
                  </a:lnTo>
                  <a:lnTo>
                    <a:pt x="1670" y="5325"/>
                  </a:lnTo>
                  <a:lnTo>
                    <a:pt x="1670" y="1481"/>
                  </a:lnTo>
                  <a:cubicBezTo>
                    <a:pt x="1009" y="1103"/>
                    <a:pt x="441" y="63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0" name="Google Shape;8930;p88"/>
          <p:cNvGrpSpPr/>
          <p:nvPr/>
        </p:nvGrpSpPr>
        <p:grpSpPr>
          <a:xfrm>
            <a:off x="6643154" y="1819965"/>
            <a:ext cx="355441" cy="356232"/>
            <a:chOff x="-12160675" y="3647875"/>
            <a:chExt cx="352900" cy="353650"/>
          </a:xfrm>
        </p:grpSpPr>
        <p:sp>
          <p:nvSpPr>
            <p:cNvPr id="8931" name="Google Shape;8931;p88"/>
            <p:cNvSpPr/>
            <p:nvPr/>
          </p:nvSpPr>
          <p:spPr>
            <a:xfrm>
              <a:off x="-12059850" y="3958975"/>
              <a:ext cx="149675" cy="42550"/>
            </a:xfrm>
            <a:custGeom>
              <a:avLst/>
              <a:gdLst/>
              <a:ahLst/>
              <a:cxnLst/>
              <a:rect l="l" t="t" r="r" b="b"/>
              <a:pathLst>
                <a:path w="5987" h="1702" extrusionOk="0">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2" name="Google Shape;8932;p88"/>
            <p:cNvSpPr/>
            <p:nvPr/>
          </p:nvSpPr>
          <p:spPr>
            <a:xfrm>
              <a:off x="-11850350" y="3749475"/>
              <a:ext cx="42575" cy="149675"/>
            </a:xfrm>
            <a:custGeom>
              <a:avLst/>
              <a:gdLst/>
              <a:ahLst/>
              <a:cxnLst/>
              <a:rect l="l" t="t" r="r" b="b"/>
              <a:pathLst>
                <a:path w="1703" h="5987" extrusionOk="0">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3" name="Google Shape;8933;p88"/>
            <p:cNvSpPr/>
            <p:nvPr/>
          </p:nvSpPr>
          <p:spPr>
            <a:xfrm>
              <a:off x="-12059850" y="3647875"/>
              <a:ext cx="148875" cy="42550"/>
            </a:xfrm>
            <a:custGeom>
              <a:avLst/>
              <a:gdLst/>
              <a:ahLst/>
              <a:cxnLst/>
              <a:rect l="l" t="t" r="r" b="b"/>
              <a:pathLst>
                <a:path w="5955" h="1702" extrusionOk="0">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4" name="Google Shape;8934;p88"/>
            <p:cNvSpPr/>
            <p:nvPr/>
          </p:nvSpPr>
          <p:spPr>
            <a:xfrm>
              <a:off x="-12160675" y="3750250"/>
              <a:ext cx="41775" cy="148900"/>
            </a:xfrm>
            <a:custGeom>
              <a:avLst/>
              <a:gdLst/>
              <a:ahLst/>
              <a:cxnLst/>
              <a:rect l="l" t="t" r="r" b="b"/>
              <a:pathLst>
                <a:path w="1671" h="5956" extrusionOk="0">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5" name="Google Shape;8935;p88"/>
            <p:cNvSpPr/>
            <p:nvPr/>
          </p:nvSpPr>
          <p:spPr>
            <a:xfrm>
              <a:off x="-12099225" y="3710875"/>
              <a:ext cx="228425" cy="226200"/>
            </a:xfrm>
            <a:custGeom>
              <a:avLst/>
              <a:gdLst/>
              <a:ahLst/>
              <a:cxnLst/>
              <a:rect l="l" t="t" r="r" b="b"/>
              <a:pathLst>
                <a:path w="9137" h="9048" extrusionOk="0">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6" name="Google Shape;8936;p88"/>
            <p:cNvSpPr/>
            <p:nvPr/>
          </p:nvSpPr>
          <p:spPr>
            <a:xfrm>
              <a:off x="-12056700" y="3751825"/>
              <a:ext cx="144950" cy="144950"/>
            </a:xfrm>
            <a:custGeom>
              <a:avLst/>
              <a:gdLst/>
              <a:ahLst/>
              <a:cxnLst/>
              <a:rect l="l" t="t" r="r" b="b"/>
              <a:pathLst>
                <a:path w="5798" h="5798" extrusionOk="0">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7" name="Google Shape;8937;p88"/>
            <p:cNvSpPr/>
            <p:nvPr/>
          </p:nvSpPr>
          <p:spPr>
            <a:xfrm>
              <a:off x="-12016525" y="3792775"/>
              <a:ext cx="63025" cy="63050"/>
            </a:xfrm>
            <a:custGeom>
              <a:avLst/>
              <a:gdLst/>
              <a:ahLst/>
              <a:cxnLst/>
              <a:rect l="l" t="t" r="r" b="b"/>
              <a:pathLst>
                <a:path w="2521" h="2522" extrusionOk="0">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8" name="Google Shape;8938;p88"/>
          <p:cNvGrpSpPr/>
          <p:nvPr/>
        </p:nvGrpSpPr>
        <p:grpSpPr>
          <a:xfrm>
            <a:off x="6653870" y="2264421"/>
            <a:ext cx="354635" cy="356232"/>
            <a:chOff x="-12160675" y="4081850"/>
            <a:chExt cx="352100" cy="353650"/>
          </a:xfrm>
        </p:grpSpPr>
        <p:sp>
          <p:nvSpPr>
            <p:cNvPr id="8939" name="Google Shape;8939;p88"/>
            <p:cNvSpPr/>
            <p:nvPr/>
          </p:nvSpPr>
          <p:spPr>
            <a:xfrm>
              <a:off x="-12014950" y="4081850"/>
              <a:ext cx="61450" cy="62275"/>
            </a:xfrm>
            <a:custGeom>
              <a:avLst/>
              <a:gdLst/>
              <a:ahLst/>
              <a:cxnLst/>
              <a:rect l="l" t="t" r="r" b="b"/>
              <a:pathLst>
                <a:path w="2458" h="2491" extrusionOk="0">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0" name="Google Shape;8940;p88"/>
            <p:cNvSpPr/>
            <p:nvPr/>
          </p:nvSpPr>
          <p:spPr>
            <a:xfrm>
              <a:off x="-12077175" y="4352000"/>
              <a:ext cx="186700" cy="83500"/>
            </a:xfrm>
            <a:custGeom>
              <a:avLst/>
              <a:gdLst/>
              <a:ahLst/>
              <a:cxnLst/>
              <a:rect l="l" t="t" r="r" b="b"/>
              <a:pathLst>
                <a:path w="7468" h="3340" extrusionOk="0">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1" name="Google Shape;8941;p88"/>
            <p:cNvSpPr/>
            <p:nvPr/>
          </p:nvSpPr>
          <p:spPr>
            <a:xfrm>
              <a:off x="-11911775" y="4186000"/>
              <a:ext cx="103200" cy="101425"/>
            </a:xfrm>
            <a:custGeom>
              <a:avLst/>
              <a:gdLst/>
              <a:ahLst/>
              <a:cxnLst/>
              <a:rect l="l" t="t" r="r" b="b"/>
              <a:pathLst>
                <a:path w="4128" h="4057" extrusionOk="0">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2" name="Google Shape;8942;p88"/>
            <p:cNvSpPr/>
            <p:nvPr/>
          </p:nvSpPr>
          <p:spPr>
            <a:xfrm>
              <a:off x="-12160675" y="4186000"/>
              <a:ext cx="104000" cy="101425"/>
            </a:xfrm>
            <a:custGeom>
              <a:avLst/>
              <a:gdLst/>
              <a:ahLst/>
              <a:cxnLst/>
              <a:rect l="l" t="t" r="r" b="b"/>
              <a:pathLst>
                <a:path w="4160" h="4057" extrusionOk="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3" name="Google Shape;8943;p88"/>
            <p:cNvSpPr/>
            <p:nvPr/>
          </p:nvSpPr>
          <p:spPr>
            <a:xfrm>
              <a:off x="-12049600" y="4144075"/>
              <a:ext cx="127600" cy="67750"/>
            </a:xfrm>
            <a:custGeom>
              <a:avLst/>
              <a:gdLst/>
              <a:ahLst/>
              <a:cxnLst/>
              <a:rect l="l" t="t" r="r" b="b"/>
              <a:pathLst>
                <a:path w="5104" h="2710" extrusionOk="0">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4" name="Google Shape;8944;p88"/>
            <p:cNvSpPr/>
            <p:nvPr/>
          </p:nvSpPr>
          <p:spPr>
            <a:xfrm>
              <a:off x="-12033850" y="4212600"/>
              <a:ext cx="99250" cy="118150"/>
            </a:xfrm>
            <a:custGeom>
              <a:avLst/>
              <a:gdLst/>
              <a:ahLst/>
              <a:cxnLst/>
              <a:rect l="l" t="t" r="r" b="b"/>
              <a:pathLst>
                <a:path w="3970" h="4726" extrusionOk="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45" name="Google Shape;8945;p88"/>
          <p:cNvGrpSpPr/>
          <p:nvPr/>
        </p:nvGrpSpPr>
        <p:grpSpPr>
          <a:xfrm>
            <a:off x="4858836" y="2738864"/>
            <a:ext cx="355416" cy="355652"/>
            <a:chOff x="-10391650" y="3180600"/>
            <a:chExt cx="352875" cy="353075"/>
          </a:xfrm>
        </p:grpSpPr>
        <p:sp>
          <p:nvSpPr>
            <p:cNvPr id="8946" name="Google Shape;8946;p88"/>
            <p:cNvSpPr/>
            <p:nvPr/>
          </p:nvSpPr>
          <p:spPr>
            <a:xfrm>
              <a:off x="-10390875" y="3263500"/>
              <a:ext cx="352100" cy="42550"/>
            </a:xfrm>
            <a:custGeom>
              <a:avLst/>
              <a:gdLst/>
              <a:ahLst/>
              <a:cxnLst/>
              <a:rect l="l" t="t" r="r" b="b"/>
              <a:pathLst>
                <a:path w="14084" h="1702" extrusionOk="0">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7" name="Google Shape;8947;p88"/>
            <p:cNvSpPr/>
            <p:nvPr/>
          </p:nvSpPr>
          <p:spPr>
            <a:xfrm>
              <a:off x="-10391650" y="3451750"/>
              <a:ext cx="352875" cy="81925"/>
            </a:xfrm>
            <a:custGeom>
              <a:avLst/>
              <a:gdLst/>
              <a:ahLst/>
              <a:cxnLst/>
              <a:rect l="l" t="t" r="r" b="b"/>
              <a:pathLst>
                <a:path w="14115" h="3277" extrusionOk="0">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8" name="Google Shape;8948;p88"/>
            <p:cNvSpPr/>
            <p:nvPr/>
          </p:nvSpPr>
          <p:spPr>
            <a:xfrm>
              <a:off x="-10327075" y="3180600"/>
              <a:ext cx="223700" cy="62450"/>
            </a:xfrm>
            <a:custGeom>
              <a:avLst/>
              <a:gdLst/>
              <a:ahLst/>
              <a:cxnLst/>
              <a:rect l="l" t="t" r="r" b="b"/>
              <a:pathLst>
                <a:path w="8948" h="2498" extrusionOk="0">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9" name="Google Shape;8949;p88"/>
            <p:cNvSpPr/>
            <p:nvPr/>
          </p:nvSpPr>
          <p:spPr>
            <a:xfrm>
              <a:off x="-10245950" y="3325725"/>
              <a:ext cx="61450" cy="104775"/>
            </a:xfrm>
            <a:custGeom>
              <a:avLst/>
              <a:gdLst/>
              <a:ahLst/>
              <a:cxnLst/>
              <a:rect l="l" t="t" r="r" b="b"/>
              <a:pathLst>
                <a:path w="2458" h="4191" extrusionOk="0">
                  <a:moveTo>
                    <a:pt x="0" y="1"/>
                  </a:moveTo>
                  <a:lnTo>
                    <a:pt x="0" y="4191"/>
                  </a:lnTo>
                  <a:lnTo>
                    <a:pt x="2458" y="4191"/>
                  </a:lnTo>
                  <a:lnTo>
                    <a:pt x="24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0" name="Google Shape;8950;p88"/>
            <p:cNvSpPr/>
            <p:nvPr/>
          </p:nvSpPr>
          <p:spPr>
            <a:xfrm>
              <a:off x="-10142775" y="3325725"/>
              <a:ext cx="63025" cy="104775"/>
            </a:xfrm>
            <a:custGeom>
              <a:avLst/>
              <a:gdLst/>
              <a:ahLst/>
              <a:cxnLst/>
              <a:rect l="l" t="t" r="r" b="b"/>
              <a:pathLst>
                <a:path w="2521" h="4191" extrusionOk="0">
                  <a:moveTo>
                    <a:pt x="1" y="1"/>
                  </a:moveTo>
                  <a:lnTo>
                    <a:pt x="1" y="4191"/>
                  </a:lnTo>
                  <a:lnTo>
                    <a:pt x="2521" y="4191"/>
                  </a:lnTo>
                  <a:lnTo>
                    <a:pt x="25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1" name="Google Shape;8951;p88"/>
            <p:cNvSpPr/>
            <p:nvPr/>
          </p:nvSpPr>
          <p:spPr>
            <a:xfrm>
              <a:off x="-10350700" y="3325725"/>
              <a:ext cx="62250" cy="104775"/>
            </a:xfrm>
            <a:custGeom>
              <a:avLst/>
              <a:gdLst/>
              <a:ahLst/>
              <a:cxnLst/>
              <a:rect l="l" t="t" r="r" b="b"/>
              <a:pathLst>
                <a:path w="2490" h="4191" extrusionOk="0">
                  <a:moveTo>
                    <a:pt x="0" y="1"/>
                  </a:moveTo>
                  <a:lnTo>
                    <a:pt x="0" y="4191"/>
                  </a:lnTo>
                  <a:lnTo>
                    <a:pt x="2489" y="4191"/>
                  </a:lnTo>
                  <a:lnTo>
                    <a:pt x="24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2" name="Google Shape;8952;p88"/>
          <p:cNvGrpSpPr/>
          <p:nvPr/>
        </p:nvGrpSpPr>
        <p:grpSpPr>
          <a:xfrm>
            <a:off x="4858835" y="3215662"/>
            <a:ext cx="354635" cy="353890"/>
            <a:chOff x="-10390875" y="3616350"/>
            <a:chExt cx="352100" cy="351325"/>
          </a:xfrm>
        </p:grpSpPr>
        <p:sp>
          <p:nvSpPr>
            <p:cNvPr id="8953" name="Google Shape;8953;p88"/>
            <p:cNvSpPr/>
            <p:nvPr/>
          </p:nvSpPr>
          <p:spPr>
            <a:xfrm>
              <a:off x="-10308950" y="3780175"/>
              <a:ext cx="186675" cy="104800"/>
            </a:xfrm>
            <a:custGeom>
              <a:avLst/>
              <a:gdLst/>
              <a:ahLst/>
              <a:cxnLst/>
              <a:rect l="l" t="t" r="r" b="b"/>
              <a:pathLst>
                <a:path w="7467" h="4192" extrusionOk="0">
                  <a:moveTo>
                    <a:pt x="0" y="1"/>
                  </a:moveTo>
                  <a:lnTo>
                    <a:pt x="0" y="4191"/>
                  </a:lnTo>
                  <a:lnTo>
                    <a:pt x="7467" y="4191"/>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4" name="Google Shape;8954;p88"/>
            <p:cNvSpPr/>
            <p:nvPr/>
          </p:nvSpPr>
          <p:spPr>
            <a:xfrm>
              <a:off x="-10390875" y="3698275"/>
              <a:ext cx="352100" cy="269400"/>
            </a:xfrm>
            <a:custGeom>
              <a:avLst/>
              <a:gdLst/>
              <a:ahLst/>
              <a:cxnLst/>
              <a:rect l="l" t="t" r="r" b="b"/>
              <a:pathLst>
                <a:path w="14084" h="10776" extrusionOk="0">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5" name="Google Shape;8955;p88"/>
            <p:cNvSpPr/>
            <p:nvPr/>
          </p:nvSpPr>
          <p:spPr>
            <a:xfrm>
              <a:off x="-10268000" y="3616350"/>
              <a:ext cx="103975" cy="81150"/>
            </a:xfrm>
            <a:custGeom>
              <a:avLst/>
              <a:gdLst/>
              <a:ahLst/>
              <a:cxnLst/>
              <a:rect l="l" t="t" r="r" b="b"/>
              <a:pathLst>
                <a:path w="4159" h="3246" extrusionOk="0">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6" name="Google Shape;8956;p88"/>
          <p:cNvGrpSpPr/>
          <p:nvPr/>
        </p:nvGrpSpPr>
        <p:grpSpPr>
          <a:xfrm>
            <a:off x="7525810" y="2740327"/>
            <a:ext cx="312585" cy="354670"/>
            <a:chOff x="-10370400" y="4049550"/>
            <a:chExt cx="310350" cy="352100"/>
          </a:xfrm>
        </p:grpSpPr>
        <p:sp>
          <p:nvSpPr>
            <p:cNvPr id="8957" name="Google Shape;8957;p88"/>
            <p:cNvSpPr/>
            <p:nvPr/>
          </p:nvSpPr>
          <p:spPr>
            <a:xfrm>
              <a:off x="-10308175" y="4224400"/>
              <a:ext cx="185900" cy="115800"/>
            </a:xfrm>
            <a:custGeom>
              <a:avLst/>
              <a:gdLst/>
              <a:ahLst/>
              <a:cxnLst/>
              <a:rect l="l" t="t" r="r" b="b"/>
              <a:pathLst>
                <a:path w="7436" h="4632" extrusionOk="0">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8" name="Google Shape;8958;p88"/>
            <p:cNvSpPr/>
            <p:nvPr/>
          </p:nvSpPr>
          <p:spPr>
            <a:xfrm>
              <a:off x="-10292425" y="4121225"/>
              <a:ext cx="159125" cy="30750"/>
            </a:xfrm>
            <a:custGeom>
              <a:avLst/>
              <a:gdLst/>
              <a:ahLst/>
              <a:cxnLst/>
              <a:rect l="l" t="t" r="r" b="b"/>
              <a:pathLst>
                <a:path w="6365" h="1230" extrusionOk="0">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9" name="Google Shape;8959;p88"/>
            <p:cNvSpPr/>
            <p:nvPr/>
          </p:nvSpPr>
          <p:spPr>
            <a:xfrm>
              <a:off x="-10370400" y="4049550"/>
              <a:ext cx="310350" cy="91400"/>
            </a:xfrm>
            <a:custGeom>
              <a:avLst/>
              <a:gdLst/>
              <a:ahLst/>
              <a:cxnLst/>
              <a:rect l="l" t="t" r="r" b="b"/>
              <a:pathLst>
                <a:path w="12414" h="3656" extrusionOk="0">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0" name="Google Shape;8960;p88"/>
            <p:cNvSpPr/>
            <p:nvPr/>
          </p:nvSpPr>
          <p:spPr>
            <a:xfrm>
              <a:off x="-10328650" y="4173200"/>
              <a:ext cx="226850" cy="30750"/>
            </a:xfrm>
            <a:custGeom>
              <a:avLst/>
              <a:gdLst/>
              <a:ahLst/>
              <a:cxnLst/>
              <a:rect l="l" t="t" r="r" b="b"/>
              <a:pathLst>
                <a:path w="9074" h="1230" extrusionOk="0">
                  <a:moveTo>
                    <a:pt x="0" y="1"/>
                  </a:moveTo>
                  <a:cubicBezTo>
                    <a:pt x="0" y="694"/>
                    <a:pt x="536" y="1229"/>
                    <a:pt x="1198" y="1229"/>
                  </a:cubicBezTo>
                  <a:lnTo>
                    <a:pt x="7814" y="1229"/>
                  </a:lnTo>
                  <a:cubicBezTo>
                    <a:pt x="8507" y="1229"/>
                    <a:pt x="9074" y="694"/>
                    <a:pt x="90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1" name="Google Shape;8961;p88"/>
            <p:cNvSpPr/>
            <p:nvPr/>
          </p:nvSpPr>
          <p:spPr>
            <a:xfrm>
              <a:off x="-10328650" y="4360650"/>
              <a:ext cx="226850" cy="41000"/>
            </a:xfrm>
            <a:custGeom>
              <a:avLst/>
              <a:gdLst/>
              <a:ahLst/>
              <a:cxnLst/>
              <a:rect l="l" t="t" r="r" b="b"/>
              <a:pathLst>
                <a:path w="9074" h="1640" extrusionOk="0">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62" name="Google Shape;8962;p88"/>
          <p:cNvGrpSpPr/>
          <p:nvPr/>
        </p:nvGrpSpPr>
        <p:grpSpPr>
          <a:xfrm>
            <a:off x="6630066" y="2739268"/>
            <a:ext cx="379236" cy="354847"/>
            <a:chOff x="-8674650" y="3210975"/>
            <a:chExt cx="376525" cy="352275"/>
          </a:xfrm>
        </p:grpSpPr>
        <p:sp>
          <p:nvSpPr>
            <p:cNvPr id="8963" name="Google Shape;8963;p88"/>
            <p:cNvSpPr/>
            <p:nvPr/>
          </p:nvSpPr>
          <p:spPr>
            <a:xfrm>
              <a:off x="-8542325" y="3335375"/>
              <a:ext cx="112650" cy="104375"/>
            </a:xfrm>
            <a:custGeom>
              <a:avLst/>
              <a:gdLst/>
              <a:ahLst/>
              <a:cxnLst/>
              <a:rect l="l" t="t" r="r" b="b"/>
              <a:pathLst>
                <a:path w="4506" h="4175" extrusionOk="0">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4" name="Google Shape;8964;p88"/>
            <p:cNvSpPr/>
            <p:nvPr/>
          </p:nvSpPr>
          <p:spPr>
            <a:xfrm>
              <a:off x="-8496650" y="3377125"/>
              <a:ext cx="22875" cy="20900"/>
            </a:xfrm>
            <a:custGeom>
              <a:avLst/>
              <a:gdLst/>
              <a:ahLst/>
              <a:cxnLst/>
              <a:rect l="l" t="t" r="r" b="b"/>
              <a:pathLst>
                <a:path w="915" h="836" extrusionOk="0">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5" name="Google Shape;8965;p88"/>
            <p:cNvSpPr/>
            <p:nvPr/>
          </p:nvSpPr>
          <p:spPr>
            <a:xfrm>
              <a:off x="-8540750" y="3332825"/>
              <a:ext cx="242625" cy="230425"/>
            </a:xfrm>
            <a:custGeom>
              <a:avLst/>
              <a:gdLst/>
              <a:ahLst/>
              <a:cxnLst/>
              <a:rect l="l" t="t" r="r" b="b"/>
              <a:pathLst>
                <a:path w="9705" h="9217" extrusionOk="0">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6" name="Google Shape;8966;p88"/>
            <p:cNvSpPr/>
            <p:nvPr/>
          </p:nvSpPr>
          <p:spPr>
            <a:xfrm>
              <a:off x="-8645500" y="3428125"/>
              <a:ext cx="120525" cy="118950"/>
            </a:xfrm>
            <a:custGeom>
              <a:avLst/>
              <a:gdLst/>
              <a:ahLst/>
              <a:cxnLst/>
              <a:rect l="l" t="t" r="r" b="b"/>
              <a:pathLst>
                <a:path w="4821" h="4758" extrusionOk="0">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7" name="Google Shape;8967;p88"/>
            <p:cNvSpPr/>
            <p:nvPr/>
          </p:nvSpPr>
          <p:spPr>
            <a:xfrm>
              <a:off x="-8448600" y="3227275"/>
              <a:ext cx="122900" cy="122900"/>
            </a:xfrm>
            <a:custGeom>
              <a:avLst/>
              <a:gdLst/>
              <a:ahLst/>
              <a:cxnLst/>
              <a:rect l="l" t="t" r="r" b="b"/>
              <a:pathLst>
                <a:path w="4916" h="4916" extrusionOk="0">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8" name="Google Shape;8968;p88"/>
            <p:cNvSpPr/>
            <p:nvPr/>
          </p:nvSpPr>
          <p:spPr>
            <a:xfrm>
              <a:off x="-8674650" y="3210975"/>
              <a:ext cx="241825" cy="232925"/>
            </a:xfrm>
            <a:custGeom>
              <a:avLst/>
              <a:gdLst/>
              <a:ahLst/>
              <a:cxnLst/>
              <a:rect l="l" t="t" r="r" b="b"/>
              <a:pathLst>
                <a:path w="9673" h="9317" extrusionOk="0">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69" name="Google Shape;8969;p88"/>
          <p:cNvGrpSpPr/>
          <p:nvPr/>
        </p:nvGrpSpPr>
        <p:grpSpPr>
          <a:xfrm>
            <a:off x="5301563" y="1820745"/>
            <a:ext cx="356221" cy="354670"/>
            <a:chOff x="-13512225" y="3647075"/>
            <a:chExt cx="353675" cy="352100"/>
          </a:xfrm>
        </p:grpSpPr>
        <p:sp>
          <p:nvSpPr>
            <p:cNvPr id="8970" name="Google Shape;8970;p88"/>
            <p:cNvSpPr/>
            <p:nvPr/>
          </p:nvSpPr>
          <p:spPr>
            <a:xfrm>
              <a:off x="-13344475" y="3876275"/>
              <a:ext cx="19725" cy="19725"/>
            </a:xfrm>
            <a:custGeom>
              <a:avLst/>
              <a:gdLst/>
              <a:ahLst/>
              <a:cxnLst/>
              <a:rect l="l" t="t" r="r" b="b"/>
              <a:pathLst>
                <a:path w="789" h="789" extrusionOk="0">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1" name="Google Shape;8971;p88"/>
            <p:cNvSpPr/>
            <p:nvPr/>
          </p:nvSpPr>
          <p:spPr>
            <a:xfrm>
              <a:off x="-13268850" y="3854225"/>
              <a:ext cx="110300" cy="62250"/>
            </a:xfrm>
            <a:custGeom>
              <a:avLst/>
              <a:gdLst/>
              <a:ahLst/>
              <a:cxnLst/>
              <a:rect l="l" t="t" r="r" b="b"/>
              <a:pathLst>
                <a:path w="4412" h="2490" extrusionOk="0">
                  <a:moveTo>
                    <a:pt x="0" y="0"/>
                  </a:moveTo>
                  <a:cubicBezTo>
                    <a:pt x="189" y="410"/>
                    <a:pt x="284" y="788"/>
                    <a:pt x="284" y="1229"/>
                  </a:cubicBezTo>
                  <a:cubicBezTo>
                    <a:pt x="284" y="1670"/>
                    <a:pt x="158" y="2111"/>
                    <a:pt x="0" y="2489"/>
                  </a:cubicBezTo>
                  <a:lnTo>
                    <a:pt x="4411" y="2489"/>
                  </a:lnTo>
                  <a:lnTo>
                    <a:pt x="44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2" name="Google Shape;8972;p88"/>
            <p:cNvSpPr/>
            <p:nvPr/>
          </p:nvSpPr>
          <p:spPr>
            <a:xfrm>
              <a:off x="-13512225" y="3936925"/>
              <a:ext cx="353675" cy="62250"/>
            </a:xfrm>
            <a:custGeom>
              <a:avLst/>
              <a:gdLst/>
              <a:ahLst/>
              <a:cxnLst/>
              <a:rect l="l" t="t" r="r" b="b"/>
              <a:pathLst>
                <a:path w="14147" h="2490" extrusionOk="0">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3" name="Google Shape;8973;p88"/>
            <p:cNvSpPr/>
            <p:nvPr/>
          </p:nvSpPr>
          <p:spPr>
            <a:xfrm>
              <a:off x="-13387000" y="3833750"/>
              <a:ext cx="104775" cy="104775"/>
            </a:xfrm>
            <a:custGeom>
              <a:avLst/>
              <a:gdLst/>
              <a:ahLst/>
              <a:cxnLst/>
              <a:rect l="l" t="t" r="r" b="b"/>
              <a:pathLst>
                <a:path w="4191" h="4191" extrusionOk="0">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4" name="Google Shape;8974;p88"/>
            <p:cNvSpPr/>
            <p:nvPr/>
          </p:nvSpPr>
          <p:spPr>
            <a:xfrm>
              <a:off x="-13512225" y="3855000"/>
              <a:ext cx="111875" cy="62250"/>
            </a:xfrm>
            <a:custGeom>
              <a:avLst/>
              <a:gdLst/>
              <a:ahLst/>
              <a:cxnLst/>
              <a:rect l="l" t="t" r="r" b="b"/>
              <a:pathLst>
                <a:path w="4475" h="2490" extrusionOk="0">
                  <a:moveTo>
                    <a:pt x="0" y="1"/>
                  </a:moveTo>
                  <a:lnTo>
                    <a:pt x="0" y="2490"/>
                  </a:lnTo>
                  <a:lnTo>
                    <a:pt x="4474" y="2490"/>
                  </a:lnTo>
                  <a:cubicBezTo>
                    <a:pt x="4317" y="2112"/>
                    <a:pt x="4191" y="1671"/>
                    <a:pt x="4191" y="1230"/>
                  </a:cubicBezTo>
                  <a:cubicBezTo>
                    <a:pt x="4191" y="788"/>
                    <a:pt x="4317" y="379"/>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5" name="Google Shape;8975;p88"/>
            <p:cNvSpPr/>
            <p:nvPr/>
          </p:nvSpPr>
          <p:spPr>
            <a:xfrm>
              <a:off x="-13490175" y="3730575"/>
              <a:ext cx="62250" cy="40975"/>
            </a:xfrm>
            <a:custGeom>
              <a:avLst/>
              <a:gdLst/>
              <a:ahLst/>
              <a:cxnLst/>
              <a:rect l="l" t="t" r="r" b="b"/>
              <a:pathLst>
                <a:path w="2490" h="1639" extrusionOk="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6" name="Google Shape;8976;p88"/>
            <p:cNvSpPr/>
            <p:nvPr/>
          </p:nvSpPr>
          <p:spPr>
            <a:xfrm>
              <a:off x="-13241275" y="3730575"/>
              <a:ext cx="62225" cy="40975"/>
            </a:xfrm>
            <a:custGeom>
              <a:avLst/>
              <a:gdLst/>
              <a:ahLst/>
              <a:cxnLst/>
              <a:rect l="l" t="t" r="r" b="b"/>
              <a:pathLst>
                <a:path w="2489" h="1639" extrusionOk="0">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7" name="Google Shape;8977;p88"/>
            <p:cNvSpPr/>
            <p:nvPr/>
          </p:nvSpPr>
          <p:spPr>
            <a:xfrm>
              <a:off x="-13427950" y="3647075"/>
              <a:ext cx="186700" cy="63025"/>
            </a:xfrm>
            <a:custGeom>
              <a:avLst/>
              <a:gdLst/>
              <a:ahLst/>
              <a:cxnLst/>
              <a:rect l="l" t="t" r="r" b="b"/>
              <a:pathLst>
                <a:path w="7468" h="2521" extrusionOk="0">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8" name="Google Shape;8978;p88"/>
            <p:cNvSpPr/>
            <p:nvPr/>
          </p:nvSpPr>
          <p:spPr>
            <a:xfrm>
              <a:off x="-13512225" y="3773100"/>
              <a:ext cx="353675" cy="60675"/>
            </a:xfrm>
            <a:custGeom>
              <a:avLst/>
              <a:gdLst/>
              <a:ahLst/>
              <a:cxnLst/>
              <a:rect l="l" t="t" r="r" b="b"/>
              <a:pathLst>
                <a:path w="14147" h="2427" extrusionOk="0">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9" name="Google Shape;8979;p88"/>
            <p:cNvSpPr/>
            <p:nvPr/>
          </p:nvSpPr>
          <p:spPr>
            <a:xfrm>
              <a:off x="-13411400" y="3730575"/>
              <a:ext cx="153600" cy="20500"/>
            </a:xfrm>
            <a:custGeom>
              <a:avLst/>
              <a:gdLst/>
              <a:ahLst/>
              <a:cxnLst/>
              <a:rect l="l" t="t" r="r" b="b"/>
              <a:pathLst>
                <a:path w="6144" h="820" extrusionOk="0">
                  <a:moveTo>
                    <a:pt x="0" y="0"/>
                  </a:moveTo>
                  <a:lnTo>
                    <a:pt x="599" y="819"/>
                  </a:lnTo>
                  <a:lnTo>
                    <a:pt x="5545" y="819"/>
                  </a:lnTo>
                  <a:lnTo>
                    <a:pt x="61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80" name="Google Shape;8980;p88"/>
          <p:cNvGrpSpPr/>
          <p:nvPr/>
        </p:nvGrpSpPr>
        <p:grpSpPr>
          <a:xfrm>
            <a:off x="5311876" y="2264811"/>
            <a:ext cx="356221" cy="355451"/>
            <a:chOff x="-13512225" y="4080275"/>
            <a:chExt cx="353675" cy="352875"/>
          </a:xfrm>
        </p:grpSpPr>
        <p:sp>
          <p:nvSpPr>
            <p:cNvPr id="8981" name="Google Shape;8981;p88"/>
            <p:cNvSpPr/>
            <p:nvPr/>
          </p:nvSpPr>
          <p:spPr>
            <a:xfrm>
              <a:off x="-13512225" y="4203925"/>
              <a:ext cx="353675" cy="229225"/>
            </a:xfrm>
            <a:custGeom>
              <a:avLst/>
              <a:gdLst/>
              <a:ahLst/>
              <a:cxnLst/>
              <a:rect l="l" t="t" r="r" b="b"/>
              <a:pathLst>
                <a:path w="14147" h="9169" extrusionOk="0">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2" name="Google Shape;8982;p88"/>
            <p:cNvSpPr/>
            <p:nvPr/>
          </p:nvSpPr>
          <p:spPr>
            <a:xfrm>
              <a:off x="-13366525" y="4275600"/>
              <a:ext cx="73275" cy="88225"/>
            </a:xfrm>
            <a:custGeom>
              <a:avLst/>
              <a:gdLst/>
              <a:ahLst/>
              <a:cxnLst/>
              <a:rect l="l" t="t" r="r" b="b"/>
              <a:pathLst>
                <a:path w="2931" h="3529" extrusionOk="0">
                  <a:moveTo>
                    <a:pt x="1" y="0"/>
                  </a:moveTo>
                  <a:lnTo>
                    <a:pt x="1" y="3529"/>
                  </a:lnTo>
                  <a:lnTo>
                    <a:pt x="2931" y="1733"/>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3" name="Google Shape;8983;p88"/>
            <p:cNvSpPr/>
            <p:nvPr/>
          </p:nvSpPr>
          <p:spPr>
            <a:xfrm>
              <a:off x="-13398800" y="4143275"/>
              <a:ext cx="65375" cy="40975"/>
            </a:xfrm>
            <a:custGeom>
              <a:avLst/>
              <a:gdLst/>
              <a:ahLst/>
              <a:cxnLst/>
              <a:rect l="l" t="t" r="r" b="b"/>
              <a:pathLst>
                <a:path w="2615" h="1639" extrusionOk="0">
                  <a:moveTo>
                    <a:pt x="1103" y="1"/>
                  </a:moveTo>
                  <a:lnTo>
                    <a:pt x="0" y="1639"/>
                  </a:lnTo>
                  <a:lnTo>
                    <a:pt x="1512" y="1639"/>
                  </a:lnTo>
                  <a:lnTo>
                    <a:pt x="26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4" name="Google Shape;8984;p88"/>
            <p:cNvSpPr/>
            <p:nvPr/>
          </p:nvSpPr>
          <p:spPr>
            <a:xfrm>
              <a:off x="-13336575" y="4143275"/>
              <a:ext cx="64600" cy="40975"/>
            </a:xfrm>
            <a:custGeom>
              <a:avLst/>
              <a:gdLst/>
              <a:ahLst/>
              <a:cxnLst/>
              <a:rect l="l" t="t" r="r" b="b"/>
              <a:pathLst>
                <a:path w="2584" h="1639" extrusionOk="0">
                  <a:moveTo>
                    <a:pt x="1103" y="1"/>
                  </a:moveTo>
                  <a:lnTo>
                    <a:pt x="0" y="1639"/>
                  </a:lnTo>
                  <a:lnTo>
                    <a:pt x="1481" y="1639"/>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5" name="Google Shape;8985;p88"/>
            <p:cNvSpPr/>
            <p:nvPr/>
          </p:nvSpPr>
          <p:spPr>
            <a:xfrm>
              <a:off x="-13398800" y="4081050"/>
              <a:ext cx="65375" cy="40975"/>
            </a:xfrm>
            <a:custGeom>
              <a:avLst/>
              <a:gdLst/>
              <a:ahLst/>
              <a:cxnLst/>
              <a:rect l="l" t="t" r="r" b="b"/>
              <a:pathLst>
                <a:path w="2615" h="1639" extrusionOk="0">
                  <a:moveTo>
                    <a:pt x="0" y="1"/>
                  </a:moveTo>
                  <a:lnTo>
                    <a:pt x="1103" y="1639"/>
                  </a:lnTo>
                  <a:lnTo>
                    <a:pt x="2615" y="1639"/>
                  </a:lnTo>
                  <a:lnTo>
                    <a:pt x="1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6" name="Google Shape;8986;p88"/>
            <p:cNvSpPr/>
            <p:nvPr/>
          </p:nvSpPr>
          <p:spPr>
            <a:xfrm>
              <a:off x="-13274375" y="4143275"/>
              <a:ext cx="64625" cy="40975"/>
            </a:xfrm>
            <a:custGeom>
              <a:avLst/>
              <a:gdLst/>
              <a:ahLst/>
              <a:cxnLst/>
              <a:rect l="l" t="t" r="r" b="b"/>
              <a:pathLst>
                <a:path w="2585" h="1639" extrusionOk="0">
                  <a:moveTo>
                    <a:pt x="1104" y="1"/>
                  </a:moveTo>
                  <a:lnTo>
                    <a:pt x="1" y="1639"/>
                  </a:lnTo>
                  <a:lnTo>
                    <a:pt x="1482" y="1639"/>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7" name="Google Shape;8987;p88"/>
            <p:cNvSpPr/>
            <p:nvPr/>
          </p:nvSpPr>
          <p:spPr>
            <a:xfrm>
              <a:off x="-13212925" y="4081050"/>
              <a:ext cx="54375" cy="40975"/>
            </a:xfrm>
            <a:custGeom>
              <a:avLst/>
              <a:gdLst/>
              <a:ahLst/>
              <a:cxnLst/>
              <a:rect l="l" t="t" r="r" b="b"/>
              <a:pathLst>
                <a:path w="2175" h="1639" extrusionOk="0">
                  <a:moveTo>
                    <a:pt x="0" y="1"/>
                  </a:moveTo>
                  <a:lnTo>
                    <a:pt x="1103" y="1639"/>
                  </a:lnTo>
                  <a:lnTo>
                    <a:pt x="2174" y="1639"/>
                  </a:lnTo>
                  <a:lnTo>
                    <a:pt x="2174" y="820"/>
                  </a:lnTo>
                  <a:cubicBezTo>
                    <a:pt x="2174" y="347"/>
                    <a:pt x="179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8" name="Google Shape;8988;p88"/>
            <p:cNvSpPr/>
            <p:nvPr/>
          </p:nvSpPr>
          <p:spPr>
            <a:xfrm>
              <a:off x="-13212925" y="4143275"/>
              <a:ext cx="54375" cy="40975"/>
            </a:xfrm>
            <a:custGeom>
              <a:avLst/>
              <a:gdLst/>
              <a:ahLst/>
              <a:cxnLst/>
              <a:rect l="l" t="t" r="r" b="b"/>
              <a:pathLst>
                <a:path w="2175" h="1639" extrusionOk="0">
                  <a:moveTo>
                    <a:pt x="1103" y="1"/>
                  </a:moveTo>
                  <a:lnTo>
                    <a:pt x="0" y="1639"/>
                  </a:lnTo>
                  <a:lnTo>
                    <a:pt x="2174" y="1639"/>
                  </a:ln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9" name="Google Shape;8989;p88"/>
            <p:cNvSpPr/>
            <p:nvPr/>
          </p:nvSpPr>
          <p:spPr>
            <a:xfrm>
              <a:off x="-13274375" y="4081050"/>
              <a:ext cx="64625" cy="40975"/>
            </a:xfrm>
            <a:custGeom>
              <a:avLst/>
              <a:gdLst/>
              <a:ahLst/>
              <a:cxnLst/>
              <a:rect l="l" t="t" r="r" b="b"/>
              <a:pathLst>
                <a:path w="2585" h="1639" extrusionOk="0">
                  <a:moveTo>
                    <a:pt x="1" y="1"/>
                  </a:moveTo>
                  <a:lnTo>
                    <a:pt x="1104" y="1639"/>
                  </a:lnTo>
                  <a:lnTo>
                    <a:pt x="2584" y="163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0" name="Google Shape;8990;p88"/>
            <p:cNvSpPr/>
            <p:nvPr/>
          </p:nvSpPr>
          <p:spPr>
            <a:xfrm>
              <a:off x="-13336575" y="4081050"/>
              <a:ext cx="64600" cy="40975"/>
            </a:xfrm>
            <a:custGeom>
              <a:avLst/>
              <a:gdLst/>
              <a:ahLst/>
              <a:cxnLst/>
              <a:rect l="l" t="t" r="r" b="b"/>
              <a:pathLst>
                <a:path w="2584" h="1639" extrusionOk="0">
                  <a:moveTo>
                    <a:pt x="0" y="1"/>
                  </a:moveTo>
                  <a:lnTo>
                    <a:pt x="1103" y="1639"/>
                  </a:lnTo>
                  <a:lnTo>
                    <a:pt x="2583" y="1639"/>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1" name="Google Shape;8991;p88"/>
            <p:cNvSpPr/>
            <p:nvPr/>
          </p:nvSpPr>
          <p:spPr>
            <a:xfrm>
              <a:off x="-13512225" y="4080275"/>
              <a:ext cx="123675" cy="103200"/>
            </a:xfrm>
            <a:custGeom>
              <a:avLst/>
              <a:gdLst/>
              <a:ahLst/>
              <a:cxnLst/>
              <a:rect l="l" t="t" r="r" b="b"/>
              <a:pathLst>
                <a:path w="4947" h="4128" extrusionOk="0">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92" name="Google Shape;8992;p88"/>
          <p:cNvGrpSpPr/>
          <p:nvPr/>
        </p:nvGrpSpPr>
        <p:grpSpPr>
          <a:xfrm>
            <a:off x="7084956" y="1412172"/>
            <a:ext cx="356196" cy="290379"/>
            <a:chOff x="-11728250" y="3245400"/>
            <a:chExt cx="353650" cy="288275"/>
          </a:xfrm>
        </p:grpSpPr>
        <p:sp>
          <p:nvSpPr>
            <p:cNvPr id="8993" name="Google Shape;8993;p88"/>
            <p:cNvSpPr/>
            <p:nvPr/>
          </p:nvSpPr>
          <p:spPr>
            <a:xfrm>
              <a:off x="-11603025" y="3389725"/>
              <a:ext cx="104775" cy="143950"/>
            </a:xfrm>
            <a:custGeom>
              <a:avLst/>
              <a:gdLst/>
              <a:ahLst/>
              <a:cxnLst/>
              <a:rect l="l" t="t" r="r" b="b"/>
              <a:pathLst>
                <a:path w="4191" h="5758" extrusionOk="0">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4" name="Google Shape;8994;p88"/>
            <p:cNvSpPr/>
            <p:nvPr/>
          </p:nvSpPr>
          <p:spPr>
            <a:xfrm>
              <a:off x="-11647125" y="3246175"/>
              <a:ext cx="86650" cy="133925"/>
            </a:xfrm>
            <a:custGeom>
              <a:avLst/>
              <a:gdLst/>
              <a:ahLst/>
              <a:cxnLst/>
              <a:rect l="l" t="t" r="r" b="b"/>
              <a:pathLst>
                <a:path w="3466" h="5357" extrusionOk="0">
                  <a:moveTo>
                    <a:pt x="3466" y="1"/>
                  </a:moveTo>
                  <a:cubicBezTo>
                    <a:pt x="2205" y="64"/>
                    <a:pt x="1008" y="473"/>
                    <a:pt x="0" y="1135"/>
                  </a:cubicBezTo>
                  <a:lnTo>
                    <a:pt x="2426" y="5356"/>
                  </a:lnTo>
                  <a:cubicBezTo>
                    <a:pt x="2741" y="5167"/>
                    <a:pt x="3056" y="5041"/>
                    <a:pt x="3466" y="50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5" name="Google Shape;8995;p88"/>
            <p:cNvSpPr/>
            <p:nvPr/>
          </p:nvSpPr>
          <p:spPr>
            <a:xfrm>
              <a:off x="-11540025" y="3245400"/>
              <a:ext cx="86675" cy="133900"/>
            </a:xfrm>
            <a:custGeom>
              <a:avLst/>
              <a:gdLst/>
              <a:ahLst/>
              <a:cxnLst/>
              <a:rect l="l" t="t" r="r" b="b"/>
              <a:pathLst>
                <a:path w="3467" h="5356" extrusionOk="0">
                  <a:moveTo>
                    <a:pt x="1" y="0"/>
                  </a:moveTo>
                  <a:lnTo>
                    <a:pt x="1" y="4978"/>
                  </a:lnTo>
                  <a:cubicBezTo>
                    <a:pt x="379" y="5041"/>
                    <a:pt x="725" y="5135"/>
                    <a:pt x="1040" y="5356"/>
                  </a:cubicBezTo>
                  <a:lnTo>
                    <a:pt x="3466" y="1134"/>
                  </a:lnTo>
                  <a:cubicBezTo>
                    <a:pt x="2458" y="473"/>
                    <a:pt x="1261" y="63"/>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6" name="Google Shape;8996;p88"/>
            <p:cNvSpPr/>
            <p:nvPr/>
          </p:nvSpPr>
          <p:spPr>
            <a:xfrm>
              <a:off x="-11498275" y="3285550"/>
              <a:ext cx="123675" cy="160700"/>
            </a:xfrm>
            <a:custGeom>
              <a:avLst/>
              <a:gdLst/>
              <a:ahLst/>
              <a:cxnLst/>
              <a:rect l="l" t="t" r="r" b="b"/>
              <a:pathLst>
                <a:path w="4947" h="6428" extrusionOk="0">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7" name="Google Shape;8997;p88"/>
            <p:cNvSpPr/>
            <p:nvPr/>
          </p:nvSpPr>
          <p:spPr>
            <a:xfrm>
              <a:off x="-11728250" y="3286350"/>
              <a:ext cx="125250" cy="160700"/>
            </a:xfrm>
            <a:custGeom>
              <a:avLst/>
              <a:gdLst/>
              <a:ahLst/>
              <a:cxnLst/>
              <a:rect l="l" t="t" r="r" b="b"/>
              <a:pathLst>
                <a:path w="5010" h="6428" extrusionOk="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98" name="Google Shape;8998;p88"/>
          <p:cNvGrpSpPr/>
          <p:nvPr/>
        </p:nvGrpSpPr>
        <p:grpSpPr>
          <a:xfrm>
            <a:off x="7117464" y="2264811"/>
            <a:ext cx="311804" cy="355451"/>
            <a:chOff x="-11703850" y="4081850"/>
            <a:chExt cx="309575" cy="352875"/>
          </a:xfrm>
        </p:grpSpPr>
        <p:sp>
          <p:nvSpPr>
            <p:cNvPr id="8999" name="Google Shape;8999;p88"/>
            <p:cNvSpPr/>
            <p:nvPr/>
          </p:nvSpPr>
          <p:spPr>
            <a:xfrm>
              <a:off x="-11703850" y="4081850"/>
              <a:ext cx="309575" cy="125250"/>
            </a:xfrm>
            <a:custGeom>
              <a:avLst/>
              <a:gdLst/>
              <a:ahLst/>
              <a:cxnLst/>
              <a:rect l="l" t="t" r="r" b="b"/>
              <a:pathLst>
                <a:path w="12383" h="5010" extrusionOk="0">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0" name="Google Shape;9000;p88"/>
            <p:cNvSpPr/>
            <p:nvPr/>
          </p:nvSpPr>
          <p:spPr>
            <a:xfrm>
              <a:off x="-11622725" y="4288975"/>
              <a:ext cx="144175" cy="63050"/>
            </a:xfrm>
            <a:custGeom>
              <a:avLst/>
              <a:gdLst/>
              <a:ahLst/>
              <a:cxnLst/>
              <a:rect l="l" t="t" r="r" b="b"/>
              <a:pathLst>
                <a:path w="5767" h="2522" extrusionOk="0">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1" name="Google Shape;9001;p88"/>
            <p:cNvSpPr/>
            <p:nvPr/>
          </p:nvSpPr>
          <p:spPr>
            <a:xfrm>
              <a:off x="-11596725" y="4364600"/>
              <a:ext cx="36250" cy="70125"/>
            </a:xfrm>
            <a:custGeom>
              <a:avLst/>
              <a:gdLst/>
              <a:ahLst/>
              <a:cxnLst/>
              <a:rect l="l" t="t" r="r" b="b"/>
              <a:pathLst>
                <a:path w="1450" h="2805" extrusionOk="0">
                  <a:moveTo>
                    <a:pt x="0" y="0"/>
                  </a:moveTo>
                  <a:lnTo>
                    <a:pt x="253" y="2804"/>
                  </a:lnTo>
                  <a:lnTo>
                    <a:pt x="1450" y="2804"/>
                  </a:lnTo>
                  <a:lnTo>
                    <a:pt x="1450" y="284"/>
                  </a:lnTo>
                  <a:cubicBezTo>
                    <a:pt x="883" y="221"/>
                    <a:pt x="410" y="158"/>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2" name="Google Shape;9002;p88"/>
            <p:cNvSpPr/>
            <p:nvPr/>
          </p:nvSpPr>
          <p:spPr>
            <a:xfrm>
              <a:off x="-11540025" y="4364600"/>
              <a:ext cx="37050" cy="70125"/>
            </a:xfrm>
            <a:custGeom>
              <a:avLst/>
              <a:gdLst/>
              <a:ahLst/>
              <a:cxnLst/>
              <a:rect l="l" t="t" r="r" b="b"/>
              <a:pathLst>
                <a:path w="1482" h="2805" extrusionOk="0">
                  <a:moveTo>
                    <a:pt x="1482" y="0"/>
                  </a:moveTo>
                  <a:lnTo>
                    <a:pt x="1482" y="0"/>
                  </a:lnTo>
                  <a:cubicBezTo>
                    <a:pt x="1040" y="126"/>
                    <a:pt x="505" y="221"/>
                    <a:pt x="1" y="221"/>
                  </a:cubicBezTo>
                  <a:lnTo>
                    <a:pt x="1" y="2741"/>
                  </a:lnTo>
                  <a:lnTo>
                    <a:pt x="1198" y="2741"/>
                  </a:lnTo>
                  <a:lnTo>
                    <a:pt x="1198" y="2804"/>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3" name="Google Shape;9003;p88"/>
            <p:cNvSpPr/>
            <p:nvPr/>
          </p:nvSpPr>
          <p:spPr>
            <a:xfrm>
              <a:off x="-11610900" y="4227550"/>
              <a:ext cx="50425" cy="51225"/>
            </a:xfrm>
            <a:custGeom>
              <a:avLst/>
              <a:gdLst/>
              <a:ahLst/>
              <a:cxnLst/>
              <a:rect l="l" t="t" r="r" b="b"/>
              <a:pathLst>
                <a:path w="2017" h="2049" extrusionOk="0">
                  <a:moveTo>
                    <a:pt x="0" y="1"/>
                  </a:moveTo>
                  <a:lnTo>
                    <a:pt x="189" y="2048"/>
                  </a:lnTo>
                  <a:cubicBezTo>
                    <a:pt x="725" y="1859"/>
                    <a:pt x="1355" y="1702"/>
                    <a:pt x="2017" y="1670"/>
                  </a:cubicBezTo>
                  <a:lnTo>
                    <a:pt x="20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4" name="Google Shape;9004;p88"/>
            <p:cNvSpPr/>
            <p:nvPr/>
          </p:nvSpPr>
          <p:spPr>
            <a:xfrm>
              <a:off x="-11540025" y="4228350"/>
              <a:ext cx="50450" cy="51200"/>
            </a:xfrm>
            <a:custGeom>
              <a:avLst/>
              <a:gdLst/>
              <a:ahLst/>
              <a:cxnLst/>
              <a:rect l="l" t="t" r="r" b="b"/>
              <a:pathLst>
                <a:path w="2018" h="2048" extrusionOk="0">
                  <a:moveTo>
                    <a:pt x="1" y="0"/>
                  </a:moveTo>
                  <a:lnTo>
                    <a:pt x="1" y="1670"/>
                  </a:lnTo>
                  <a:cubicBezTo>
                    <a:pt x="694" y="1701"/>
                    <a:pt x="1293" y="1827"/>
                    <a:pt x="1828" y="2048"/>
                  </a:cubicBez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5" name="Google Shape;9005;p88"/>
            <p:cNvSpPr/>
            <p:nvPr/>
          </p:nvSpPr>
          <p:spPr>
            <a:xfrm>
              <a:off x="-11489600" y="4227550"/>
              <a:ext cx="92175" cy="207175"/>
            </a:xfrm>
            <a:custGeom>
              <a:avLst/>
              <a:gdLst/>
              <a:ahLst/>
              <a:cxnLst/>
              <a:rect l="l" t="t" r="r" b="b"/>
              <a:pathLst>
                <a:path w="3687" h="8287" extrusionOk="0">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6" name="Google Shape;9006;p88"/>
            <p:cNvSpPr/>
            <p:nvPr/>
          </p:nvSpPr>
          <p:spPr>
            <a:xfrm>
              <a:off x="-11703850" y="4227550"/>
              <a:ext cx="92175" cy="207175"/>
            </a:xfrm>
            <a:custGeom>
              <a:avLst/>
              <a:gdLst/>
              <a:ahLst/>
              <a:cxnLst/>
              <a:rect l="l" t="t" r="r" b="b"/>
              <a:pathLst>
                <a:path w="3687" h="8287" extrusionOk="0">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07" name="Google Shape;9007;p88"/>
          <p:cNvGrpSpPr/>
          <p:nvPr/>
        </p:nvGrpSpPr>
        <p:grpSpPr>
          <a:xfrm>
            <a:off x="5306120" y="2738964"/>
            <a:ext cx="357002" cy="355451"/>
            <a:chOff x="-9958475" y="3180025"/>
            <a:chExt cx="354450" cy="352875"/>
          </a:xfrm>
        </p:grpSpPr>
        <p:sp>
          <p:nvSpPr>
            <p:cNvPr id="9008" name="Google Shape;9008;p88"/>
            <p:cNvSpPr/>
            <p:nvPr/>
          </p:nvSpPr>
          <p:spPr>
            <a:xfrm>
              <a:off x="-9958475" y="3491125"/>
              <a:ext cx="354450" cy="41775"/>
            </a:xfrm>
            <a:custGeom>
              <a:avLst/>
              <a:gdLst/>
              <a:ahLst/>
              <a:cxnLst/>
              <a:rect l="l" t="t" r="r" b="b"/>
              <a:pathLst>
                <a:path w="14178" h="1671" extrusionOk="0">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9" name="Google Shape;9009;p88"/>
            <p:cNvSpPr/>
            <p:nvPr/>
          </p:nvSpPr>
          <p:spPr>
            <a:xfrm>
              <a:off x="-9958475" y="3180025"/>
              <a:ext cx="354450" cy="42550"/>
            </a:xfrm>
            <a:custGeom>
              <a:avLst/>
              <a:gdLst/>
              <a:ahLst/>
              <a:cxnLst/>
              <a:rect l="l" t="t" r="r" b="b"/>
              <a:pathLst>
                <a:path w="14178" h="1702" extrusionOk="0">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0" name="Google Shape;9010;p88"/>
            <p:cNvSpPr/>
            <p:nvPr/>
          </p:nvSpPr>
          <p:spPr>
            <a:xfrm>
              <a:off x="-9916725" y="3243025"/>
              <a:ext cx="270175" cy="228425"/>
            </a:xfrm>
            <a:custGeom>
              <a:avLst/>
              <a:gdLst/>
              <a:ahLst/>
              <a:cxnLst/>
              <a:rect l="l" t="t" r="r" b="b"/>
              <a:pathLst>
                <a:path w="10807" h="9137" extrusionOk="0">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11" name="Google Shape;9011;p88"/>
          <p:cNvGrpSpPr/>
          <p:nvPr/>
        </p:nvGrpSpPr>
        <p:grpSpPr>
          <a:xfrm>
            <a:off x="5315247" y="3214945"/>
            <a:ext cx="337966" cy="355325"/>
            <a:chOff x="-9949025" y="3615575"/>
            <a:chExt cx="335550" cy="352750"/>
          </a:xfrm>
        </p:grpSpPr>
        <p:sp>
          <p:nvSpPr>
            <p:cNvPr id="9012" name="Google Shape;9012;p88"/>
            <p:cNvSpPr/>
            <p:nvPr/>
          </p:nvSpPr>
          <p:spPr>
            <a:xfrm>
              <a:off x="-9800950" y="3615575"/>
              <a:ext cx="61475" cy="61450"/>
            </a:xfrm>
            <a:custGeom>
              <a:avLst/>
              <a:gdLst/>
              <a:ahLst/>
              <a:cxnLst/>
              <a:rect l="l" t="t" r="r" b="b"/>
              <a:pathLst>
                <a:path w="2459" h="2458" extrusionOk="0">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3" name="Google Shape;9013;p88"/>
            <p:cNvSpPr/>
            <p:nvPr/>
          </p:nvSpPr>
          <p:spPr>
            <a:xfrm>
              <a:off x="-9949025" y="3688650"/>
              <a:ext cx="335550" cy="279675"/>
            </a:xfrm>
            <a:custGeom>
              <a:avLst/>
              <a:gdLst/>
              <a:ahLst/>
              <a:cxnLst/>
              <a:rect l="l" t="t" r="r" b="b"/>
              <a:pathLst>
                <a:path w="13422" h="11187" extrusionOk="0">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4" name="Google Shape;9014;p88"/>
            <p:cNvSpPr/>
            <p:nvPr/>
          </p:nvSpPr>
          <p:spPr>
            <a:xfrm>
              <a:off x="-9947450" y="3657100"/>
              <a:ext cx="106350" cy="50650"/>
            </a:xfrm>
            <a:custGeom>
              <a:avLst/>
              <a:gdLst/>
              <a:ahLst/>
              <a:cxnLst/>
              <a:rect l="l" t="t" r="r" b="b"/>
              <a:pathLst>
                <a:path w="4254" h="2026" extrusionOk="0">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15" name="Google Shape;9015;p88"/>
          <p:cNvGrpSpPr/>
          <p:nvPr/>
        </p:nvGrpSpPr>
        <p:grpSpPr>
          <a:xfrm>
            <a:off x="7950093" y="2738451"/>
            <a:ext cx="360175" cy="358423"/>
            <a:chOff x="-9961625" y="4048175"/>
            <a:chExt cx="357600" cy="355825"/>
          </a:xfrm>
        </p:grpSpPr>
        <p:sp>
          <p:nvSpPr>
            <p:cNvPr id="9016" name="Google Shape;9016;p88"/>
            <p:cNvSpPr/>
            <p:nvPr/>
          </p:nvSpPr>
          <p:spPr>
            <a:xfrm>
              <a:off x="-9958475" y="4048175"/>
              <a:ext cx="64625" cy="62650"/>
            </a:xfrm>
            <a:custGeom>
              <a:avLst/>
              <a:gdLst/>
              <a:ahLst/>
              <a:cxnLst/>
              <a:rect l="l" t="t" r="r" b="b"/>
              <a:pathLst>
                <a:path w="2585" h="2506" extrusionOk="0">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7" name="Google Shape;9017;p88"/>
            <p:cNvSpPr/>
            <p:nvPr/>
          </p:nvSpPr>
          <p:spPr>
            <a:xfrm>
              <a:off x="-9873400" y="4048775"/>
              <a:ext cx="21275" cy="63025"/>
            </a:xfrm>
            <a:custGeom>
              <a:avLst/>
              <a:gdLst/>
              <a:ahLst/>
              <a:cxnLst/>
              <a:rect l="l" t="t" r="r" b="b"/>
              <a:pathLst>
                <a:path w="851" h="2521" extrusionOk="0">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8" name="Google Shape;9018;p88"/>
            <p:cNvSpPr/>
            <p:nvPr/>
          </p:nvSpPr>
          <p:spPr>
            <a:xfrm>
              <a:off x="-9957675" y="4133050"/>
              <a:ext cx="63025" cy="19700"/>
            </a:xfrm>
            <a:custGeom>
              <a:avLst/>
              <a:gdLst/>
              <a:ahLst/>
              <a:cxnLst/>
              <a:rect l="l" t="t" r="r" b="b"/>
              <a:pathLst>
                <a:path w="2521" h="788" extrusionOk="0">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9" name="Google Shape;9019;p88"/>
            <p:cNvSpPr/>
            <p:nvPr/>
          </p:nvSpPr>
          <p:spPr>
            <a:xfrm>
              <a:off x="-9961625" y="4132250"/>
              <a:ext cx="253650" cy="271750"/>
            </a:xfrm>
            <a:custGeom>
              <a:avLst/>
              <a:gdLst/>
              <a:ahLst/>
              <a:cxnLst/>
              <a:rect l="l" t="t" r="r" b="b"/>
              <a:pathLst>
                <a:path w="10146" h="10870" extrusionOk="0">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0" name="Google Shape;9020;p88"/>
            <p:cNvSpPr/>
            <p:nvPr/>
          </p:nvSpPr>
          <p:spPr>
            <a:xfrm>
              <a:off x="-9791500" y="4069250"/>
              <a:ext cx="31550" cy="66175"/>
            </a:xfrm>
            <a:custGeom>
              <a:avLst/>
              <a:gdLst/>
              <a:ahLst/>
              <a:cxnLst/>
              <a:rect l="l" t="t" r="r" b="b"/>
              <a:pathLst>
                <a:path w="1262" h="2647" extrusionOk="0">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1" name="Google Shape;9021;p88"/>
            <p:cNvSpPr/>
            <p:nvPr/>
          </p:nvSpPr>
          <p:spPr>
            <a:xfrm>
              <a:off x="-9740300" y="4049550"/>
              <a:ext cx="136275" cy="268600"/>
            </a:xfrm>
            <a:custGeom>
              <a:avLst/>
              <a:gdLst/>
              <a:ahLst/>
              <a:cxnLst/>
              <a:rect l="l" t="t" r="r" b="b"/>
              <a:pathLst>
                <a:path w="5451" h="10744" extrusionOk="0">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2" name="Google Shape;9022;p88"/>
          <p:cNvGrpSpPr/>
          <p:nvPr/>
        </p:nvGrpSpPr>
        <p:grpSpPr>
          <a:xfrm>
            <a:off x="6636814" y="3213963"/>
            <a:ext cx="364959" cy="357289"/>
            <a:chOff x="-8680950" y="3624225"/>
            <a:chExt cx="362350" cy="354700"/>
          </a:xfrm>
        </p:grpSpPr>
        <p:sp>
          <p:nvSpPr>
            <p:cNvPr id="9023" name="Google Shape;9023;p88"/>
            <p:cNvSpPr/>
            <p:nvPr/>
          </p:nvSpPr>
          <p:spPr>
            <a:xfrm>
              <a:off x="-8512400" y="3686450"/>
              <a:ext cx="130775" cy="129800"/>
            </a:xfrm>
            <a:custGeom>
              <a:avLst/>
              <a:gdLst/>
              <a:ahLst/>
              <a:cxnLst/>
              <a:rect l="l" t="t" r="r" b="b"/>
              <a:pathLst>
                <a:path w="5231" h="5192" extrusionOk="0">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4" name="Google Shape;9024;p88"/>
            <p:cNvSpPr/>
            <p:nvPr/>
          </p:nvSpPr>
          <p:spPr>
            <a:xfrm>
              <a:off x="-8395825" y="3624225"/>
              <a:ext cx="77225" cy="77225"/>
            </a:xfrm>
            <a:custGeom>
              <a:avLst/>
              <a:gdLst/>
              <a:ahLst/>
              <a:cxnLst/>
              <a:rect l="l" t="t" r="r" b="b"/>
              <a:pathLst>
                <a:path w="3089" h="3089" extrusionOk="0">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5" name="Google Shape;9025;p88"/>
            <p:cNvSpPr/>
            <p:nvPr/>
          </p:nvSpPr>
          <p:spPr>
            <a:xfrm>
              <a:off x="-8676125" y="3883875"/>
              <a:ext cx="98375" cy="92925"/>
            </a:xfrm>
            <a:custGeom>
              <a:avLst/>
              <a:gdLst/>
              <a:ahLst/>
              <a:cxnLst/>
              <a:rect l="l" t="t" r="r" b="b"/>
              <a:pathLst>
                <a:path w="3935" h="3717" extrusionOk="0">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6" name="Google Shape;9026;p88"/>
            <p:cNvSpPr/>
            <p:nvPr/>
          </p:nvSpPr>
          <p:spPr>
            <a:xfrm>
              <a:off x="-8680950" y="3708850"/>
              <a:ext cx="282800" cy="270075"/>
            </a:xfrm>
            <a:custGeom>
              <a:avLst/>
              <a:gdLst/>
              <a:ahLst/>
              <a:cxnLst/>
              <a:rect l="l" t="t" r="r" b="b"/>
              <a:pathLst>
                <a:path w="11312" h="10803" extrusionOk="0">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7" name="Google Shape;9027;p88"/>
            <p:cNvSpPr/>
            <p:nvPr/>
          </p:nvSpPr>
          <p:spPr>
            <a:xfrm>
              <a:off x="-8440725" y="3857375"/>
              <a:ext cx="117400" cy="86450"/>
            </a:xfrm>
            <a:custGeom>
              <a:avLst/>
              <a:gdLst/>
              <a:ahLst/>
              <a:cxnLst/>
              <a:rect l="l" t="t" r="r" b="b"/>
              <a:pathLst>
                <a:path w="4696" h="3458" extrusionOk="0">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8" name="Google Shape;9028;p88"/>
            <p:cNvSpPr/>
            <p:nvPr/>
          </p:nvSpPr>
          <p:spPr>
            <a:xfrm>
              <a:off x="-8638400" y="3630725"/>
              <a:ext cx="86650" cy="115625"/>
            </a:xfrm>
            <a:custGeom>
              <a:avLst/>
              <a:gdLst/>
              <a:ahLst/>
              <a:cxnLst/>
              <a:rect l="l" t="t" r="r" b="b"/>
              <a:pathLst>
                <a:path w="3466" h="4625" extrusionOk="0">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9" name="Google Shape;9029;p88"/>
          <p:cNvGrpSpPr/>
          <p:nvPr/>
        </p:nvGrpSpPr>
        <p:grpSpPr>
          <a:xfrm>
            <a:off x="5773058" y="1379624"/>
            <a:ext cx="313365" cy="355476"/>
            <a:chOff x="-13056975" y="3212300"/>
            <a:chExt cx="311125" cy="352900"/>
          </a:xfrm>
        </p:grpSpPr>
        <p:sp>
          <p:nvSpPr>
            <p:cNvPr id="9030" name="Google Shape;9030;p88"/>
            <p:cNvSpPr/>
            <p:nvPr/>
          </p:nvSpPr>
          <p:spPr>
            <a:xfrm>
              <a:off x="-12972700" y="3273750"/>
              <a:ext cx="144950" cy="229225"/>
            </a:xfrm>
            <a:custGeom>
              <a:avLst/>
              <a:gdLst/>
              <a:ahLst/>
              <a:cxnLst/>
              <a:rect l="l" t="t" r="r" b="b"/>
              <a:pathLst>
                <a:path w="5798" h="9169" extrusionOk="0">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1" name="Google Shape;9031;p88"/>
            <p:cNvSpPr/>
            <p:nvPr/>
          </p:nvSpPr>
          <p:spPr>
            <a:xfrm>
              <a:off x="-12808875" y="3212300"/>
              <a:ext cx="63025" cy="278075"/>
            </a:xfrm>
            <a:custGeom>
              <a:avLst/>
              <a:gdLst/>
              <a:ahLst/>
              <a:cxnLst/>
              <a:rect l="l" t="t" r="r" b="b"/>
              <a:pathLst>
                <a:path w="2521" h="11123" extrusionOk="0">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2" name="Google Shape;9032;p88"/>
            <p:cNvSpPr/>
            <p:nvPr/>
          </p:nvSpPr>
          <p:spPr>
            <a:xfrm>
              <a:off x="-13056975" y="3212300"/>
              <a:ext cx="63025" cy="278075"/>
            </a:xfrm>
            <a:custGeom>
              <a:avLst/>
              <a:gdLst/>
              <a:ahLst/>
              <a:cxnLst/>
              <a:rect l="l" t="t" r="r" b="b"/>
              <a:pathLst>
                <a:path w="2521" h="11123" extrusionOk="0">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3" name="Google Shape;9033;p88"/>
            <p:cNvSpPr/>
            <p:nvPr/>
          </p:nvSpPr>
          <p:spPr>
            <a:xfrm>
              <a:off x="-13020750" y="3483250"/>
              <a:ext cx="240250" cy="81950"/>
            </a:xfrm>
            <a:custGeom>
              <a:avLst/>
              <a:gdLst/>
              <a:ahLst/>
              <a:cxnLst/>
              <a:rect l="l" t="t" r="r" b="b"/>
              <a:pathLst>
                <a:path w="9610" h="3278" extrusionOk="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34" name="Google Shape;9034;p88"/>
          <p:cNvGrpSpPr/>
          <p:nvPr/>
        </p:nvGrpSpPr>
        <p:grpSpPr>
          <a:xfrm>
            <a:off x="5750446" y="1820418"/>
            <a:ext cx="358588" cy="355325"/>
            <a:chOff x="-13077450" y="3647075"/>
            <a:chExt cx="356025" cy="352750"/>
          </a:xfrm>
        </p:grpSpPr>
        <p:sp>
          <p:nvSpPr>
            <p:cNvPr id="9035" name="Google Shape;9035;p88"/>
            <p:cNvSpPr/>
            <p:nvPr/>
          </p:nvSpPr>
          <p:spPr>
            <a:xfrm>
              <a:off x="-13014450" y="3708500"/>
              <a:ext cx="104000" cy="145750"/>
            </a:xfrm>
            <a:custGeom>
              <a:avLst/>
              <a:gdLst/>
              <a:ahLst/>
              <a:cxnLst/>
              <a:rect l="l" t="t" r="r" b="b"/>
              <a:pathLst>
                <a:path w="4160" h="5830" extrusionOk="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6" name="Google Shape;9036;p88"/>
            <p:cNvSpPr/>
            <p:nvPr/>
          </p:nvSpPr>
          <p:spPr>
            <a:xfrm>
              <a:off x="-12890800" y="3708500"/>
              <a:ext cx="104775" cy="145750"/>
            </a:xfrm>
            <a:custGeom>
              <a:avLst/>
              <a:gdLst/>
              <a:ahLst/>
              <a:cxnLst/>
              <a:rect l="l" t="t" r="r" b="b"/>
              <a:pathLst>
                <a:path w="4191" h="5830" extrusionOk="0">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7" name="Google Shape;9037;p88"/>
            <p:cNvSpPr/>
            <p:nvPr/>
          </p:nvSpPr>
          <p:spPr>
            <a:xfrm>
              <a:off x="-13077450" y="3647075"/>
              <a:ext cx="356025" cy="352750"/>
            </a:xfrm>
            <a:custGeom>
              <a:avLst/>
              <a:gdLst/>
              <a:ahLst/>
              <a:cxnLst/>
              <a:rect l="l" t="t" r="r" b="b"/>
              <a:pathLst>
                <a:path w="14241" h="14110" extrusionOk="0">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38" name="Google Shape;9038;p88"/>
          <p:cNvGrpSpPr/>
          <p:nvPr/>
        </p:nvGrpSpPr>
        <p:grpSpPr>
          <a:xfrm>
            <a:off x="5761552" y="2264018"/>
            <a:ext cx="357002" cy="357037"/>
            <a:chOff x="-13079025" y="4079475"/>
            <a:chExt cx="354450" cy="354450"/>
          </a:xfrm>
        </p:grpSpPr>
        <p:sp>
          <p:nvSpPr>
            <p:cNvPr id="9039" name="Google Shape;9039;p88"/>
            <p:cNvSpPr/>
            <p:nvPr/>
          </p:nvSpPr>
          <p:spPr>
            <a:xfrm>
              <a:off x="-13004200" y="4079475"/>
              <a:ext cx="207150" cy="63050"/>
            </a:xfrm>
            <a:custGeom>
              <a:avLst/>
              <a:gdLst/>
              <a:ahLst/>
              <a:cxnLst/>
              <a:rect l="l" t="t" r="r" b="b"/>
              <a:pathLst>
                <a:path w="8286" h="2522" extrusionOk="0">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0" name="Google Shape;9040;p88"/>
            <p:cNvSpPr/>
            <p:nvPr/>
          </p:nvSpPr>
          <p:spPr>
            <a:xfrm>
              <a:off x="-13079025" y="4303175"/>
              <a:ext cx="354450" cy="130750"/>
            </a:xfrm>
            <a:custGeom>
              <a:avLst/>
              <a:gdLst/>
              <a:ahLst/>
              <a:cxnLst/>
              <a:rect l="l" t="t" r="r" b="b"/>
              <a:pathLst>
                <a:path w="14178" h="5230" extrusionOk="0">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1" name="Google Shape;9041;p88"/>
            <p:cNvSpPr/>
            <p:nvPr/>
          </p:nvSpPr>
          <p:spPr>
            <a:xfrm>
              <a:off x="-12986875" y="4313400"/>
              <a:ext cx="173300" cy="58300"/>
            </a:xfrm>
            <a:custGeom>
              <a:avLst/>
              <a:gdLst/>
              <a:ahLst/>
              <a:cxnLst/>
              <a:rect l="l" t="t" r="r" b="b"/>
              <a:pathLst>
                <a:path w="6932" h="2332" extrusionOk="0">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2" name="Google Shape;9042;p88"/>
            <p:cNvSpPr/>
            <p:nvPr/>
          </p:nvSpPr>
          <p:spPr>
            <a:xfrm>
              <a:off x="-13004200" y="4143275"/>
              <a:ext cx="206375" cy="166225"/>
            </a:xfrm>
            <a:custGeom>
              <a:avLst/>
              <a:gdLst/>
              <a:ahLst/>
              <a:cxnLst/>
              <a:rect l="l" t="t" r="r" b="b"/>
              <a:pathLst>
                <a:path w="8255" h="6649" extrusionOk="0">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43" name="Google Shape;9043;p88"/>
          <p:cNvGrpSpPr/>
          <p:nvPr/>
        </p:nvGrpSpPr>
        <p:grpSpPr>
          <a:xfrm>
            <a:off x="7534619" y="1380027"/>
            <a:ext cx="356221" cy="354670"/>
            <a:chOff x="-11292700" y="3213875"/>
            <a:chExt cx="353675" cy="352100"/>
          </a:xfrm>
        </p:grpSpPr>
        <p:sp>
          <p:nvSpPr>
            <p:cNvPr id="9044" name="Google Shape;9044;p88"/>
            <p:cNvSpPr/>
            <p:nvPr/>
          </p:nvSpPr>
          <p:spPr>
            <a:xfrm>
              <a:off x="-11178500" y="3213875"/>
              <a:ext cx="124475" cy="124475"/>
            </a:xfrm>
            <a:custGeom>
              <a:avLst/>
              <a:gdLst/>
              <a:ahLst/>
              <a:cxnLst/>
              <a:rect l="l" t="t" r="r" b="b"/>
              <a:pathLst>
                <a:path w="4979" h="4979" extrusionOk="0">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5" name="Google Shape;9045;p88"/>
            <p:cNvSpPr/>
            <p:nvPr/>
          </p:nvSpPr>
          <p:spPr>
            <a:xfrm>
              <a:off x="-11292700" y="3255625"/>
              <a:ext cx="117375" cy="124475"/>
            </a:xfrm>
            <a:custGeom>
              <a:avLst/>
              <a:gdLst/>
              <a:ahLst/>
              <a:cxnLst/>
              <a:rect l="l" t="t" r="r" b="b"/>
              <a:pathLst>
                <a:path w="4695" h="4979" extrusionOk="0">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6" name="Google Shape;9046;p88"/>
            <p:cNvSpPr/>
            <p:nvPr/>
          </p:nvSpPr>
          <p:spPr>
            <a:xfrm>
              <a:off x="-11056425" y="3254850"/>
              <a:ext cx="117400" cy="125250"/>
            </a:xfrm>
            <a:custGeom>
              <a:avLst/>
              <a:gdLst/>
              <a:ahLst/>
              <a:cxnLst/>
              <a:rect l="l" t="t" r="r" b="b"/>
              <a:pathLst>
                <a:path w="4696" h="5010" extrusionOk="0">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7" name="Google Shape;9047;p88"/>
            <p:cNvSpPr/>
            <p:nvPr/>
          </p:nvSpPr>
          <p:spPr>
            <a:xfrm>
              <a:off x="-11209225" y="3503725"/>
              <a:ext cx="188275" cy="62250"/>
            </a:xfrm>
            <a:custGeom>
              <a:avLst/>
              <a:gdLst/>
              <a:ahLst/>
              <a:cxnLst/>
              <a:rect l="l" t="t" r="r" b="b"/>
              <a:pathLst>
                <a:path w="7531" h="2490" extrusionOk="0">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8" name="Google Shape;9048;p88"/>
            <p:cNvSpPr/>
            <p:nvPr/>
          </p:nvSpPr>
          <p:spPr>
            <a:xfrm>
              <a:off x="-11167475" y="3462775"/>
              <a:ext cx="103200" cy="20500"/>
            </a:xfrm>
            <a:custGeom>
              <a:avLst/>
              <a:gdLst/>
              <a:ahLst/>
              <a:cxnLst/>
              <a:rect l="l" t="t" r="r" b="b"/>
              <a:pathLst>
                <a:path w="4128" h="820" extrusionOk="0">
                  <a:moveTo>
                    <a:pt x="1" y="0"/>
                  </a:moveTo>
                  <a:lnTo>
                    <a:pt x="1" y="820"/>
                  </a:lnTo>
                  <a:lnTo>
                    <a:pt x="4128" y="820"/>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9" name="Google Shape;9049;p88"/>
            <p:cNvSpPr/>
            <p:nvPr/>
          </p:nvSpPr>
          <p:spPr>
            <a:xfrm>
              <a:off x="-11213150" y="3344625"/>
              <a:ext cx="141000" cy="97700"/>
            </a:xfrm>
            <a:custGeom>
              <a:avLst/>
              <a:gdLst/>
              <a:ahLst/>
              <a:cxnLst/>
              <a:rect l="l" t="t" r="r" b="b"/>
              <a:pathLst>
                <a:path w="5640" h="3908" extrusionOk="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0" name="Google Shape;9050;p88"/>
            <p:cNvSpPr/>
            <p:nvPr/>
          </p:nvSpPr>
          <p:spPr>
            <a:xfrm>
              <a:off x="-11080825" y="3379275"/>
              <a:ext cx="59100" cy="61475"/>
            </a:xfrm>
            <a:custGeom>
              <a:avLst/>
              <a:gdLst/>
              <a:ahLst/>
              <a:cxnLst/>
              <a:rect l="l" t="t" r="r" b="b"/>
              <a:pathLst>
                <a:path w="2364" h="2459" extrusionOk="0">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51" name="Google Shape;9051;p88"/>
          <p:cNvGrpSpPr/>
          <p:nvPr/>
        </p:nvGrpSpPr>
        <p:grpSpPr>
          <a:xfrm>
            <a:off x="7528677" y="1819965"/>
            <a:ext cx="368106" cy="356232"/>
            <a:chOff x="-11299000" y="3647875"/>
            <a:chExt cx="365475" cy="353650"/>
          </a:xfrm>
        </p:grpSpPr>
        <p:sp>
          <p:nvSpPr>
            <p:cNvPr id="9052" name="Google Shape;9052;p88"/>
            <p:cNvSpPr/>
            <p:nvPr/>
          </p:nvSpPr>
          <p:spPr>
            <a:xfrm>
              <a:off x="-11299000" y="3734700"/>
              <a:ext cx="142575" cy="134325"/>
            </a:xfrm>
            <a:custGeom>
              <a:avLst/>
              <a:gdLst/>
              <a:ahLst/>
              <a:cxnLst/>
              <a:rect l="l" t="t" r="r" b="b"/>
              <a:pathLst>
                <a:path w="5703" h="5373" extrusionOk="0">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3" name="Google Shape;9053;p88"/>
            <p:cNvSpPr/>
            <p:nvPr/>
          </p:nvSpPr>
          <p:spPr>
            <a:xfrm>
              <a:off x="-11076100" y="3734700"/>
              <a:ext cx="142575" cy="134325"/>
            </a:xfrm>
            <a:custGeom>
              <a:avLst/>
              <a:gdLst/>
              <a:ahLst/>
              <a:cxnLst/>
              <a:rect l="l" t="t" r="r" b="b"/>
              <a:pathLst>
                <a:path w="5703" h="5373" extrusionOk="0">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4" name="Google Shape;9054;p88"/>
            <p:cNvSpPr/>
            <p:nvPr/>
          </p:nvSpPr>
          <p:spPr>
            <a:xfrm>
              <a:off x="-11254900" y="3917225"/>
              <a:ext cx="124475" cy="84300"/>
            </a:xfrm>
            <a:custGeom>
              <a:avLst/>
              <a:gdLst/>
              <a:ahLst/>
              <a:cxnLst/>
              <a:rect l="l" t="t" r="r" b="b"/>
              <a:pathLst>
                <a:path w="4979" h="3372" extrusionOk="0">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5" name="Google Shape;9055;p88"/>
            <p:cNvSpPr/>
            <p:nvPr/>
          </p:nvSpPr>
          <p:spPr>
            <a:xfrm>
              <a:off x="-11099725" y="3838475"/>
              <a:ext cx="55150" cy="50425"/>
            </a:xfrm>
            <a:custGeom>
              <a:avLst/>
              <a:gdLst/>
              <a:ahLst/>
              <a:cxnLst/>
              <a:rect l="l" t="t" r="r" b="b"/>
              <a:pathLst>
                <a:path w="2206" h="2017" extrusionOk="0">
                  <a:moveTo>
                    <a:pt x="1197" y="0"/>
                  </a:moveTo>
                  <a:lnTo>
                    <a:pt x="0" y="914"/>
                  </a:lnTo>
                  <a:lnTo>
                    <a:pt x="1323" y="2017"/>
                  </a:lnTo>
                  <a:lnTo>
                    <a:pt x="2205" y="1040"/>
                  </a:lnTo>
                  <a:lnTo>
                    <a:pt x="11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6" name="Google Shape;9056;p88"/>
            <p:cNvSpPr/>
            <p:nvPr/>
          </p:nvSpPr>
          <p:spPr>
            <a:xfrm>
              <a:off x="-11187950" y="3836900"/>
              <a:ext cx="210325" cy="162275"/>
            </a:xfrm>
            <a:custGeom>
              <a:avLst/>
              <a:gdLst/>
              <a:ahLst/>
              <a:cxnLst/>
              <a:rect l="l" t="t" r="r" b="b"/>
              <a:pathLst>
                <a:path w="8413" h="6491" extrusionOk="0">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7" name="Google Shape;9057;p88"/>
            <p:cNvSpPr/>
            <p:nvPr/>
          </p:nvSpPr>
          <p:spPr>
            <a:xfrm>
              <a:off x="-11292700" y="3647875"/>
              <a:ext cx="353675" cy="87450"/>
            </a:xfrm>
            <a:custGeom>
              <a:avLst/>
              <a:gdLst/>
              <a:ahLst/>
              <a:cxnLst/>
              <a:rect l="l" t="t" r="r" b="b"/>
              <a:pathLst>
                <a:path w="14147" h="3498" extrusionOk="0">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58" name="Google Shape;9058;p88"/>
          <p:cNvGrpSpPr/>
          <p:nvPr/>
        </p:nvGrpSpPr>
        <p:grpSpPr>
          <a:xfrm>
            <a:off x="7544139" y="2275916"/>
            <a:ext cx="357808" cy="333240"/>
            <a:chOff x="-11295075" y="4092875"/>
            <a:chExt cx="355250" cy="330825"/>
          </a:xfrm>
        </p:grpSpPr>
        <p:sp>
          <p:nvSpPr>
            <p:cNvPr id="9059" name="Google Shape;9059;p88"/>
            <p:cNvSpPr/>
            <p:nvPr/>
          </p:nvSpPr>
          <p:spPr>
            <a:xfrm>
              <a:off x="-11084775" y="4196825"/>
              <a:ext cx="61475" cy="61475"/>
            </a:xfrm>
            <a:custGeom>
              <a:avLst/>
              <a:gdLst/>
              <a:ahLst/>
              <a:cxnLst/>
              <a:rect l="l" t="t" r="r" b="b"/>
              <a:pathLst>
                <a:path w="2459" h="2459" extrusionOk="0">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0" name="Google Shape;9060;p88"/>
            <p:cNvSpPr/>
            <p:nvPr/>
          </p:nvSpPr>
          <p:spPr>
            <a:xfrm>
              <a:off x="-11080050" y="4092875"/>
              <a:ext cx="140225" cy="269375"/>
            </a:xfrm>
            <a:custGeom>
              <a:avLst/>
              <a:gdLst/>
              <a:ahLst/>
              <a:cxnLst/>
              <a:rect l="l" t="t" r="r" b="b"/>
              <a:pathLst>
                <a:path w="5609" h="10775" extrusionOk="0">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1" name="Google Shape;9061;p88"/>
            <p:cNvSpPr/>
            <p:nvPr/>
          </p:nvSpPr>
          <p:spPr>
            <a:xfrm>
              <a:off x="-11230475" y="4320500"/>
              <a:ext cx="103975" cy="103200"/>
            </a:xfrm>
            <a:custGeom>
              <a:avLst/>
              <a:gdLst/>
              <a:ahLst/>
              <a:cxnLst/>
              <a:rect l="l" t="t" r="r" b="b"/>
              <a:pathLst>
                <a:path w="4159" h="4128" extrusionOk="0">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2" name="Google Shape;9062;p88"/>
            <p:cNvSpPr/>
            <p:nvPr/>
          </p:nvSpPr>
          <p:spPr>
            <a:xfrm>
              <a:off x="-11210000" y="4113350"/>
              <a:ext cx="137850" cy="226075"/>
            </a:xfrm>
            <a:custGeom>
              <a:avLst/>
              <a:gdLst/>
              <a:ahLst/>
              <a:cxnLst/>
              <a:rect l="l" t="t" r="r" b="b"/>
              <a:pathLst>
                <a:path w="5514" h="9043" extrusionOk="0">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3" name="Google Shape;9063;p88"/>
            <p:cNvSpPr/>
            <p:nvPr/>
          </p:nvSpPr>
          <p:spPr>
            <a:xfrm>
              <a:off x="-11295075" y="4153525"/>
              <a:ext cx="89825" cy="145725"/>
            </a:xfrm>
            <a:custGeom>
              <a:avLst/>
              <a:gdLst/>
              <a:ahLst/>
              <a:cxnLst/>
              <a:rect l="l" t="t" r="r" b="b"/>
              <a:pathLst>
                <a:path w="3593" h="5829" extrusionOk="0">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64" name="Google Shape;9064;p88"/>
          <p:cNvGrpSpPr/>
          <p:nvPr/>
        </p:nvGrpSpPr>
        <p:grpSpPr>
          <a:xfrm>
            <a:off x="5769739" y="2738964"/>
            <a:ext cx="312585" cy="355451"/>
            <a:chOff x="-9500075" y="3180800"/>
            <a:chExt cx="310350" cy="352875"/>
          </a:xfrm>
        </p:grpSpPr>
        <p:sp>
          <p:nvSpPr>
            <p:cNvPr id="9065" name="Google Shape;9065;p88"/>
            <p:cNvSpPr/>
            <p:nvPr/>
          </p:nvSpPr>
          <p:spPr>
            <a:xfrm>
              <a:off x="-9429175" y="3332825"/>
              <a:ext cx="82725" cy="55150"/>
            </a:xfrm>
            <a:custGeom>
              <a:avLst/>
              <a:gdLst/>
              <a:ahLst/>
              <a:cxnLst/>
              <a:rect l="l" t="t" r="r" b="b"/>
              <a:pathLst>
                <a:path w="3309" h="2206" extrusionOk="0">
                  <a:moveTo>
                    <a:pt x="1670" y="0"/>
                  </a:moveTo>
                  <a:lnTo>
                    <a:pt x="0" y="2205"/>
                  </a:lnTo>
                  <a:lnTo>
                    <a:pt x="3308" y="2205"/>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6" name="Google Shape;9066;p88"/>
            <p:cNvSpPr/>
            <p:nvPr/>
          </p:nvSpPr>
          <p:spPr>
            <a:xfrm>
              <a:off x="-9335450" y="3274525"/>
              <a:ext cx="19700" cy="19725"/>
            </a:xfrm>
            <a:custGeom>
              <a:avLst/>
              <a:gdLst/>
              <a:ahLst/>
              <a:cxnLst/>
              <a:rect l="l" t="t" r="r" b="b"/>
              <a:pathLst>
                <a:path w="788" h="789" extrusionOk="0">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7" name="Google Shape;9067;p88"/>
            <p:cNvSpPr/>
            <p:nvPr/>
          </p:nvSpPr>
          <p:spPr>
            <a:xfrm>
              <a:off x="-9330725" y="3351725"/>
              <a:ext cx="62250" cy="36250"/>
            </a:xfrm>
            <a:custGeom>
              <a:avLst/>
              <a:gdLst/>
              <a:ahLst/>
              <a:cxnLst/>
              <a:rect l="l" t="t" r="r" b="b"/>
              <a:pathLst>
                <a:path w="2490" h="1450" extrusionOk="0">
                  <a:moveTo>
                    <a:pt x="1040" y="0"/>
                  </a:moveTo>
                  <a:lnTo>
                    <a:pt x="0" y="977"/>
                  </a:lnTo>
                  <a:lnTo>
                    <a:pt x="410" y="1449"/>
                  </a:lnTo>
                  <a:lnTo>
                    <a:pt x="2489" y="1449"/>
                  </a:ln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8" name="Google Shape;9068;p88"/>
            <p:cNvSpPr/>
            <p:nvPr/>
          </p:nvSpPr>
          <p:spPr>
            <a:xfrm>
              <a:off x="-9440200" y="3220975"/>
              <a:ext cx="186675" cy="152025"/>
            </a:xfrm>
            <a:custGeom>
              <a:avLst/>
              <a:gdLst/>
              <a:ahLst/>
              <a:cxnLst/>
              <a:rect l="l" t="t" r="r" b="b"/>
              <a:pathLst>
                <a:path w="7467" h="6081" extrusionOk="0">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9" name="Google Shape;9069;p88"/>
            <p:cNvSpPr/>
            <p:nvPr/>
          </p:nvSpPr>
          <p:spPr>
            <a:xfrm>
              <a:off x="-9500075" y="3222550"/>
              <a:ext cx="310350" cy="228425"/>
            </a:xfrm>
            <a:custGeom>
              <a:avLst/>
              <a:gdLst/>
              <a:ahLst/>
              <a:cxnLst/>
              <a:rect l="l" t="t" r="r" b="b"/>
              <a:pathLst>
                <a:path w="12414" h="9137" extrusionOk="0">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0" name="Google Shape;9070;p88"/>
            <p:cNvSpPr/>
            <p:nvPr/>
          </p:nvSpPr>
          <p:spPr>
            <a:xfrm>
              <a:off x="-9398475" y="3180800"/>
              <a:ext cx="103200" cy="21300"/>
            </a:xfrm>
            <a:custGeom>
              <a:avLst/>
              <a:gdLst/>
              <a:ahLst/>
              <a:cxnLst/>
              <a:rect l="l" t="t" r="r" b="b"/>
              <a:pathLst>
                <a:path w="4128" h="852" extrusionOk="0">
                  <a:moveTo>
                    <a:pt x="820" y="1"/>
                  </a:moveTo>
                  <a:cubicBezTo>
                    <a:pt x="347" y="1"/>
                    <a:pt x="1" y="379"/>
                    <a:pt x="1" y="851"/>
                  </a:cubicBezTo>
                  <a:lnTo>
                    <a:pt x="4128" y="851"/>
                  </a:lnTo>
                  <a:cubicBezTo>
                    <a:pt x="4128" y="379"/>
                    <a:pt x="3781"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1" name="Google Shape;9071;p88"/>
            <p:cNvSpPr/>
            <p:nvPr/>
          </p:nvSpPr>
          <p:spPr>
            <a:xfrm>
              <a:off x="-9460700" y="3471450"/>
              <a:ext cx="41775" cy="62225"/>
            </a:xfrm>
            <a:custGeom>
              <a:avLst/>
              <a:gdLst/>
              <a:ahLst/>
              <a:cxnLst/>
              <a:rect l="l" t="t" r="r" b="b"/>
              <a:pathLst>
                <a:path w="1671" h="2489" extrusionOk="0">
                  <a:moveTo>
                    <a:pt x="1" y="0"/>
                  </a:moveTo>
                  <a:lnTo>
                    <a:pt x="1" y="1670"/>
                  </a:lnTo>
                  <a:cubicBezTo>
                    <a:pt x="1" y="2142"/>
                    <a:pt x="347" y="2489"/>
                    <a:pt x="820" y="2489"/>
                  </a:cubicBezTo>
                  <a:cubicBezTo>
                    <a:pt x="1293" y="2489"/>
                    <a:pt x="1671" y="2142"/>
                    <a:pt x="1671" y="1670"/>
                  </a:cubicBez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2" name="Google Shape;9072;p88"/>
            <p:cNvSpPr/>
            <p:nvPr/>
          </p:nvSpPr>
          <p:spPr>
            <a:xfrm>
              <a:off x="-9274800" y="3471450"/>
              <a:ext cx="41750" cy="62225"/>
            </a:xfrm>
            <a:custGeom>
              <a:avLst/>
              <a:gdLst/>
              <a:ahLst/>
              <a:cxnLst/>
              <a:rect l="l" t="t" r="r" b="b"/>
              <a:pathLst>
                <a:path w="1670" h="2489" extrusionOk="0">
                  <a:moveTo>
                    <a:pt x="0" y="0"/>
                  </a:moveTo>
                  <a:lnTo>
                    <a:pt x="0" y="1670"/>
                  </a:lnTo>
                  <a:cubicBezTo>
                    <a:pt x="0" y="2142"/>
                    <a:pt x="378" y="2489"/>
                    <a:pt x="851" y="2489"/>
                  </a:cubicBezTo>
                  <a:cubicBezTo>
                    <a:pt x="1323" y="2489"/>
                    <a:pt x="1670" y="2142"/>
                    <a:pt x="1670" y="1670"/>
                  </a:cubicBez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3" name="Google Shape;9073;p88"/>
            <p:cNvSpPr/>
            <p:nvPr/>
          </p:nvSpPr>
          <p:spPr>
            <a:xfrm>
              <a:off x="-9398475" y="3471450"/>
              <a:ext cx="103200" cy="20500"/>
            </a:xfrm>
            <a:custGeom>
              <a:avLst/>
              <a:gdLst/>
              <a:ahLst/>
              <a:cxnLst/>
              <a:rect l="l" t="t" r="r" b="b"/>
              <a:pathLst>
                <a:path w="4128" h="820" extrusionOk="0">
                  <a:moveTo>
                    <a:pt x="1" y="0"/>
                  </a:moveTo>
                  <a:lnTo>
                    <a:pt x="1" y="819"/>
                  </a:lnTo>
                  <a:lnTo>
                    <a:pt x="4128" y="819"/>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74" name="Google Shape;9074;p88"/>
          <p:cNvGrpSpPr/>
          <p:nvPr/>
        </p:nvGrpSpPr>
        <p:grpSpPr>
          <a:xfrm>
            <a:off x="5747530" y="3214479"/>
            <a:ext cx="356221" cy="356257"/>
            <a:chOff x="-9523700" y="3614000"/>
            <a:chExt cx="353675" cy="353675"/>
          </a:xfrm>
        </p:grpSpPr>
        <p:sp>
          <p:nvSpPr>
            <p:cNvPr id="9075" name="Google Shape;9075;p88"/>
            <p:cNvSpPr/>
            <p:nvPr/>
          </p:nvSpPr>
          <p:spPr>
            <a:xfrm>
              <a:off x="-95237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6" name="Google Shape;9076;p88"/>
            <p:cNvSpPr/>
            <p:nvPr/>
          </p:nvSpPr>
          <p:spPr>
            <a:xfrm>
              <a:off x="-9515825" y="3656525"/>
              <a:ext cx="116600" cy="195350"/>
            </a:xfrm>
            <a:custGeom>
              <a:avLst/>
              <a:gdLst/>
              <a:ahLst/>
              <a:cxnLst/>
              <a:rect l="l" t="t" r="r" b="b"/>
              <a:pathLst>
                <a:path w="4664" h="7814" extrusionOk="0">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7" name="Google Shape;9077;p88"/>
            <p:cNvSpPr/>
            <p:nvPr/>
          </p:nvSpPr>
          <p:spPr>
            <a:xfrm>
              <a:off x="-9481175" y="3614000"/>
              <a:ext cx="80375" cy="37050"/>
            </a:xfrm>
            <a:custGeom>
              <a:avLst/>
              <a:gdLst/>
              <a:ahLst/>
              <a:cxnLst/>
              <a:rect l="l" t="t" r="r" b="b"/>
              <a:pathLst>
                <a:path w="3215" h="1482" extrusionOk="0">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8" name="Google Shape;9078;p88"/>
            <p:cNvSpPr/>
            <p:nvPr/>
          </p:nvSpPr>
          <p:spPr>
            <a:xfrm>
              <a:off x="-92945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9" name="Google Shape;9079;p88"/>
            <p:cNvSpPr/>
            <p:nvPr/>
          </p:nvSpPr>
          <p:spPr>
            <a:xfrm>
              <a:off x="-9294500" y="3656525"/>
              <a:ext cx="116600" cy="195350"/>
            </a:xfrm>
            <a:custGeom>
              <a:avLst/>
              <a:gdLst/>
              <a:ahLst/>
              <a:cxnLst/>
              <a:rect l="l" t="t" r="r" b="b"/>
              <a:pathLst>
                <a:path w="4664" h="7814" extrusionOk="0">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0" name="Google Shape;9080;p88"/>
            <p:cNvSpPr/>
            <p:nvPr/>
          </p:nvSpPr>
          <p:spPr>
            <a:xfrm>
              <a:off x="-9294500" y="3615575"/>
              <a:ext cx="81150" cy="36250"/>
            </a:xfrm>
            <a:custGeom>
              <a:avLst/>
              <a:gdLst/>
              <a:ahLst/>
              <a:cxnLst/>
              <a:rect l="l" t="t" r="r" b="b"/>
              <a:pathLst>
                <a:path w="3246" h="1450" extrusionOk="0">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1" name="Google Shape;9081;p88"/>
            <p:cNvSpPr/>
            <p:nvPr/>
          </p:nvSpPr>
          <p:spPr>
            <a:xfrm>
              <a:off x="-9378775" y="3822725"/>
              <a:ext cx="63025" cy="41750"/>
            </a:xfrm>
            <a:custGeom>
              <a:avLst/>
              <a:gdLst/>
              <a:ahLst/>
              <a:cxnLst/>
              <a:rect l="l" t="t" r="r" b="b"/>
              <a:pathLst>
                <a:path w="2521" h="1670" extrusionOk="0">
                  <a:moveTo>
                    <a:pt x="0" y="0"/>
                  </a:moveTo>
                  <a:lnTo>
                    <a:pt x="0" y="1670"/>
                  </a:lnTo>
                  <a:lnTo>
                    <a:pt x="2521" y="1670"/>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2" name="Google Shape;9082;p88"/>
            <p:cNvSpPr/>
            <p:nvPr/>
          </p:nvSpPr>
          <p:spPr>
            <a:xfrm>
              <a:off x="-9336250" y="3739225"/>
              <a:ext cx="21300" cy="63050"/>
            </a:xfrm>
            <a:custGeom>
              <a:avLst/>
              <a:gdLst/>
              <a:ahLst/>
              <a:cxnLst/>
              <a:rect l="l" t="t" r="r" b="b"/>
              <a:pathLst>
                <a:path w="852" h="2522" extrusionOk="0">
                  <a:moveTo>
                    <a:pt x="1" y="1"/>
                  </a:moveTo>
                  <a:lnTo>
                    <a:pt x="1" y="2521"/>
                  </a:lnTo>
                  <a:lnTo>
                    <a:pt x="851" y="2521"/>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3" name="Google Shape;9083;p88"/>
            <p:cNvSpPr/>
            <p:nvPr/>
          </p:nvSpPr>
          <p:spPr>
            <a:xfrm>
              <a:off x="-9378775" y="3739225"/>
              <a:ext cx="20500" cy="63050"/>
            </a:xfrm>
            <a:custGeom>
              <a:avLst/>
              <a:gdLst/>
              <a:ahLst/>
              <a:cxnLst/>
              <a:rect l="l" t="t" r="r" b="b"/>
              <a:pathLst>
                <a:path w="820" h="2522" extrusionOk="0">
                  <a:moveTo>
                    <a:pt x="0" y="1"/>
                  </a:moveTo>
                  <a:lnTo>
                    <a:pt x="0" y="2521"/>
                  </a:lnTo>
                  <a:lnTo>
                    <a:pt x="820" y="2521"/>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84" name="Google Shape;9084;p88"/>
          <p:cNvGrpSpPr/>
          <p:nvPr/>
        </p:nvGrpSpPr>
        <p:grpSpPr>
          <a:xfrm>
            <a:off x="7532481" y="3237121"/>
            <a:ext cx="356221" cy="354670"/>
            <a:chOff x="-9523700" y="4049550"/>
            <a:chExt cx="353675" cy="352100"/>
          </a:xfrm>
        </p:grpSpPr>
        <p:sp>
          <p:nvSpPr>
            <p:cNvPr id="9085" name="Google Shape;9085;p88"/>
            <p:cNvSpPr/>
            <p:nvPr/>
          </p:nvSpPr>
          <p:spPr>
            <a:xfrm>
              <a:off x="-9523700" y="4049550"/>
              <a:ext cx="82725" cy="82725"/>
            </a:xfrm>
            <a:custGeom>
              <a:avLst/>
              <a:gdLst/>
              <a:ahLst/>
              <a:cxnLst/>
              <a:rect l="l" t="t" r="r" b="b"/>
              <a:pathLst>
                <a:path w="3309" h="3309" extrusionOk="0">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6" name="Google Shape;9086;p88"/>
            <p:cNvSpPr/>
            <p:nvPr/>
          </p:nvSpPr>
          <p:spPr>
            <a:xfrm>
              <a:off x="-9523700" y="4148800"/>
              <a:ext cx="82725" cy="252850"/>
            </a:xfrm>
            <a:custGeom>
              <a:avLst/>
              <a:gdLst/>
              <a:ahLst/>
              <a:cxnLst/>
              <a:rect l="l" t="t" r="r" b="b"/>
              <a:pathLst>
                <a:path w="3309" h="10114" extrusionOk="0">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7" name="Google Shape;9087;p88"/>
            <p:cNvSpPr/>
            <p:nvPr/>
          </p:nvSpPr>
          <p:spPr>
            <a:xfrm>
              <a:off x="-9252750" y="4049550"/>
              <a:ext cx="82725" cy="82725"/>
            </a:xfrm>
            <a:custGeom>
              <a:avLst/>
              <a:gdLst/>
              <a:ahLst/>
              <a:cxnLst/>
              <a:rect l="l" t="t" r="r" b="b"/>
              <a:pathLst>
                <a:path w="3309" h="3309" extrusionOk="0">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8" name="Google Shape;9088;p88"/>
            <p:cNvSpPr/>
            <p:nvPr/>
          </p:nvSpPr>
          <p:spPr>
            <a:xfrm>
              <a:off x="-9252750" y="4148800"/>
              <a:ext cx="82725" cy="252850"/>
            </a:xfrm>
            <a:custGeom>
              <a:avLst/>
              <a:gdLst/>
              <a:ahLst/>
              <a:cxnLst/>
              <a:rect l="l" t="t" r="r" b="b"/>
              <a:pathLst>
                <a:path w="3309" h="10114" extrusionOk="0">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9" name="Google Shape;9089;p88"/>
            <p:cNvSpPr/>
            <p:nvPr/>
          </p:nvSpPr>
          <p:spPr>
            <a:xfrm>
              <a:off x="-9440200" y="4214950"/>
              <a:ext cx="187475" cy="167000"/>
            </a:xfrm>
            <a:custGeom>
              <a:avLst/>
              <a:gdLst/>
              <a:ahLst/>
              <a:cxnLst/>
              <a:rect l="l" t="t" r="r" b="b"/>
              <a:pathLst>
                <a:path w="7499" h="6680" extrusionOk="0">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0" name="Google Shape;9090;p88"/>
            <p:cNvSpPr/>
            <p:nvPr/>
          </p:nvSpPr>
          <p:spPr>
            <a:xfrm>
              <a:off x="-9393750" y="4214950"/>
              <a:ext cx="93750" cy="104000"/>
            </a:xfrm>
            <a:custGeom>
              <a:avLst/>
              <a:gdLst/>
              <a:ahLst/>
              <a:cxnLst/>
              <a:rect l="l" t="t" r="r" b="b"/>
              <a:pathLst>
                <a:path w="3750" h="4160" extrusionOk="0">
                  <a:moveTo>
                    <a:pt x="1828" y="1"/>
                  </a:moveTo>
                  <a:lnTo>
                    <a:pt x="1" y="4159"/>
                  </a:lnTo>
                  <a:lnTo>
                    <a:pt x="3750" y="4159"/>
                  </a:lnTo>
                  <a:lnTo>
                    <a:pt x="1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1" name="Google Shape;9091;p88"/>
            <p:cNvSpPr/>
            <p:nvPr/>
          </p:nvSpPr>
          <p:spPr>
            <a:xfrm>
              <a:off x="-9440200" y="4140125"/>
              <a:ext cx="187475" cy="32325"/>
            </a:xfrm>
            <a:custGeom>
              <a:avLst/>
              <a:gdLst/>
              <a:ahLst/>
              <a:cxnLst/>
              <a:rect l="l" t="t" r="r" b="b"/>
              <a:pathLst>
                <a:path w="7499" h="1293" extrusionOk="0">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92" name="Google Shape;9092;p88"/>
          <p:cNvGrpSpPr/>
          <p:nvPr/>
        </p:nvGrpSpPr>
        <p:grpSpPr>
          <a:xfrm>
            <a:off x="7088596" y="3237094"/>
            <a:ext cx="357002" cy="311029"/>
            <a:chOff x="-8209150" y="3659675"/>
            <a:chExt cx="354450" cy="308775"/>
          </a:xfrm>
        </p:grpSpPr>
        <p:sp>
          <p:nvSpPr>
            <p:cNvPr id="9093" name="Google Shape;9093;p88"/>
            <p:cNvSpPr/>
            <p:nvPr/>
          </p:nvSpPr>
          <p:spPr>
            <a:xfrm>
              <a:off x="-8209150" y="3907775"/>
              <a:ext cx="353675" cy="60675"/>
            </a:xfrm>
            <a:custGeom>
              <a:avLst/>
              <a:gdLst/>
              <a:ahLst/>
              <a:cxnLst/>
              <a:rect l="l" t="t" r="r" b="b"/>
              <a:pathLst>
                <a:path w="14147" h="2427" extrusionOk="0">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4" name="Google Shape;9094;p88"/>
            <p:cNvSpPr/>
            <p:nvPr/>
          </p:nvSpPr>
          <p:spPr>
            <a:xfrm>
              <a:off x="-8188675" y="3825075"/>
              <a:ext cx="311125" cy="63050"/>
            </a:xfrm>
            <a:custGeom>
              <a:avLst/>
              <a:gdLst/>
              <a:ahLst/>
              <a:cxnLst/>
              <a:rect l="l" t="t" r="r" b="b"/>
              <a:pathLst>
                <a:path w="12445" h="2522" extrusionOk="0">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5" name="Google Shape;9095;p88"/>
            <p:cNvSpPr/>
            <p:nvPr/>
          </p:nvSpPr>
          <p:spPr>
            <a:xfrm>
              <a:off x="-7913800" y="3743175"/>
              <a:ext cx="59100" cy="62250"/>
            </a:xfrm>
            <a:custGeom>
              <a:avLst/>
              <a:gdLst/>
              <a:ahLst/>
              <a:cxnLst/>
              <a:rect l="l" t="t" r="r" b="b"/>
              <a:pathLst>
                <a:path w="2364" h="2490" extrusionOk="0">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6" name="Google Shape;9096;p88"/>
            <p:cNvSpPr/>
            <p:nvPr/>
          </p:nvSpPr>
          <p:spPr>
            <a:xfrm>
              <a:off x="-8105975" y="3659675"/>
              <a:ext cx="185125" cy="145750"/>
            </a:xfrm>
            <a:custGeom>
              <a:avLst/>
              <a:gdLst/>
              <a:ahLst/>
              <a:cxnLst/>
              <a:rect l="l" t="t" r="r" b="b"/>
              <a:pathLst>
                <a:path w="7405" h="5830" extrusionOk="0">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7" name="Google Shape;9097;p88"/>
            <p:cNvSpPr/>
            <p:nvPr/>
          </p:nvSpPr>
          <p:spPr>
            <a:xfrm>
              <a:off x="-8168975" y="3700625"/>
              <a:ext cx="91375" cy="104000"/>
            </a:xfrm>
            <a:custGeom>
              <a:avLst/>
              <a:gdLst/>
              <a:ahLst/>
              <a:cxnLst/>
              <a:rect l="l" t="t" r="r" b="b"/>
              <a:pathLst>
                <a:path w="3655" h="4160" extrusionOk="0">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8" name="Google Shape;9098;p88"/>
            <p:cNvSpPr/>
            <p:nvPr/>
          </p:nvSpPr>
          <p:spPr>
            <a:xfrm>
              <a:off x="-8209150" y="3742375"/>
              <a:ext cx="50425" cy="61475"/>
            </a:xfrm>
            <a:custGeom>
              <a:avLst/>
              <a:gdLst/>
              <a:ahLst/>
              <a:cxnLst/>
              <a:rect l="l" t="t" r="r" b="b"/>
              <a:pathLst>
                <a:path w="2017" h="2459" extrusionOk="0">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99" name="Google Shape;9099;p88"/>
          <p:cNvGrpSpPr/>
          <p:nvPr/>
        </p:nvGrpSpPr>
        <p:grpSpPr>
          <a:xfrm>
            <a:off x="6202157" y="2266007"/>
            <a:ext cx="356221" cy="353059"/>
            <a:chOff x="-12643475" y="4081850"/>
            <a:chExt cx="353675" cy="350500"/>
          </a:xfrm>
        </p:grpSpPr>
        <p:sp>
          <p:nvSpPr>
            <p:cNvPr id="9100" name="Google Shape;9100;p88"/>
            <p:cNvSpPr/>
            <p:nvPr/>
          </p:nvSpPr>
          <p:spPr>
            <a:xfrm>
              <a:off x="-12552125" y="4262400"/>
              <a:ext cx="22875" cy="20125"/>
            </a:xfrm>
            <a:custGeom>
              <a:avLst/>
              <a:gdLst/>
              <a:ahLst/>
              <a:cxnLst/>
              <a:rect l="l" t="t" r="r" b="b"/>
              <a:pathLst>
                <a:path w="915" h="805" extrusionOk="0">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1" name="Google Shape;9101;p88"/>
            <p:cNvSpPr/>
            <p:nvPr/>
          </p:nvSpPr>
          <p:spPr>
            <a:xfrm>
              <a:off x="-12480450" y="4241725"/>
              <a:ext cx="69350" cy="47275"/>
            </a:xfrm>
            <a:custGeom>
              <a:avLst/>
              <a:gdLst/>
              <a:ahLst/>
              <a:cxnLst/>
              <a:rect l="l" t="t" r="r" b="b"/>
              <a:pathLst>
                <a:path w="2774" h="1891" extrusionOk="0">
                  <a:moveTo>
                    <a:pt x="568" y="1"/>
                  </a:moveTo>
                  <a:lnTo>
                    <a:pt x="1" y="568"/>
                  </a:lnTo>
                  <a:lnTo>
                    <a:pt x="2206" y="1891"/>
                  </a:lnTo>
                  <a:lnTo>
                    <a:pt x="2773" y="1324"/>
                  </a:lnTo>
                  <a:lnTo>
                    <a:pt x="5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2" name="Google Shape;9102;p88"/>
            <p:cNvSpPr/>
            <p:nvPr/>
          </p:nvSpPr>
          <p:spPr>
            <a:xfrm>
              <a:off x="-12643475" y="4081850"/>
              <a:ext cx="353675" cy="350500"/>
            </a:xfrm>
            <a:custGeom>
              <a:avLst/>
              <a:gdLst/>
              <a:ahLst/>
              <a:cxnLst/>
              <a:rect l="l" t="t" r="r" b="b"/>
              <a:pathLst>
                <a:path w="14147" h="14020" extrusionOk="0">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3" name="Google Shape;9103;p88"/>
            <p:cNvSpPr/>
            <p:nvPr/>
          </p:nvSpPr>
          <p:spPr>
            <a:xfrm>
              <a:off x="-12493050" y="4319900"/>
              <a:ext cx="22875" cy="20900"/>
            </a:xfrm>
            <a:custGeom>
              <a:avLst/>
              <a:gdLst/>
              <a:ahLst/>
              <a:cxnLst/>
              <a:rect l="l" t="t" r="r" b="b"/>
              <a:pathLst>
                <a:path w="915" h="836" extrusionOk="0">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04" name="Google Shape;9104;p88"/>
          <p:cNvSpPr/>
          <p:nvPr/>
        </p:nvSpPr>
        <p:spPr>
          <a:xfrm>
            <a:off x="8015262" y="1820647"/>
            <a:ext cx="273732" cy="354519"/>
          </a:xfrm>
          <a:custGeom>
            <a:avLst/>
            <a:gdLst/>
            <a:ahLst/>
            <a:cxnLst/>
            <a:rect l="l" t="t" r="r" b="b"/>
            <a:pathLst>
              <a:path w="10871" h="14078" extrusionOk="0">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05" name="Google Shape;9105;p88"/>
          <p:cNvGrpSpPr/>
          <p:nvPr/>
        </p:nvGrpSpPr>
        <p:grpSpPr>
          <a:xfrm>
            <a:off x="7984757" y="2275916"/>
            <a:ext cx="356221" cy="333240"/>
            <a:chOff x="-10858725" y="4092875"/>
            <a:chExt cx="353675" cy="330825"/>
          </a:xfrm>
        </p:grpSpPr>
        <p:sp>
          <p:nvSpPr>
            <p:cNvPr id="9106" name="Google Shape;9106;p88"/>
            <p:cNvSpPr/>
            <p:nvPr/>
          </p:nvSpPr>
          <p:spPr>
            <a:xfrm>
              <a:off x="-10795700" y="42370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7" name="Google Shape;9107;p88"/>
            <p:cNvSpPr/>
            <p:nvPr/>
          </p:nvSpPr>
          <p:spPr>
            <a:xfrm>
              <a:off x="-10713000" y="41543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8" name="Google Shape;9108;p88"/>
            <p:cNvSpPr/>
            <p:nvPr/>
          </p:nvSpPr>
          <p:spPr>
            <a:xfrm>
              <a:off x="-10713000" y="4320500"/>
              <a:ext cx="41750" cy="40975"/>
            </a:xfrm>
            <a:custGeom>
              <a:avLst/>
              <a:gdLst/>
              <a:ahLst/>
              <a:cxnLst/>
              <a:rect l="l" t="t" r="r" b="b"/>
              <a:pathLst>
                <a:path w="1670" h="1639" extrusionOk="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9" name="Google Shape;9109;p88"/>
            <p:cNvSpPr/>
            <p:nvPr/>
          </p:nvSpPr>
          <p:spPr>
            <a:xfrm>
              <a:off x="-10858725" y="4092875"/>
              <a:ext cx="331625" cy="330825"/>
            </a:xfrm>
            <a:custGeom>
              <a:avLst/>
              <a:gdLst/>
              <a:ahLst/>
              <a:cxnLst/>
              <a:rect l="l" t="t" r="r" b="b"/>
              <a:pathLst>
                <a:path w="13265" h="13233" extrusionOk="0">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0" name="Google Shape;9110;p88"/>
            <p:cNvSpPr/>
            <p:nvPr/>
          </p:nvSpPr>
          <p:spPr>
            <a:xfrm>
              <a:off x="-10630300" y="4237000"/>
              <a:ext cx="41750" cy="41775"/>
            </a:xfrm>
            <a:custGeom>
              <a:avLst/>
              <a:gdLst/>
              <a:ahLst/>
              <a:cxnLst/>
              <a:rect l="l" t="t" r="r" b="b"/>
              <a:pathLst>
                <a:path w="1670" h="1671" extrusionOk="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1" name="Google Shape;9111;p88"/>
            <p:cNvSpPr/>
            <p:nvPr/>
          </p:nvSpPr>
          <p:spPr>
            <a:xfrm>
              <a:off x="-10607475" y="4340975"/>
              <a:ext cx="102425" cy="82725"/>
            </a:xfrm>
            <a:custGeom>
              <a:avLst/>
              <a:gdLst/>
              <a:ahLst/>
              <a:cxnLst/>
              <a:rect l="l" t="t" r="r" b="b"/>
              <a:pathLst>
                <a:path w="4097" h="3309" extrusionOk="0">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12" name="Google Shape;9112;p88"/>
          <p:cNvGrpSpPr/>
          <p:nvPr/>
        </p:nvGrpSpPr>
        <p:grpSpPr>
          <a:xfrm>
            <a:off x="6243280" y="3214882"/>
            <a:ext cx="252278" cy="355451"/>
            <a:chOff x="-9039300" y="3614000"/>
            <a:chExt cx="250475" cy="352875"/>
          </a:xfrm>
        </p:grpSpPr>
        <p:sp>
          <p:nvSpPr>
            <p:cNvPr id="9113" name="Google Shape;9113;p88"/>
            <p:cNvSpPr/>
            <p:nvPr/>
          </p:nvSpPr>
          <p:spPr>
            <a:xfrm>
              <a:off x="-8944000" y="3614000"/>
              <a:ext cx="63025" cy="63025"/>
            </a:xfrm>
            <a:custGeom>
              <a:avLst/>
              <a:gdLst/>
              <a:ahLst/>
              <a:cxnLst/>
              <a:rect l="l" t="t" r="r" b="b"/>
              <a:pathLst>
                <a:path w="2521" h="2521" extrusionOk="0">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4" name="Google Shape;9114;p88"/>
            <p:cNvSpPr/>
            <p:nvPr/>
          </p:nvSpPr>
          <p:spPr>
            <a:xfrm>
              <a:off x="-9039300" y="3696700"/>
              <a:ext cx="250475" cy="270175"/>
            </a:xfrm>
            <a:custGeom>
              <a:avLst/>
              <a:gdLst/>
              <a:ahLst/>
              <a:cxnLst/>
              <a:rect l="l" t="t" r="r" b="b"/>
              <a:pathLst>
                <a:path w="10019" h="10807" extrusionOk="0">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15" name="Google Shape;9115;p88"/>
          <p:cNvGrpSpPr/>
          <p:nvPr/>
        </p:nvGrpSpPr>
        <p:grpSpPr>
          <a:xfrm>
            <a:off x="7975246" y="3237121"/>
            <a:ext cx="354635" cy="354670"/>
            <a:chOff x="-9088150" y="4049550"/>
            <a:chExt cx="352100" cy="352100"/>
          </a:xfrm>
        </p:grpSpPr>
        <p:sp>
          <p:nvSpPr>
            <p:cNvPr id="9116" name="Google Shape;9116;p88"/>
            <p:cNvSpPr/>
            <p:nvPr/>
          </p:nvSpPr>
          <p:spPr>
            <a:xfrm>
              <a:off x="-9047975" y="4049550"/>
              <a:ext cx="290650" cy="165425"/>
            </a:xfrm>
            <a:custGeom>
              <a:avLst/>
              <a:gdLst/>
              <a:ahLst/>
              <a:cxnLst/>
              <a:rect l="l" t="t" r="r" b="b"/>
              <a:pathLst>
                <a:path w="11626" h="6617" extrusionOk="0">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7" name="Google Shape;9117;p88"/>
            <p:cNvSpPr/>
            <p:nvPr/>
          </p:nvSpPr>
          <p:spPr>
            <a:xfrm>
              <a:off x="-8964475" y="4157450"/>
              <a:ext cx="20500" cy="57525"/>
            </a:xfrm>
            <a:custGeom>
              <a:avLst/>
              <a:gdLst/>
              <a:ahLst/>
              <a:cxnLst/>
              <a:rect l="l" t="t" r="r" b="b"/>
              <a:pathLst>
                <a:path w="820" h="2301" extrusionOk="0">
                  <a:moveTo>
                    <a:pt x="0" y="1"/>
                  </a:moveTo>
                  <a:lnTo>
                    <a:pt x="0" y="2301"/>
                  </a:lnTo>
                  <a:lnTo>
                    <a:pt x="819" y="2301"/>
                  </a:lnTo>
                  <a:lnTo>
                    <a:pt x="819" y="946"/>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8" name="Google Shape;9118;p88"/>
            <p:cNvSpPr/>
            <p:nvPr/>
          </p:nvSpPr>
          <p:spPr>
            <a:xfrm>
              <a:off x="-9088150" y="4235425"/>
              <a:ext cx="352100" cy="82725"/>
            </a:xfrm>
            <a:custGeom>
              <a:avLst/>
              <a:gdLst/>
              <a:ahLst/>
              <a:cxnLst/>
              <a:rect l="l" t="t" r="r" b="b"/>
              <a:pathLst>
                <a:path w="14084" h="3309" extrusionOk="0">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9" name="Google Shape;9119;p88"/>
            <p:cNvSpPr/>
            <p:nvPr/>
          </p:nvSpPr>
          <p:spPr>
            <a:xfrm>
              <a:off x="-9064525" y="4338600"/>
              <a:ext cx="53600" cy="63050"/>
            </a:xfrm>
            <a:custGeom>
              <a:avLst/>
              <a:gdLst/>
              <a:ahLst/>
              <a:cxnLst/>
              <a:rect l="l" t="t" r="r" b="b"/>
              <a:pathLst>
                <a:path w="2144" h="2522" extrusionOk="0">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0" name="Google Shape;9120;p88"/>
            <p:cNvSpPr/>
            <p:nvPr/>
          </p:nvSpPr>
          <p:spPr>
            <a:xfrm>
              <a:off x="-8898325" y="4338600"/>
              <a:ext cx="54375" cy="63050"/>
            </a:xfrm>
            <a:custGeom>
              <a:avLst/>
              <a:gdLst/>
              <a:ahLst/>
              <a:cxnLst/>
              <a:rect l="l" t="t" r="r" b="b"/>
              <a:pathLst>
                <a:path w="2175" h="2522" extrusionOk="0">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1" name="Google Shape;9121;p88"/>
            <p:cNvSpPr/>
            <p:nvPr/>
          </p:nvSpPr>
          <p:spPr>
            <a:xfrm>
              <a:off x="-8814850" y="4338600"/>
              <a:ext cx="54375" cy="63050"/>
            </a:xfrm>
            <a:custGeom>
              <a:avLst/>
              <a:gdLst/>
              <a:ahLst/>
              <a:cxnLst/>
              <a:rect l="l" t="t" r="r" b="b"/>
              <a:pathLst>
                <a:path w="2175" h="2522" extrusionOk="0">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22" name="Google Shape;9122;p88"/>
          <p:cNvGrpSpPr/>
          <p:nvPr/>
        </p:nvGrpSpPr>
        <p:grpSpPr>
          <a:xfrm>
            <a:off x="7109610" y="2739354"/>
            <a:ext cx="315757" cy="354670"/>
            <a:chOff x="-8191825" y="3174500"/>
            <a:chExt cx="313500" cy="352100"/>
          </a:xfrm>
        </p:grpSpPr>
        <p:sp>
          <p:nvSpPr>
            <p:cNvPr id="9123" name="Google Shape;9123;p88"/>
            <p:cNvSpPr/>
            <p:nvPr/>
          </p:nvSpPr>
          <p:spPr>
            <a:xfrm>
              <a:off x="-8191825" y="3486400"/>
              <a:ext cx="310350" cy="40200"/>
            </a:xfrm>
            <a:custGeom>
              <a:avLst/>
              <a:gdLst/>
              <a:ahLst/>
              <a:cxnLst/>
              <a:rect l="l" t="t" r="r" b="b"/>
              <a:pathLst>
                <a:path w="12414" h="1608" extrusionOk="0">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4" name="Google Shape;9124;p88"/>
            <p:cNvSpPr/>
            <p:nvPr/>
          </p:nvSpPr>
          <p:spPr>
            <a:xfrm>
              <a:off x="-8188675" y="3318650"/>
              <a:ext cx="310350" cy="146500"/>
            </a:xfrm>
            <a:custGeom>
              <a:avLst/>
              <a:gdLst/>
              <a:ahLst/>
              <a:cxnLst/>
              <a:rect l="l" t="t" r="r" b="b"/>
              <a:pathLst>
                <a:path w="12414" h="5860" extrusionOk="0">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5" name="Google Shape;9125;p88"/>
            <p:cNvSpPr/>
            <p:nvPr/>
          </p:nvSpPr>
          <p:spPr>
            <a:xfrm>
              <a:off x="-8169775" y="3174500"/>
              <a:ext cx="267825" cy="129975"/>
            </a:xfrm>
            <a:custGeom>
              <a:avLst/>
              <a:gdLst/>
              <a:ahLst/>
              <a:cxnLst/>
              <a:rect l="l" t="t" r="r" b="b"/>
              <a:pathLst>
                <a:path w="10713" h="5199" extrusionOk="0">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26" name="Google Shape;9126;p88"/>
          <p:cNvGrpSpPr/>
          <p:nvPr/>
        </p:nvGrpSpPr>
        <p:grpSpPr>
          <a:xfrm>
            <a:off x="4858968" y="1379875"/>
            <a:ext cx="356221" cy="354973"/>
            <a:chOff x="-13947000" y="3212800"/>
            <a:chExt cx="353675" cy="352400"/>
          </a:xfrm>
        </p:grpSpPr>
        <p:sp>
          <p:nvSpPr>
            <p:cNvPr id="9127" name="Google Shape;9127;p88"/>
            <p:cNvSpPr/>
            <p:nvPr/>
          </p:nvSpPr>
          <p:spPr>
            <a:xfrm>
              <a:off x="-13947000" y="3212800"/>
              <a:ext cx="229225" cy="268125"/>
            </a:xfrm>
            <a:custGeom>
              <a:avLst/>
              <a:gdLst/>
              <a:ahLst/>
              <a:cxnLst/>
              <a:rect l="l" t="t" r="r" b="b"/>
              <a:pathLst>
                <a:path w="9169" h="10725" extrusionOk="0">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8" name="Google Shape;9128;p88"/>
            <p:cNvSpPr/>
            <p:nvPr/>
          </p:nvSpPr>
          <p:spPr>
            <a:xfrm>
              <a:off x="-13821775" y="3295600"/>
              <a:ext cx="228450" cy="269600"/>
            </a:xfrm>
            <a:custGeom>
              <a:avLst/>
              <a:gdLst/>
              <a:ahLst/>
              <a:cxnLst/>
              <a:rect l="l" t="t" r="r" b="b"/>
              <a:pathLst>
                <a:path w="9138" h="10784" extrusionOk="0">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29" name="Google Shape;9129;p88"/>
          <p:cNvSpPr/>
          <p:nvPr/>
        </p:nvSpPr>
        <p:spPr>
          <a:xfrm>
            <a:off x="4902088" y="2265409"/>
            <a:ext cx="271340" cy="353864"/>
          </a:xfrm>
          <a:custGeom>
            <a:avLst/>
            <a:gdLst/>
            <a:ahLst/>
            <a:cxnLst/>
            <a:rect l="l" t="t" r="r" b="b"/>
            <a:pathLst>
              <a:path w="10776" h="14052" extrusionOk="0">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30" name="Google Shape;9130;p88"/>
          <p:cNvGrpSpPr/>
          <p:nvPr/>
        </p:nvGrpSpPr>
        <p:grpSpPr>
          <a:xfrm>
            <a:off x="5301563" y="1379233"/>
            <a:ext cx="356221" cy="356257"/>
            <a:chOff x="-13512225" y="3211525"/>
            <a:chExt cx="353675" cy="353675"/>
          </a:xfrm>
        </p:grpSpPr>
        <p:sp>
          <p:nvSpPr>
            <p:cNvPr id="9131" name="Google Shape;9131;p88"/>
            <p:cNvSpPr/>
            <p:nvPr/>
          </p:nvSpPr>
          <p:spPr>
            <a:xfrm>
              <a:off x="-13283825" y="3482475"/>
              <a:ext cx="125275" cy="82725"/>
            </a:xfrm>
            <a:custGeom>
              <a:avLst/>
              <a:gdLst/>
              <a:ahLst/>
              <a:cxnLst/>
              <a:rect l="l" t="t" r="r" b="b"/>
              <a:pathLst>
                <a:path w="5011" h="3309" extrusionOk="0">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2" name="Google Shape;9132;p88"/>
            <p:cNvSpPr/>
            <p:nvPr/>
          </p:nvSpPr>
          <p:spPr>
            <a:xfrm>
              <a:off x="-13512225" y="3211525"/>
              <a:ext cx="353675" cy="249700"/>
            </a:xfrm>
            <a:custGeom>
              <a:avLst/>
              <a:gdLst/>
              <a:ahLst/>
              <a:cxnLst/>
              <a:rect l="l" t="t" r="r" b="b"/>
              <a:pathLst>
                <a:path w="14147" h="9988" extrusionOk="0">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3" name="Google Shape;9133;p88"/>
            <p:cNvSpPr/>
            <p:nvPr/>
          </p:nvSpPr>
          <p:spPr>
            <a:xfrm>
              <a:off x="-13512225" y="3483250"/>
              <a:ext cx="100050" cy="81150"/>
            </a:xfrm>
            <a:custGeom>
              <a:avLst/>
              <a:gdLst/>
              <a:ahLst/>
              <a:cxnLst/>
              <a:rect l="l" t="t" r="r" b="b"/>
              <a:pathLst>
                <a:path w="4002" h="3246" extrusionOk="0">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4" name="Google Shape;9134;p88"/>
            <p:cNvSpPr/>
            <p:nvPr/>
          </p:nvSpPr>
          <p:spPr>
            <a:xfrm>
              <a:off x="-13407475" y="3483250"/>
              <a:ext cx="36250" cy="81150"/>
            </a:xfrm>
            <a:custGeom>
              <a:avLst/>
              <a:gdLst/>
              <a:ahLst/>
              <a:cxnLst/>
              <a:rect l="l" t="t" r="r" b="b"/>
              <a:pathLst>
                <a:path w="1450" h="3246" extrusionOk="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5" name="Google Shape;9135;p88"/>
            <p:cNvSpPr/>
            <p:nvPr/>
          </p:nvSpPr>
          <p:spPr>
            <a:xfrm>
              <a:off x="-13366525" y="3485625"/>
              <a:ext cx="70125" cy="76425"/>
            </a:xfrm>
            <a:custGeom>
              <a:avLst/>
              <a:gdLst/>
              <a:ahLst/>
              <a:cxnLst/>
              <a:rect l="l" t="t" r="r" b="b"/>
              <a:pathLst>
                <a:path w="2805" h="3057" extrusionOk="0">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36" name="Google Shape;9136;p88"/>
          <p:cNvGrpSpPr/>
          <p:nvPr/>
        </p:nvGrpSpPr>
        <p:grpSpPr>
          <a:xfrm>
            <a:off x="6191845" y="1379624"/>
            <a:ext cx="356221" cy="355476"/>
            <a:chOff x="-12643475" y="3212300"/>
            <a:chExt cx="353675" cy="352900"/>
          </a:xfrm>
        </p:grpSpPr>
        <p:sp>
          <p:nvSpPr>
            <p:cNvPr id="9137" name="Google Shape;9137;p88"/>
            <p:cNvSpPr/>
            <p:nvPr/>
          </p:nvSpPr>
          <p:spPr>
            <a:xfrm>
              <a:off x="-12372525" y="3517125"/>
              <a:ext cx="20500" cy="48075"/>
            </a:xfrm>
            <a:custGeom>
              <a:avLst/>
              <a:gdLst/>
              <a:ahLst/>
              <a:cxnLst/>
              <a:rect l="l" t="t" r="r" b="b"/>
              <a:pathLst>
                <a:path w="820" h="1923" extrusionOk="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8" name="Google Shape;9138;p88"/>
            <p:cNvSpPr/>
            <p:nvPr/>
          </p:nvSpPr>
          <p:spPr>
            <a:xfrm>
              <a:off x="-12581250" y="3480900"/>
              <a:ext cx="63025" cy="21275"/>
            </a:xfrm>
            <a:custGeom>
              <a:avLst/>
              <a:gdLst/>
              <a:ahLst/>
              <a:cxnLst/>
              <a:rect l="l" t="t" r="r" b="b"/>
              <a:pathLst>
                <a:path w="2521" h="851" extrusionOk="0">
                  <a:moveTo>
                    <a:pt x="0" y="0"/>
                  </a:moveTo>
                  <a:lnTo>
                    <a:pt x="0" y="851"/>
                  </a:lnTo>
                  <a:lnTo>
                    <a:pt x="2521" y="851"/>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9" name="Google Shape;9139;p88"/>
            <p:cNvSpPr/>
            <p:nvPr/>
          </p:nvSpPr>
          <p:spPr>
            <a:xfrm>
              <a:off x="-12643475" y="3398975"/>
              <a:ext cx="186700" cy="166225"/>
            </a:xfrm>
            <a:custGeom>
              <a:avLst/>
              <a:gdLst/>
              <a:ahLst/>
              <a:cxnLst/>
              <a:rect l="l" t="t" r="r" b="b"/>
              <a:pathLst>
                <a:path w="7468" h="6649" extrusionOk="0">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0" name="Google Shape;9140;p88"/>
            <p:cNvSpPr/>
            <p:nvPr/>
          </p:nvSpPr>
          <p:spPr>
            <a:xfrm>
              <a:off x="-12431600" y="3212300"/>
              <a:ext cx="141800" cy="137075"/>
            </a:xfrm>
            <a:custGeom>
              <a:avLst/>
              <a:gdLst/>
              <a:ahLst/>
              <a:cxnLst/>
              <a:rect l="l" t="t" r="r" b="b"/>
              <a:pathLst>
                <a:path w="5672" h="5483" extrusionOk="0">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1" name="Google Shape;9141;p88"/>
            <p:cNvSpPr/>
            <p:nvPr/>
          </p:nvSpPr>
          <p:spPr>
            <a:xfrm>
              <a:off x="-12352050" y="3326525"/>
              <a:ext cx="62250" cy="104775"/>
            </a:xfrm>
            <a:custGeom>
              <a:avLst/>
              <a:gdLst/>
              <a:ahLst/>
              <a:cxnLst/>
              <a:rect l="l" t="t" r="r" b="b"/>
              <a:pathLst>
                <a:path w="2490" h="4191" extrusionOk="0">
                  <a:moveTo>
                    <a:pt x="2489" y="0"/>
                  </a:moveTo>
                  <a:lnTo>
                    <a:pt x="0" y="1890"/>
                  </a:lnTo>
                  <a:lnTo>
                    <a:pt x="0" y="4190"/>
                  </a:lnTo>
                  <a:lnTo>
                    <a:pt x="2489" y="230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2" name="Google Shape;9142;p88"/>
            <p:cNvSpPr/>
            <p:nvPr/>
          </p:nvSpPr>
          <p:spPr>
            <a:xfrm>
              <a:off x="-12434750" y="3285550"/>
              <a:ext cx="62250" cy="104000"/>
            </a:xfrm>
            <a:custGeom>
              <a:avLst/>
              <a:gdLst/>
              <a:ahLst/>
              <a:cxnLst/>
              <a:rect l="l" t="t" r="r" b="b"/>
              <a:pathLst>
                <a:path w="2490" h="4160" extrusionOk="0">
                  <a:moveTo>
                    <a:pt x="0" y="1"/>
                  </a:moveTo>
                  <a:lnTo>
                    <a:pt x="0" y="2269"/>
                  </a:lnTo>
                  <a:lnTo>
                    <a:pt x="2489" y="4160"/>
                  </a:lnTo>
                  <a:lnTo>
                    <a:pt x="2489" y="1891"/>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3" name="Google Shape;9143;p88"/>
            <p:cNvSpPr/>
            <p:nvPr/>
          </p:nvSpPr>
          <p:spPr>
            <a:xfrm>
              <a:off x="-12352050" y="3409225"/>
              <a:ext cx="62250" cy="107925"/>
            </a:xfrm>
            <a:custGeom>
              <a:avLst/>
              <a:gdLst/>
              <a:ahLst/>
              <a:cxnLst/>
              <a:rect l="l" t="t" r="r" b="b"/>
              <a:pathLst>
                <a:path w="2490" h="4317" extrusionOk="0">
                  <a:moveTo>
                    <a:pt x="2489" y="0"/>
                  </a:moveTo>
                  <a:lnTo>
                    <a:pt x="0" y="1859"/>
                  </a:lnTo>
                  <a:lnTo>
                    <a:pt x="0" y="4316"/>
                  </a:lnTo>
                  <a:lnTo>
                    <a:pt x="1607" y="2678"/>
                  </a:lnTo>
                  <a:cubicBezTo>
                    <a:pt x="2174" y="2142"/>
                    <a:pt x="2489" y="1418"/>
                    <a:pt x="2489" y="630"/>
                  </a:cubicBez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4" name="Google Shape;9144;p88"/>
            <p:cNvSpPr/>
            <p:nvPr/>
          </p:nvSpPr>
          <p:spPr>
            <a:xfrm>
              <a:off x="-12434750" y="3368250"/>
              <a:ext cx="62250" cy="148900"/>
            </a:xfrm>
            <a:custGeom>
              <a:avLst/>
              <a:gdLst/>
              <a:ahLst/>
              <a:cxnLst/>
              <a:rect l="l" t="t" r="r" b="b"/>
              <a:pathLst>
                <a:path w="2490" h="5956" extrusionOk="0">
                  <a:moveTo>
                    <a:pt x="0" y="1"/>
                  </a:moveTo>
                  <a:lnTo>
                    <a:pt x="0" y="2269"/>
                  </a:lnTo>
                  <a:cubicBezTo>
                    <a:pt x="0" y="3057"/>
                    <a:pt x="315" y="3781"/>
                    <a:pt x="851" y="4317"/>
                  </a:cubicBezTo>
                  <a:lnTo>
                    <a:pt x="2489" y="5955"/>
                  </a:lnTo>
                  <a:lnTo>
                    <a:pt x="2489" y="186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5" name="Google Shape;9145;p88"/>
            <p:cNvSpPr/>
            <p:nvPr/>
          </p:nvSpPr>
          <p:spPr>
            <a:xfrm>
              <a:off x="-12623000" y="3336750"/>
              <a:ext cx="145725" cy="40975"/>
            </a:xfrm>
            <a:custGeom>
              <a:avLst/>
              <a:gdLst/>
              <a:ahLst/>
              <a:cxnLst/>
              <a:rect l="l" t="t" r="r" b="b"/>
              <a:pathLst>
                <a:path w="5829" h="1639" extrusionOk="0">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46" name="Google Shape;9146;p88"/>
          <p:cNvGrpSpPr/>
          <p:nvPr/>
        </p:nvGrpSpPr>
        <p:grpSpPr>
          <a:xfrm>
            <a:off x="6191845" y="1831398"/>
            <a:ext cx="356221" cy="333366"/>
            <a:chOff x="-12643475" y="3657325"/>
            <a:chExt cx="353675" cy="330950"/>
          </a:xfrm>
        </p:grpSpPr>
        <p:sp>
          <p:nvSpPr>
            <p:cNvPr id="9147" name="Google Shape;9147;p88"/>
            <p:cNvSpPr/>
            <p:nvPr/>
          </p:nvSpPr>
          <p:spPr>
            <a:xfrm>
              <a:off x="-12580475" y="3719550"/>
              <a:ext cx="19725" cy="19700"/>
            </a:xfrm>
            <a:custGeom>
              <a:avLst/>
              <a:gdLst/>
              <a:ahLst/>
              <a:cxnLst/>
              <a:rect l="l" t="t" r="r" b="b"/>
              <a:pathLst>
                <a:path w="789" h="788" extrusionOk="0">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8" name="Google Shape;9148;p88"/>
            <p:cNvSpPr/>
            <p:nvPr/>
          </p:nvSpPr>
          <p:spPr>
            <a:xfrm>
              <a:off x="-12456800" y="3719550"/>
              <a:ext cx="19700" cy="19700"/>
            </a:xfrm>
            <a:custGeom>
              <a:avLst/>
              <a:gdLst/>
              <a:ahLst/>
              <a:cxnLst/>
              <a:rect l="l" t="t" r="r" b="b"/>
              <a:pathLst>
                <a:path w="788" h="788" extrusionOk="0">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9" name="Google Shape;9149;p88"/>
            <p:cNvSpPr/>
            <p:nvPr/>
          </p:nvSpPr>
          <p:spPr>
            <a:xfrm>
              <a:off x="-12643475" y="3657325"/>
              <a:ext cx="268600" cy="144950"/>
            </a:xfrm>
            <a:custGeom>
              <a:avLst/>
              <a:gdLst/>
              <a:ahLst/>
              <a:cxnLst/>
              <a:rect l="l" t="t" r="r" b="b"/>
              <a:pathLst>
                <a:path w="10744" h="5798" extrusionOk="0">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0" name="Google Shape;9150;p88"/>
            <p:cNvSpPr/>
            <p:nvPr/>
          </p:nvSpPr>
          <p:spPr>
            <a:xfrm>
              <a:off x="-12581250" y="3905425"/>
              <a:ext cx="62250" cy="20500"/>
            </a:xfrm>
            <a:custGeom>
              <a:avLst/>
              <a:gdLst/>
              <a:ahLst/>
              <a:cxnLst/>
              <a:rect l="l" t="t" r="r" b="b"/>
              <a:pathLst>
                <a:path w="2490" h="820" extrusionOk="0">
                  <a:moveTo>
                    <a:pt x="0" y="0"/>
                  </a:moveTo>
                  <a:lnTo>
                    <a:pt x="0" y="819"/>
                  </a:lnTo>
                  <a:lnTo>
                    <a:pt x="2489" y="819"/>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1" name="Google Shape;9151;p88"/>
            <p:cNvSpPr/>
            <p:nvPr/>
          </p:nvSpPr>
          <p:spPr>
            <a:xfrm>
              <a:off x="-12643475" y="3802250"/>
              <a:ext cx="269400" cy="185900"/>
            </a:xfrm>
            <a:custGeom>
              <a:avLst/>
              <a:gdLst/>
              <a:ahLst/>
              <a:cxnLst/>
              <a:rect l="l" t="t" r="r" b="b"/>
              <a:pathLst>
                <a:path w="10776" h="7436" extrusionOk="0">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2" name="Google Shape;9152;p88"/>
            <p:cNvSpPr/>
            <p:nvPr/>
          </p:nvSpPr>
          <p:spPr>
            <a:xfrm>
              <a:off x="-12352850" y="3802125"/>
              <a:ext cx="63050" cy="186150"/>
            </a:xfrm>
            <a:custGeom>
              <a:avLst/>
              <a:gdLst/>
              <a:ahLst/>
              <a:cxnLst/>
              <a:rect l="l" t="t" r="r" b="b"/>
              <a:pathLst>
                <a:path w="2522" h="7446" extrusionOk="0">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53" name="Google Shape;9153;p88"/>
          <p:cNvGrpSpPr/>
          <p:nvPr/>
        </p:nvGrpSpPr>
        <p:grpSpPr>
          <a:xfrm>
            <a:off x="7974847" y="1380027"/>
            <a:ext cx="355416" cy="354670"/>
            <a:chOff x="-10857925" y="3213875"/>
            <a:chExt cx="352875" cy="352100"/>
          </a:xfrm>
        </p:grpSpPr>
        <p:sp>
          <p:nvSpPr>
            <p:cNvPr id="9154" name="Google Shape;9154;p88"/>
            <p:cNvSpPr/>
            <p:nvPr/>
          </p:nvSpPr>
          <p:spPr>
            <a:xfrm>
              <a:off x="-10759475" y="3265875"/>
              <a:ext cx="64600" cy="87450"/>
            </a:xfrm>
            <a:custGeom>
              <a:avLst/>
              <a:gdLst/>
              <a:ahLst/>
              <a:cxnLst/>
              <a:rect l="l" t="t" r="r" b="b"/>
              <a:pathLst>
                <a:path w="2584" h="3498" extrusionOk="0">
                  <a:moveTo>
                    <a:pt x="1702" y="0"/>
                  </a:moveTo>
                  <a:lnTo>
                    <a:pt x="0" y="1418"/>
                  </a:lnTo>
                  <a:lnTo>
                    <a:pt x="2584" y="3497"/>
                  </a:lnTo>
                  <a:cubicBezTo>
                    <a:pt x="2458" y="2111"/>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5" name="Google Shape;9155;p88"/>
            <p:cNvSpPr/>
            <p:nvPr/>
          </p:nvSpPr>
          <p:spPr>
            <a:xfrm>
              <a:off x="-10857925" y="3265075"/>
              <a:ext cx="64600" cy="87450"/>
            </a:xfrm>
            <a:custGeom>
              <a:avLst/>
              <a:gdLst/>
              <a:ahLst/>
              <a:cxnLst/>
              <a:rect l="l" t="t" r="r" b="b"/>
              <a:pathLst>
                <a:path w="2584" h="3498" extrusionOk="0">
                  <a:moveTo>
                    <a:pt x="882" y="1"/>
                  </a:moveTo>
                  <a:cubicBezTo>
                    <a:pt x="441" y="946"/>
                    <a:pt x="189" y="2143"/>
                    <a:pt x="0" y="3498"/>
                  </a:cubicBezTo>
                  <a:lnTo>
                    <a:pt x="2584" y="1418"/>
                  </a:lnTo>
                  <a:lnTo>
                    <a:pt x="8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6" name="Google Shape;9156;p88"/>
            <p:cNvSpPr/>
            <p:nvPr/>
          </p:nvSpPr>
          <p:spPr>
            <a:xfrm>
              <a:off x="-10850050" y="3313925"/>
              <a:ext cx="148100" cy="65375"/>
            </a:xfrm>
            <a:custGeom>
              <a:avLst/>
              <a:gdLst/>
              <a:ahLst/>
              <a:cxnLst/>
              <a:rect l="l" t="t" r="r" b="b"/>
              <a:pathLst>
                <a:path w="5924" h="2615" extrusionOk="0">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7" name="Google Shape;9157;p88"/>
            <p:cNvSpPr/>
            <p:nvPr/>
          </p:nvSpPr>
          <p:spPr>
            <a:xfrm>
              <a:off x="-10857925" y="3391900"/>
              <a:ext cx="165425" cy="133125"/>
            </a:xfrm>
            <a:custGeom>
              <a:avLst/>
              <a:gdLst/>
              <a:ahLst/>
              <a:cxnLst/>
              <a:rect l="l" t="t" r="r" b="b"/>
              <a:pathLst>
                <a:path w="6617" h="5325" extrusionOk="0">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8" name="Google Shape;9158;p88"/>
            <p:cNvSpPr/>
            <p:nvPr/>
          </p:nvSpPr>
          <p:spPr>
            <a:xfrm>
              <a:off x="-10824850" y="3213875"/>
              <a:ext cx="98475" cy="74850"/>
            </a:xfrm>
            <a:custGeom>
              <a:avLst/>
              <a:gdLst/>
              <a:ahLst/>
              <a:cxnLst/>
              <a:rect l="l" t="t" r="r" b="b"/>
              <a:pathLst>
                <a:path w="3939" h="2994" extrusionOk="0">
                  <a:moveTo>
                    <a:pt x="1954" y="1"/>
                  </a:moveTo>
                  <a:cubicBezTo>
                    <a:pt x="1198" y="1"/>
                    <a:pt x="536" y="505"/>
                    <a:pt x="0" y="1324"/>
                  </a:cubicBezTo>
                  <a:lnTo>
                    <a:pt x="1954" y="2994"/>
                  </a:lnTo>
                  <a:lnTo>
                    <a:pt x="3938" y="1324"/>
                  </a:lnTo>
                  <a:cubicBezTo>
                    <a:pt x="3371" y="505"/>
                    <a:pt x="2710" y="1"/>
                    <a:pt x="1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9" name="Google Shape;9159;p88"/>
            <p:cNvSpPr/>
            <p:nvPr/>
          </p:nvSpPr>
          <p:spPr>
            <a:xfrm>
              <a:off x="-10571250" y="3306825"/>
              <a:ext cx="64625" cy="87450"/>
            </a:xfrm>
            <a:custGeom>
              <a:avLst/>
              <a:gdLst/>
              <a:ahLst/>
              <a:cxnLst/>
              <a:rect l="l" t="t" r="r" b="b"/>
              <a:pathLst>
                <a:path w="2585" h="3498" extrusionOk="0">
                  <a:moveTo>
                    <a:pt x="1702" y="0"/>
                  </a:moveTo>
                  <a:lnTo>
                    <a:pt x="1" y="1418"/>
                  </a:lnTo>
                  <a:lnTo>
                    <a:pt x="2584" y="3498"/>
                  </a:lnTo>
                  <a:cubicBezTo>
                    <a:pt x="2458" y="2143"/>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0" name="Google Shape;9160;p88"/>
            <p:cNvSpPr/>
            <p:nvPr/>
          </p:nvSpPr>
          <p:spPr>
            <a:xfrm>
              <a:off x="-10669700" y="3306025"/>
              <a:ext cx="63825" cy="87475"/>
            </a:xfrm>
            <a:custGeom>
              <a:avLst/>
              <a:gdLst/>
              <a:ahLst/>
              <a:cxnLst/>
              <a:rect l="l" t="t" r="r" b="b"/>
              <a:pathLst>
                <a:path w="2553" h="3499" extrusionOk="0">
                  <a:moveTo>
                    <a:pt x="883" y="1"/>
                  </a:moveTo>
                  <a:cubicBezTo>
                    <a:pt x="442" y="946"/>
                    <a:pt x="127" y="2175"/>
                    <a:pt x="1" y="3498"/>
                  </a:cubicBezTo>
                  <a:lnTo>
                    <a:pt x="2553" y="1419"/>
                  </a:lnTo>
                  <a:lnTo>
                    <a:pt x="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1" name="Google Shape;9161;p88"/>
            <p:cNvSpPr/>
            <p:nvPr/>
          </p:nvSpPr>
          <p:spPr>
            <a:xfrm>
              <a:off x="-10661825" y="3355650"/>
              <a:ext cx="148100" cy="64625"/>
            </a:xfrm>
            <a:custGeom>
              <a:avLst/>
              <a:gdLst/>
              <a:ahLst/>
              <a:cxnLst/>
              <a:rect l="l" t="t" r="r" b="b"/>
              <a:pathLst>
                <a:path w="5924" h="2585" extrusionOk="0">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2" name="Google Shape;9162;p88"/>
            <p:cNvSpPr/>
            <p:nvPr/>
          </p:nvSpPr>
          <p:spPr>
            <a:xfrm>
              <a:off x="-10670475" y="3432850"/>
              <a:ext cx="165425" cy="133125"/>
            </a:xfrm>
            <a:custGeom>
              <a:avLst/>
              <a:gdLst/>
              <a:ahLst/>
              <a:cxnLst/>
              <a:rect l="l" t="t" r="r" b="b"/>
              <a:pathLst>
                <a:path w="6617" h="5325" extrusionOk="0">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3" name="Google Shape;9163;p88"/>
            <p:cNvSpPr/>
            <p:nvPr/>
          </p:nvSpPr>
          <p:spPr>
            <a:xfrm>
              <a:off x="-10638175" y="3254850"/>
              <a:ext cx="98475" cy="74850"/>
            </a:xfrm>
            <a:custGeom>
              <a:avLst/>
              <a:gdLst/>
              <a:ahLst/>
              <a:cxnLst/>
              <a:rect l="l" t="t" r="r" b="b"/>
              <a:pathLst>
                <a:path w="3939" h="2994" extrusionOk="0">
                  <a:moveTo>
                    <a:pt x="1985" y="0"/>
                  </a:moveTo>
                  <a:cubicBezTo>
                    <a:pt x="1229" y="0"/>
                    <a:pt x="567" y="504"/>
                    <a:pt x="0" y="1355"/>
                  </a:cubicBezTo>
                  <a:lnTo>
                    <a:pt x="1985" y="2993"/>
                  </a:lnTo>
                  <a:lnTo>
                    <a:pt x="3938" y="1355"/>
                  </a:lnTo>
                  <a:cubicBezTo>
                    <a:pt x="3403" y="504"/>
                    <a:pt x="2709"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64" name="Google Shape;9164;p88"/>
          <p:cNvGrpSpPr/>
          <p:nvPr/>
        </p:nvGrpSpPr>
        <p:grpSpPr>
          <a:xfrm>
            <a:off x="6191762" y="2739455"/>
            <a:ext cx="356096" cy="354469"/>
            <a:chOff x="-9089725" y="3180200"/>
            <a:chExt cx="353550" cy="351900"/>
          </a:xfrm>
        </p:grpSpPr>
        <p:sp>
          <p:nvSpPr>
            <p:cNvPr id="9165" name="Google Shape;9165;p88"/>
            <p:cNvSpPr/>
            <p:nvPr/>
          </p:nvSpPr>
          <p:spPr>
            <a:xfrm>
              <a:off x="-9089725" y="3180200"/>
              <a:ext cx="165425" cy="250300"/>
            </a:xfrm>
            <a:custGeom>
              <a:avLst/>
              <a:gdLst/>
              <a:ahLst/>
              <a:cxnLst/>
              <a:rect l="l" t="t" r="r" b="b"/>
              <a:pathLst>
                <a:path w="6617" h="10012" extrusionOk="0">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6" name="Google Shape;9166;p88"/>
            <p:cNvSpPr/>
            <p:nvPr/>
          </p:nvSpPr>
          <p:spPr>
            <a:xfrm>
              <a:off x="-8965275" y="3264575"/>
              <a:ext cx="229100" cy="267525"/>
            </a:xfrm>
            <a:custGeom>
              <a:avLst/>
              <a:gdLst/>
              <a:ahLst/>
              <a:cxnLst/>
              <a:rect l="l" t="t" r="r" b="b"/>
              <a:pathLst>
                <a:path w="9164" h="10701" extrusionOk="0">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67" name="Google Shape;9167;p88"/>
          <p:cNvGrpSpPr/>
          <p:nvPr/>
        </p:nvGrpSpPr>
        <p:grpSpPr>
          <a:xfrm>
            <a:off x="7083760" y="1819260"/>
            <a:ext cx="358588" cy="357642"/>
            <a:chOff x="7083760" y="1971660"/>
            <a:chExt cx="358588" cy="357642"/>
          </a:xfrm>
        </p:grpSpPr>
        <p:sp>
          <p:nvSpPr>
            <p:cNvPr id="9168" name="Google Shape;9168;p88"/>
            <p:cNvSpPr/>
            <p:nvPr/>
          </p:nvSpPr>
          <p:spPr>
            <a:xfrm>
              <a:off x="7354268" y="1973246"/>
              <a:ext cx="87299" cy="80760"/>
            </a:xfrm>
            <a:custGeom>
              <a:avLst/>
              <a:gdLst/>
              <a:ahLst/>
              <a:cxnLst/>
              <a:rect l="l" t="t" r="r" b="b"/>
              <a:pathLst>
                <a:path w="3467" h="3207" extrusionOk="0">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9" name="Google Shape;9169;p88"/>
            <p:cNvSpPr/>
            <p:nvPr/>
          </p:nvSpPr>
          <p:spPr>
            <a:xfrm>
              <a:off x="7212278" y="2099990"/>
              <a:ext cx="19867" cy="19869"/>
            </a:xfrm>
            <a:custGeom>
              <a:avLst/>
              <a:gdLst/>
              <a:ahLst/>
              <a:cxnLst/>
              <a:rect l="l" t="t" r="r" b="b"/>
              <a:pathLst>
                <a:path w="789" h="789" extrusionOk="0">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0" name="Google Shape;9170;p88"/>
            <p:cNvSpPr/>
            <p:nvPr/>
          </p:nvSpPr>
          <p:spPr>
            <a:xfrm>
              <a:off x="7083760" y="1971660"/>
              <a:ext cx="356221" cy="210878"/>
            </a:xfrm>
            <a:custGeom>
              <a:avLst/>
              <a:gdLst/>
              <a:ahLst/>
              <a:cxnLst/>
              <a:rect l="l" t="t" r="r" b="b"/>
              <a:pathLst>
                <a:path w="14147" h="8374" extrusionOk="0">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1" name="Google Shape;9171;p88"/>
            <p:cNvSpPr/>
            <p:nvPr/>
          </p:nvSpPr>
          <p:spPr>
            <a:xfrm>
              <a:off x="7295574" y="2099990"/>
              <a:ext cx="19867" cy="19869"/>
            </a:xfrm>
            <a:custGeom>
              <a:avLst/>
              <a:gdLst/>
              <a:ahLst/>
              <a:cxnLst/>
              <a:rect l="l" t="t" r="r" b="b"/>
              <a:pathLst>
                <a:path w="789" h="789" extrusionOk="0">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2" name="Google Shape;9172;p88"/>
            <p:cNvSpPr/>
            <p:nvPr/>
          </p:nvSpPr>
          <p:spPr>
            <a:xfrm>
              <a:off x="7121131" y="2184880"/>
              <a:ext cx="68238" cy="69856"/>
            </a:xfrm>
            <a:custGeom>
              <a:avLst/>
              <a:gdLst/>
              <a:ahLst/>
              <a:cxnLst/>
              <a:rect l="l" t="t" r="r" b="b"/>
              <a:pathLst>
                <a:path w="2710" h="2774" extrusionOk="0">
                  <a:moveTo>
                    <a:pt x="1261" y="1"/>
                  </a:moveTo>
                  <a:lnTo>
                    <a:pt x="0" y="1639"/>
                  </a:lnTo>
                  <a:cubicBezTo>
                    <a:pt x="756" y="2112"/>
                    <a:pt x="1702" y="2490"/>
                    <a:pt x="2710" y="2773"/>
                  </a:cubicBezTo>
                  <a:lnTo>
                    <a:pt x="1859" y="221"/>
                  </a:lnTo>
                  <a:cubicBezTo>
                    <a:pt x="1639" y="158"/>
                    <a:pt x="1450" y="95"/>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3" name="Google Shape;9173;p88"/>
            <p:cNvSpPr/>
            <p:nvPr/>
          </p:nvSpPr>
          <p:spPr>
            <a:xfrm>
              <a:off x="7188883" y="2195985"/>
              <a:ext cx="47641" cy="55578"/>
            </a:xfrm>
            <a:custGeom>
              <a:avLst/>
              <a:gdLst/>
              <a:ahLst/>
              <a:cxnLst/>
              <a:rect l="l" t="t" r="r" b="b"/>
              <a:pathLst>
                <a:path w="1892" h="2207" extrusionOk="0">
                  <a:moveTo>
                    <a:pt x="1" y="1"/>
                  </a:moveTo>
                  <a:lnTo>
                    <a:pt x="694" y="2206"/>
                  </a:lnTo>
                  <a:lnTo>
                    <a:pt x="1891" y="221"/>
                  </a:lnTo>
                  <a:cubicBezTo>
                    <a:pt x="1229" y="190"/>
                    <a:pt x="599"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4" name="Google Shape;9174;p88"/>
            <p:cNvSpPr/>
            <p:nvPr/>
          </p:nvSpPr>
          <p:spPr>
            <a:xfrm>
              <a:off x="7400297" y="2129352"/>
              <a:ext cx="42051" cy="84135"/>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5" name="Google Shape;9175;p88"/>
            <p:cNvSpPr/>
            <p:nvPr/>
          </p:nvSpPr>
          <p:spPr>
            <a:xfrm>
              <a:off x="7225961" y="2203137"/>
              <a:ext cx="84907" cy="62704"/>
            </a:xfrm>
            <a:custGeom>
              <a:avLst/>
              <a:gdLst/>
              <a:ahLst/>
              <a:cxnLst/>
              <a:rect l="l" t="t" r="r" b="b"/>
              <a:pathLst>
                <a:path w="3372" h="2490" extrusionOk="0">
                  <a:moveTo>
                    <a:pt x="1419" y="0"/>
                  </a:moveTo>
                  <a:lnTo>
                    <a:pt x="1" y="2363"/>
                  </a:lnTo>
                  <a:cubicBezTo>
                    <a:pt x="537" y="2426"/>
                    <a:pt x="1104" y="2489"/>
                    <a:pt x="1671" y="2489"/>
                  </a:cubicBezTo>
                  <a:cubicBezTo>
                    <a:pt x="2269" y="2489"/>
                    <a:pt x="2836" y="2426"/>
                    <a:pt x="3372" y="2363"/>
                  </a:cubicBezTo>
                  <a:lnTo>
                    <a:pt x="19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6" name="Google Shape;9176;p88"/>
            <p:cNvSpPr/>
            <p:nvPr/>
          </p:nvSpPr>
          <p:spPr>
            <a:xfrm>
              <a:off x="7298289" y="2195985"/>
              <a:ext cx="47615" cy="55578"/>
            </a:xfrm>
            <a:custGeom>
              <a:avLst/>
              <a:gdLst/>
              <a:ahLst/>
              <a:cxnLst/>
              <a:rect l="l" t="t" r="r" b="b"/>
              <a:pathLst>
                <a:path w="1891" h="2207" extrusionOk="0">
                  <a:moveTo>
                    <a:pt x="1891" y="1"/>
                  </a:moveTo>
                  <a:cubicBezTo>
                    <a:pt x="1292" y="127"/>
                    <a:pt x="631" y="190"/>
                    <a:pt x="0" y="253"/>
                  </a:cubicBezTo>
                  <a:lnTo>
                    <a:pt x="1198" y="2206"/>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7" name="Google Shape;9177;p88"/>
            <p:cNvSpPr/>
            <p:nvPr/>
          </p:nvSpPr>
          <p:spPr>
            <a:xfrm>
              <a:off x="7086152" y="2230913"/>
              <a:ext cx="354610" cy="98388"/>
            </a:xfrm>
            <a:custGeom>
              <a:avLst/>
              <a:gdLst/>
              <a:ahLst/>
              <a:cxnLst/>
              <a:rect l="l" t="t" r="r" b="b"/>
              <a:pathLst>
                <a:path w="14083" h="3907" extrusionOk="0">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8" name="Google Shape;9178;p88"/>
            <p:cNvSpPr/>
            <p:nvPr/>
          </p:nvSpPr>
          <p:spPr>
            <a:xfrm>
              <a:off x="7345419" y="2186466"/>
              <a:ext cx="67457" cy="69050"/>
            </a:xfrm>
            <a:custGeom>
              <a:avLst/>
              <a:gdLst/>
              <a:ahLst/>
              <a:cxnLst/>
              <a:rect l="l" t="t" r="r" b="b"/>
              <a:pathLst>
                <a:path w="2679" h="2742" extrusionOk="0">
                  <a:moveTo>
                    <a:pt x="1449" y="1"/>
                  </a:moveTo>
                  <a:cubicBezTo>
                    <a:pt x="1260" y="32"/>
                    <a:pt x="1071" y="95"/>
                    <a:pt x="851" y="158"/>
                  </a:cubicBezTo>
                  <a:lnTo>
                    <a:pt x="0" y="2742"/>
                  </a:lnTo>
                  <a:cubicBezTo>
                    <a:pt x="1008" y="2458"/>
                    <a:pt x="1922" y="2080"/>
                    <a:pt x="2678" y="1608"/>
                  </a:cubicBezTo>
                  <a:lnTo>
                    <a:pt x="14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9" name="Google Shape;9179;p88"/>
            <p:cNvSpPr/>
            <p:nvPr/>
          </p:nvSpPr>
          <p:spPr>
            <a:xfrm flipH="1">
              <a:off x="7088602" y="2134638"/>
              <a:ext cx="47123" cy="84126"/>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80" name="Google Shape;9180;p88"/>
          <p:cNvSpPr txBox="1"/>
          <p:nvPr/>
        </p:nvSpPr>
        <p:spPr>
          <a:xfrm>
            <a:off x="849675" y="715200"/>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Creative Process Icons</a:t>
            </a:r>
            <a:endParaRPr sz="2400">
              <a:solidFill>
                <a:srgbClr val="FFFFFF"/>
              </a:solidFill>
            </a:endParaRPr>
          </a:p>
        </p:txBody>
      </p:sp>
      <p:sp>
        <p:nvSpPr>
          <p:cNvPr id="9181" name="Google Shape;9181;p88"/>
          <p:cNvSpPr txBox="1"/>
          <p:nvPr/>
        </p:nvSpPr>
        <p:spPr>
          <a:xfrm>
            <a:off x="4858400" y="715200"/>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Performing Arts Icons</a:t>
            </a:r>
            <a:endParaRPr sz="2400">
              <a:solidFill>
                <a:srgbClr val="FFFFFF"/>
              </a:solidFill>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Shape 9185"/>
        <p:cNvGrpSpPr/>
        <p:nvPr/>
      </p:nvGrpSpPr>
      <p:grpSpPr>
        <a:xfrm>
          <a:off x="0" y="0"/>
          <a:ext cx="0" cy="0"/>
          <a:chOff x="0" y="0"/>
          <a:chExt cx="0" cy="0"/>
        </a:xfrm>
      </p:grpSpPr>
      <p:sp>
        <p:nvSpPr>
          <p:cNvPr id="9186" name="Google Shape;9186;p89"/>
          <p:cNvSpPr/>
          <p:nvPr/>
        </p:nvSpPr>
        <p:spPr>
          <a:xfrm>
            <a:off x="801940" y="1691070"/>
            <a:ext cx="343404" cy="446998"/>
          </a:xfrm>
          <a:custGeom>
            <a:avLst/>
            <a:gdLst/>
            <a:ahLst/>
            <a:cxnLst/>
            <a:rect l="l" t="t" r="r" b="b"/>
            <a:pathLst>
              <a:path w="9295" h="12099" extrusionOk="0">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87" name="Google Shape;9187;p89"/>
          <p:cNvGrpSpPr/>
          <p:nvPr/>
        </p:nvGrpSpPr>
        <p:grpSpPr>
          <a:xfrm>
            <a:off x="748855" y="2243507"/>
            <a:ext cx="452798" cy="449473"/>
            <a:chOff x="-21322300" y="3693325"/>
            <a:chExt cx="306400" cy="304150"/>
          </a:xfrm>
        </p:grpSpPr>
        <p:sp>
          <p:nvSpPr>
            <p:cNvPr id="9188" name="Google Shape;9188;p89"/>
            <p:cNvSpPr/>
            <p:nvPr/>
          </p:nvSpPr>
          <p:spPr>
            <a:xfrm>
              <a:off x="-21142725" y="3868400"/>
              <a:ext cx="111850" cy="69325"/>
            </a:xfrm>
            <a:custGeom>
              <a:avLst/>
              <a:gdLst/>
              <a:ahLst/>
              <a:cxnLst/>
              <a:rect l="l" t="t" r="r" b="b"/>
              <a:pathLst>
                <a:path w="4474" h="2773" extrusionOk="0">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9" name="Google Shape;9189;p89"/>
            <p:cNvSpPr/>
            <p:nvPr/>
          </p:nvSpPr>
          <p:spPr>
            <a:xfrm>
              <a:off x="-21141950" y="3693325"/>
              <a:ext cx="126050" cy="120750"/>
            </a:xfrm>
            <a:custGeom>
              <a:avLst/>
              <a:gdLst/>
              <a:ahLst/>
              <a:cxnLst/>
              <a:rect l="l" t="t" r="r" b="b"/>
              <a:pathLst>
                <a:path w="5042" h="4830" extrusionOk="0">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0" name="Google Shape;9190;p89"/>
            <p:cNvSpPr/>
            <p:nvPr/>
          </p:nvSpPr>
          <p:spPr>
            <a:xfrm>
              <a:off x="-21263225" y="3707725"/>
              <a:ext cx="69325" cy="112650"/>
            </a:xfrm>
            <a:custGeom>
              <a:avLst/>
              <a:gdLst/>
              <a:ahLst/>
              <a:cxnLst/>
              <a:rect l="l" t="t" r="r" b="b"/>
              <a:pathLst>
                <a:path w="2773" h="4506" extrusionOk="0">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1" name="Google Shape;9191;p89"/>
            <p:cNvSpPr/>
            <p:nvPr/>
          </p:nvSpPr>
          <p:spPr>
            <a:xfrm>
              <a:off x="-21322300" y="3703775"/>
              <a:ext cx="294600" cy="293700"/>
            </a:xfrm>
            <a:custGeom>
              <a:avLst/>
              <a:gdLst/>
              <a:ahLst/>
              <a:cxnLst/>
              <a:rect l="l" t="t" r="r" b="b"/>
              <a:pathLst>
                <a:path w="11784" h="11748" extrusionOk="0">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92" name="Google Shape;9192;p89"/>
          <p:cNvGrpSpPr/>
          <p:nvPr/>
        </p:nvGrpSpPr>
        <p:grpSpPr>
          <a:xfrm>
            <a:off x="748263" y="2810244"/>
            <a:ext cx="453980" cy="422540"/>
            <a:chOff x="-21322300" y="4077125"/>
            <a:chExt cx="307200" cy="285925"/>
          </a:xfrm>
        </p:grpSpPr>
        <p:sp>
          <p:nvSpPr>
            <p:cNvPr id="9193" name="Google Shape;9193;p89"/>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4" name="Google Shape;9194;p89"/>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5" name="Google Shape;9195;p89"/>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6" name="Google Shape;9196;p89"/>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7" name="Google Shape;9197;p89"/>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8" name="Google Shape;9198;p89"/>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9" name="Google Shape;9199;p89"/>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0" name="Google Shape;9200;p89"/>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1" name="Google Shape;9201;p89"/>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2" name="Google Shape;9202;p89"/>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3" name="Google Shape;9203;p89"/>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4" name="Google Shape;9204;p89"/>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05" name="Google Shape;9205;p89"/>
          <p:cNvGrpSpPr/>
          <p:nvPr/>
        </p:nvGrpSpPr>
        <p:grpSpPr>
          <a:xfrm>
            <a:off x="3525440" y="1689128"/>
            <a:ext cx="451653" cy="450212"/>
            <a:chOff x="-19394200" y="3333800"/>
            <a:chExt cx="305625" cy="304650"/>
          </a:xfrm>
        </p:grpSpPr>
        <p:sp>
          <p:nvSpPr>
            <p:cNvPr id="9206" name="Google Shape;9206;p89"/>
            <p:cNvSpPr/>
            <p:nvPr/>
          </p:nvSpPr>
          <p:spPr>
            <a:xfrm>
              <a:off x="-19206750" y="3495850"/>
              <a:ext cx="82725" cy="18150"/>
            </a:xfrm>
            <a:custGeom>
              <a:avLst/>
              <a:gdLst/>
              <a:ahLst/>
              <a:cxnLst/>
              <a:rect l="l" t="t" r="r" b="b"/>
              <a:pathLst>
                <a:path w="3309" h="726" extrusionOk="0">
                  <a:moveTo>
                    <a:pt x="1" y="1"/>
                  </a:moveTo>
                  <a:cubicBezTo>
                    <a:pt x="158" y="190"/>
                    <a:pt x="284" y="442"/>
                    <a:pt x="316" y="725"/>
                  </a:cubicBezTo>
                  <a:lnTo>
                    <a:pt x="2836" y="725"/>
                  </a:lnTo>
                  <a:cubicBezTo>
                    <a:pt x="3309" y="725"/>
                    <a:pt x="3309"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7" name="Google Shape;9207;p89"/>
            <p:cNvSpPr/>
            <p:nvPr/>
          </p:nvSpPr>
          <p:spPr>
            <a:xfrm>
              <a:off x="-19205950" y="3532875"/>
              <a:ext cx="64600" cy="17350"/>
            </a:xfrm>
            <a:custGeom>
              <a:avLst/>
              <a:gdLst/>
              <a:ahLst/>
              <a:cxnLst/>
              <a:rect l="l" t="t" r="r" b="b"/>
              <a:pathLst>
                <a:path w="2584" h="694" extrusionOk="0">
                  <a:moveTo>
                    <a:pt x="315" y="0"/>
                  </a:moveTo>
                  <a:cubicBezTo>
                    <a:pt x="252" y="252"/>
                    <a:pt x="126" y="504"/>
                    <a:pt x="0" y="693"/>
                  </a:cubicBezTo>
                  <a:lnTo>
                    <a:pt x="2111" y="693"/>
                  </a:lnTo>
                  <a:cubicBezTo>
                    <a:pt x="2583" y="693"/>
                    <a:pt x="2583"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8" name="Google Shape;9208;p89"/>
            <p:cNvSpPr/>
            <p:nvPr/>
          </p:nvSpPr>
          <p:spPr>
            <a:xfrm>
              <a:off x="-19323325" y="3568325"/>
              <a:ext cx="163850" cy="17350"/>
            </a:xfrm>
            <a:custGeom>
              <a:avLst/>
              <a:gdLst/>
              <a:ahLst/>
              <a:cxnLst/>
              <a:rect l="l" t="t" r="r" b="b"/>
              <a:pathLst>
                <a:path w="6554" h="694" extrusionOk="0">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9" name="Google Shape;9209;p89"/>
            <p:cNvSpPr/>
            <p:nvPr/>
          </p:nvSpPr>
          <p:spPr>
            <a:xfrm>
              <a:off x="-19343000" y="3460400"/>
              <a:ext cx="201650" cy="18150"/>
            </a:xfrm>
            <a:custGeom>
              <a:avLst/>
              <a:gdLst/>
              <a:ahLst/>
              <a:cxnLst/>
              <a:rect l="l" t="t" r="r" b="b"/>
              <a:pathLst>
                <a:path w="8066" h="726" extrusionOk="0">
                  <a:moveTo>
                    <a:pt x="473" y="1"/>
                  </a:moveTo>
                  <a:cubicBezTo>
                    <a:pt x="0" y="1"/>
                    <a:pt x="0" y="726"/>
                    <a:pt x="473" y="726"/>
                  </a:cubicBezTo>
                  <a:lnTo>
                    <a:pt x="7593" y="726"/>
                  </a:lnTo>
                  <a:cubicBezTo>
                    <a:pt x="8065" y="726"/>
                    <a:pt x="8065" y="1"/>
                    <a:pt x="75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0" name="Google Shape;9210;p89"/>
            <p:cNvSpPr/>
            <p:nvPr/>
          </p:nvSpPr>
          <p:spPr>
            <a:xfrm>
              <a:off x="-19361125" y="3495850"/>
              <a:ext cx="82725" cy="18150"/>
            </a:xfrm>
            <a:custGeom>
              <a:avLst/>
              <a:gdLst/>
              <a:ahLst/>
              <a:cxnLst/>
              <a:rect l="l" t="t" r="r" b="b"/>
              <a:pathLst>
                <a:path w="3309" h="726" extrusionOk="0">
                  <a:moveTo>
                    <a:pt x="473" y="1"/>
                  </a:moveTo>
                  <a:cubicBezTo>
                    <a:pt x="1" y="1"/>
                    <a:pt x="1" y="725"/>
                    <a:pt x="473" y="725"/>
                  </a:cubicBezTo>
                  <a:lnTo>
                    <a:pt x="2994" y="725"/>
                  </a:lnTo>
                  <a:cubicBezTo>
                    <a:pt x="3025" y="473"/>
                    <a:pt x="3151" y="253"/>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1" name="Google Shape;9211;p89"/>
            <p:cNvSpPr/>
            <p:nvPr/>
          </p:nvSpPr>
          <p:spPr>
            <a:xfrm>
              <a:off x="-19305200" y="3603750"/>
              <a:ext cx="124475" cy="34700"/>
            </a:xfrm>
            <a:custGeom>
              <a:avLst/>
              <a:gdLst/>
              <a:ahLst/>
              <a:cxnLst/>
              <a:rect l="l" t="t" r="r" b="b"/>
              <a:pathLst>
                <a:path w="4979" h="1388" extrusionOk="0">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2" name="Google Shape;9212;p89"/>
            <p:cNvSpPr/>
            <p:nvPr/>
          </p:nvSpPr>
          <p:spPr>
            <a:xfrm>
              <a:off x="-19269750" y="3495850"/>
              <a:ext cx="54350" cy="53575"/>
            </a:xfrm>
            <a:custGeom>
              <a:avLst/>
              <a:gdLst/>
              <a:ahLst/>
              <a:cxnLst/>
              <a:rect l="l" t="t" r="r" b="b"/>
              <a:pathLst>
                <a:path w="2174" h="2143" extrusionOk="0">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3" name="Google Shape;9213;p89"/>
            <p:cNvSpPr/>
            <p:nvPr/>
          </p:nvSpPr>
          <p:spPr>
            <a:xfrm>
              <a:off x="-19394200" y="3333800"/>
              <a:ext cx="305625" cy="107725"/>
            </a:xfrm>
            <a:custGeom>
              <a:avLst/>
              <a:gdLst/>
              <a:ahLst/>
              <a:cxnLst/>
              <a:rect l="l" t="t" r="r" b="b"/>
              <a:pathLst>
                <a:path w="12225" h="4309" extrusionOk="0">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4" name="Google Shape;9214;p89"/>
            <p:cNvSpPr/>
            <p:nvPr/>
          </p:nvSpPr>
          <p:spPr>
            <a:xfrm>
              <a:off x="-19341425" y="3532875"/>
              <a:ext cx="63025" cy="17350"/>
            </a:xfrm>
            <a:custGeom>
              <a:avLst/>
              <a:gdLst/>
              <a:ahLst/>
              <a:cxnLst/>
              <a:rect l="l" t="t" r="r" b="b"/>
              <a:pathLst>
                <a:path w="2521" h="694" extrusionOk="0">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15" name="Google Shape;9215;p89"/>
          <p:cNvGrpSpPr/>
          <p:nvPr/>
        </p:nvGrpSpPr>
        <p:grpSpPr>
          <a:xfrm>
            <a:off x="3524276" y="2243580"/>
            <a:ext cx="453980" cy="449325"/>
            <a:chOff x="-19396575" y="3708500"/>
            <a:chExt cx="307200" cy="304050"/>
          </a:xfrm>
        </p:grpSpPr>
        <p:sp>
          <p:nvSpPr>
            <p:cNvPr id="9216" name="Google Shape;9216;p89"/>
            <p:cNvSpPr/>
            <p:nvPr/>
          </p:nvSpPr>
          <p:spPr>
            <a:xfrm>
              <a:off x="-19215425" y="3708500"/>
              <a:ext cx="70925" cy="70925"/>
            </a:xfrm>
            <a:custGeom>
              <a:avLst/>
              <a:gdLst/>
              <a:ahLst/>
              <a:cxnLst/>
              <a:rect l="l" t="t" r="r" b="b"/>
              <a:pathLst>
                <a:path w="2837" h="2837" extrusionOk="0">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7" name="Google Shape;9217;p89"/>
            <p:cNvSpPr/>
            <p:nvPr/>
          </p:nvSpPr>
          <p:spPr>
            <a:xfrm>
              <a:off x="-19396575" y="3773100"/>
              <a:ext cx="277275" cy="239450"/>
            </a:xfrm>
            <a:custGeom>
              <a:avLst/>
              <a:gdLst/>
              <a:ahLst/>
              <a:cxnLst/>
              <a:rect l="l" t="t" r="r" b="b"/>
              <a:pathLst>
                <a:path w="11091" h="9578" extrusionOk="0">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8" name="Google Shape;9218;p89"/>
            <p:cNvSpPr/>
            <p:nvPr/>
          </p:nvSpPr>
          <p:spPr>
            <a:xfrm>
              <a:off x="-19140600" y="3727425"/>
              <a:ext cx="51225" cy="70550"/>
            </a:xfrm>
            <a:custGeom>
              <a:avLst/>
              <a:gdLst/>
              <a:ahLst/>
              <a:cxnLst/>
              <a:rect l="l" t="t" r="r" b="b"/>
              <a:pathLst>
                <a:path w="2049" h="2822" extrusionOk="0">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19" name="Google Shape;9219;p89"/>
          <p:cNvGrpSpPr/>
          <p:nvPr/>
        </p:nvGrpSpPr>
        <p:grpSpPr>
          <a:xfrm>
            <a:off x="3518457" y="2796461"/>
            <a:ext cx="465618" cy="450101"/>
            <a:chOff x="-19394200" y="4084200"/>
            <a:chExt cx="315075" cy="304575"/>
          </a:xfrm>
        </p:grpSpPr>
        <p:sp>
          <p:nvSpPr>
            <p:cNvPr id="9220" name="Google Shape;9220;p89"/>
            <p:cNvSpPr/>
            <p:nvPr/>
          </p:nvSpPr>
          <p:spPr>
            <a:xfrm>
              <a:off x="-19185475" y="4234650"/>
              <a:ext cx="40175" cy="28375"/>
            </a:xfrm>
            <a:custGeom>
              <a:avLst/>
              <a:gdLst/>
              <a:ahLst/>
              <a:cxnLst/>
              <a:rect l="l" t="t" r="r" b="b"/>
              <a:pathLst>
                <a:path w="1607" h="1135" extrusionOk="0">
                  <a:moveTo>
                    <a:pt x="1134" y="0"/>
                  </a:moveTo>
                  <a:lnTo>
                    <a:pt x="0" y="1134"/>
                  </a:lnTo>
                  <a:lnTo>
                    <a:pt x="1607" y="1134"/>
                  </a:lnTo>
                  <a:cubicBezTo>
                    <a:pt x="1575" y="756"/>
                    <a:pt x="1418" y="347"/>
                    <a:pt x="11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1" name="Google Shape;9221;p89"/>
            <p:cNvSpPr/>
            <p:nvPr/>
          </p:nvSpPr>
          <p:spPr>
            <a:xfrm>
              <a:off x="-19244550" y="4293725"/>
              <a:ext cx="28375" cy="39400"/>
            </a:xfrm>
            <a:custGeom>
              <a:avLst/>
              <a:gdLst/>
              <a:ahLst/>
              <a:cxnLst/>
              <a:rect l="l" t="t" r="r" b="b"/>
              <a:pathLst>
                <a:path w="1135" h="1576" extrusionOk="0">
                  <a:moveTo>
                    <a:pt x="1134" y="0"/>
                  </a:moveTo>
                  <a:lnTo>
                    <a:pt x="0" y="1134"/>
                  </a:lnTo>
                  <a:cubicBezTo>
                    <a:pt x="315" y="1386"/>
                    <a:pt x="693" y="1512"/>
                    <a:pt x="1134" y="1575"/>
                  </a:cubicBezTo>
                  <a:lnTo>
                    <a:pt x="11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2" name="Google Shape;9222;p89"/>
            <p:cNvSpPr/>
            <p:nvPr/>
          </p:nvSpPr>
          <p:spPr>
            <a:xfrm>
              <a:off x="-19280000" y="4201050"/>
              <a:ext cx="200875" cy="187725"/>
            </a:xfrm>
            <a:custGeom>
              <a:avLst/>
              <a:gdLst/>
              <a:ahLst/>
              <a:cxnLst/>
              <a:rect l="l" t="t" r="r" b="b"/>
              <a:pathLst>
                <a:path w="8035" h="7509" extrusionOk="0">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3" name="Google Shape;9223;p89"/>
            <p:cNvSpPr/>
            <p:nvPr/>
          </p:nvSpPr>
          <p:spPr>
            <a:xfrm>
              <a:off x="-19197300" y="4293725"/>
              <a:ext cx="28375" cy="39400"/>
            </a:xfrm>
            <a:custGeom>
              <a:avLst/>
              <a:gdLst/>
              <a:ahLst/>
              <a:cxnLst/>
              <a:rect l="l" t="t" r="r" b="b"/>
              <a:pathLst>
                <a:path w="1135" h="1576" extrusionOk="0">
                  <a:moveTo>
                    <a:pt x="1" y="0"/>
                  </a:moveTo>
                  <a:lnTo>
                    <a:pt x="1" y="1575"/>
                  </a:lnTo>
                  <a:cubicBezTo>
                    <a:pt x="379" y="1512"/>
                    <a:pt x="788" y="1386"/>
                    <a:pt x="1135" y="1134"/>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4" name="Google Shape;9224;p89"/>
            <p:cNvSpPr/>
            <p:nvPr/>
          </p:nvSpPr>
          <p:spPr>
            <a:xfrm>
              <a:off x="-19394200" y="4084200"/>
              <a:ext cx="252850" cy="303275"/>
            </a:xfrm>
            <a:custGeom>
              <a:avLst/>
              <a:gdLst/>
              <a:ahLst/>
              <a:cxnLst/>
              <a:rect l="l" t="t" r="r" b="b"/>
              <a:pathLst>
                <a:path w="10114" h="12131" extrusionOk="0">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5" name="Google Shape;9225;p89"/>
            <p:cNvSpPr/>
            <p:nvPr/>
          </p:nvSpPr>
          <p:spPr>
            <a:xfrm>
              <a:off x="-19185475" y="4281100"/>
              <a:ext cx="40175" cy="28400"/>
            </a:xfrm>
            <a:custGeom>
              <a:avLst/>
              <a:gdLst/>
              <a:ahLst/>
              <a:cxnLst/>
              <a:rect l="l" t="t" r="r" b="b"/>
              <a:pathLst>
                <a:path w="1607" h="1136" extrusionOk="0">
                  <a:moveTo>
                    <a:pt x="0" y="1"/>
                  </a:moveTo>
                  <a:lnTo>
                    <a:pt x="1134" y="1135"/>
                  </a:lnTo>
                  <a:cubicBezTo>
                    <a:pt x="1418" y="820"/>
                    <a:pt x="1575" y="41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26" name="Google Shape;9226;p89"/>
          <p:cNvGrpSpPr/>
          <p:nvPr/>
        </p:nvGrpSpPr>
        <p:grpSpPr>
          <a:xfrm>
            <a:off x="6324167" y="1689001"/>
            <a:ext cx="400447" cy="450470"/>
            <a:chOff x="-17526750" y="3309200"/>
            <a:chExt cx="270975" cy="304825"/>
          </a:xfrm>
        </p:grpSpPr>
        <p:sp>
          <p:nvSpPr>
            <p:cNvPr id="9227" name="Google Shape;9227;p89"/>
            <p:cNvSpPr/>
            <p:nvPr/>
          </p:nvSpPr>
          <p:spPr>
            <a:xfrm>
              <a:off x="-17507050" y="3452525"/>
              <a:ext cx="232375" cy="161500"/>
            </a:xfrm>
            <a:custGeom>
              <a:avLst/>
              <a:gdLst/>
              <a:ahLst/>
              <a:cxnLst/>
              <a:rect l="l" t="t" r="r" b="b"/>
              <a:pathLst>
                <a:path w="9295" h="6460" extrusionOk="0">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8" name="Google Shape;9228;p89"/>
            <p:cNvSpPr/>
            <p:nvPr/>
          </p:nvSpPr>
          <p:spPr>
            <a:xfrm>
              <a:off x="-17417275" y="3309200"/>
              <a:ext cx="52800" cy="54350"/>
            </a:xfrm>
            <a:custGeom>
              <a:avLst/>
              <a:gdLst/>
              <a:ahLst/>
              <a:cxnLst/>
              <a:rect l="l" t="t" r="r" b="b"/>
              <a:pathLst>
                <a:path w="2112" h="2174" extrusionOk="0">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9" name="Google Shape;9229;p89"/>
            <p:cNvSpPr/>
            <p:nvPr/>
          </p:nvSpPr>
          <p:spPr>
            <a:xfrm>
              <a:off x="-17456650" y="3369825"/>
              <a:ext cx="130775" cy="64625"/>
            </a:xfrm>
            <a:custGeom>
              <a:avLst/>
              <a:gdLst/>
              <a:ahLst/>
              <a:cxnLst/>
              <a:rect l="l" t="t" r="r" b="b"/>
              <a:pathLst>
                <a:path w="5231" h="2585" extrusionOk="0">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0" name="Google Shape;9230;p89"/>
            <p:cNvSpPr/>
            <p:nvPr/>
          </p:nvSpPr>
          <p:spPr>
            <a:xfrm>
              <a:off x="-17526750" y="3344625"/>
              <a:ext cx="95325" cy="89825"/>
            </a:xfrm>
            <a:custGeom>
              <a:avLst/>
              <a:gdLst/>
              <a:ahLst/>
              <a:cxnLst/>
              <a:rect l="l" t="t" r="r" b="b"/>
              <a:pathLst>
                <a:path w="3813" h="3593" extrusionOk="0">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1" name="Google Shape;9231;p89"/>
            <p:cNvSpPr/>
            <p:nvPr/>
          </p:nvSpPr>
          <p:spPr>
            <a:xfrm>
              <a:off x="-17351900" y="3345425"/>
              <a:ext cx="96125" cy="89800"/>
            </a:xfrm>
            <a:custGeom>
              <a:avLst/>
              <a:gdLst/>
              <a:ahLst/>
              <a:cxnLst/>
              <a:rect l="l" t="t" r="r" b="b"/>
              <a:pathLst>
                <a:path w="3845" h="3592" extrusionOk="0">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32" name="Google Shape;9232;p89"/>
          <p:cNvGrpSpPr/>
          <p:nvPr/>
        </p:nvGrpSpPr>
        <p:grpSpPr>
          <a:xfrm>
            <a:off x="6300319" y="2244173"/>
            <a:ext cx="448143" cy="448143"/>
            <a:chOff x="-17542500" y="3684100"/>
            <a:chExt cx="303250" cy="303250"/>
          </a:xfrm>
        </p:grpSpPr>
        <p:sp>
          <p:nvSpPr>
            <p:cNvPr id="9233" name="Google Shape;9233;p89"/>
            <p:cNvSpPr/>
            <p:nvPr/>
          </p:nvSpPr>
          <p:spPr>
            <a:xfrm>
              <a:off x="-17542500" y="3863675"/>
              <a:ext cx="70900" cy="52800"/>
            </a:xfrm>
            <a:custGeom>
              <a:avLst/>
              <a:gdLst/>
              <a:ahLst/>
              <a:cxnLst/>
              <a:rect l="l" t="t" r="r" b="b"/>
              <a:pathLst>
                <a:path w="2836" h="2112" extrusionOk="0">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4" name="Google Shape;9234;p89"/>
            <p:cNvSpPr/>
            <p:nvPr/>
          </p:nvSpPr>
          <p:spPr>
            <a:xfrm>
              <a:off x="-17488150" y="3881000"/>
              <a:ext cx="70900" cy="106350"/>
            </a:xfrm>
            <a:custGeom>
              <a:avLst/>
              <a:gdLst/>
              <a:ahLst/>
              <a:cxnLst/>
              <a:rect l="l" t="t" r="r" b="b"/>
              <a:pathLst>
                <a:path w="2836" h="4254" extrusionOk="0">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5" name="Google Shape;9235;p89"/>
            <p:cNvSpPr/>
            <p:nvPr/>
          </p:nvSpPr>
          <p:spPr>
            <a:xfrm>
              <a:off x="-17310150" y="3863675"/>
              <a:ext cx="70900" cy="52800"/>
            </a:xfrm>
            <a:custGeom>
              <a:avLst/>
              <a:gdLst/>
              <a:ahLst/>
              <a:cxnLst/>
              <a:rect l="l" t="t" r="r" b="b"/>
              <a:pathLst>
                <a:path w="2836" h="2112" extrusionOk="0">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6" name="Google Shape;9236;p89"/>
            <p:cNvSpPr/>
            <p:nvPr/>
          </p:nvSpPr>
          <p:spPr>
            <a:xfrm>
              <a:off x="-17364500" y="3881000"/>
              <a:ext cx="70925" cy="106350"/>
            </a:xfrm>
            <a:custGeom>
              <a:avLst/>
              <a:gdLst/>
              <a:ahLst/>
              <a:cxnLst/>
              <a:rect l="l" t="t" r="r" b="b"/>
              <a:pathLst>
                <a:path w="2837" h="4254" extrusionOk="0">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7" name="Google Shape;9237;p89"/>
            <p:cNvSpPr/>
            <p:nvPr/>
          </p:nvSpPr>
          <p:spPr>
            <a:xfrm>
              <a:off x="-17505475" y="3845550"/>
              <a:ext cx="228425" cy="18150"/>
            </a:xfrm>
            <a:custGeom>
              <a:avLst/>
              <a:gdLst/>
              <a:ahLst/>
              <a:cxnLst/>
              <a:rect l="l" t="t" r="r" b="b"/>
              <a:pathLst>
                <a:path w="9137" h="726" extrusionOk="0">
                  <a:moveTo>
                    <a:pt x="0" y="1"/>
                  </a:moveTo>
                  <a:cubicBezTo>
                    <a:pt x="158" y="379"/>
                    <a:pt x="536" y="725"/>
                    <a:pt x="1008" y="725"/>
                  </a:cubicBezTo>
                  <a:lnTo>
                    <a:pt x="8129" y="725"/>
                  </a:lnTo>
                  <a:cubicBezTo>
                    <a:pt x="8601" y="725"/>
                    <a:pt x="8979" y="379"/>
                    <a:pt x="91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8" name="Google Shape;9238;p89"/>
            <p:cNvSpPr/>
            <p:nvPr/>
          </p:nvSpPr>
          <p:spPr>
            <a:xfrm>
              <a:off x="-17523600" y="3706925"/>
              <a:ext cx="265450" cy="121325"/>
            </a:xfrm>
            <a:custGeom>
              <a:avLst/>
              <a:gdLst/>
              <a:ahLst/>
              <a:cxnLst/>
              <a:rect l="l" t="t" r="r" b="b"/>
              <a:pathLst>
                <a:path w="10618" h="4853" extrusionOk="0">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9" name="Google Shape;9239;p89"/>
            <p:cNvSpPr/>
            <p:nvPr/>
          </p:nvSpPr>
          <p:spPr>
            <a:xfrm>
              <a:off x="-17448775" y="3684100"/>
              <a:ext cx="115800" cy="52800"/>
            </a:xfrm>
            <a:custGeom>
              <a:avLst/>
              <a:gdLst/>
              <a:ahLst/>
              <a:cxnLst/>
              <a:rect l="l" t="t" r="r" b="b"/>
              <a:pathLst>
                <a:path w="4632" h="2112" extrusionOk="0">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40" name="Google Shape;9240;p89"/>
          <p:cNvGrpSpPr/>
          <p:nvPr/>
        </p:nvGrpSpPr>
        <p:grpSpPr>
          <a:xfrm>
            <a:off x="6299728" y="2810817"/>
            <a:ext cx="449325" cy="421395"/>
            <a:chOff x="-17542500" y="4068450"/>
            <a:chExt cx="304050" cy="285150"/>
          </a:xfrm>
        </p:grpSpPr>
        <p:sp>
          <p:nvSpPr>
            <p:cNvPr id="9241" name="Google Shape;9241;p89"/>
            <p:cNvSpPr/>
            <p:nvPr/>
          </p:nvSpPr>
          <p:spPr>
            <a:xfrm>
              <a:off x="-17519650" y="4281900"/>
              <a:ext cx="256000" cy="71700"/>
            </a:xfrm>
            <a:custGeom>
              <a:avLst/>
              <a:gdLst/>
              <a:ahLst/>
              <a:cxnLst/>
              <a:rect l="l" t="t" r="r" b="b"/>
              <a:pathLst>
                <a:path w="10240" h="2868" extrusionOk="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2" name="Google Shape;9242;p89"/>
            <p:cNvSpPr/>
            <p:nvPr/>
          </p:nvSpPr>
          <p:spPr>
            <a:xfrm>
              <a:off x="-17542500" y="4166900"/>
              <a:ext cx="304050" cy="133925"/>
            </a:xfrm>
            <a:custGeom>
              <a:avLst/>
              <a:gdLst/>
              <a:ahLst/>
              <a:cxnLst/>
              <a:rect l="l" t="t" r="r" b="b"/>
              <a:pathLst>
                <a:path w="12162" h="5357" extrusionOk="0">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3" name="Google Shape;9243;p89"/>
            <p:cNvSpPr/>
            <p:nvPr/>
          </p:nvSpPr>
          <p:spPr>
            <a:xfrm>
              <a:off x="-17329050" y="4121225"/>
              <a:ext cx="18125" cy="18150"/>
            </a:xfrm>
            <a:custGeom>
              <a:avLst/>
              <a:gdLst/>
              <a:ahLst/>
              <a:cxnLst/>
              <a:rect l="l" t="t" r="r" b="b"/>
              <a:pathLst>
                <a:path w="725" h="726" extrusionOk="0">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4" name="Google Shape;9244;p89"/>
            <p:cNvSpPr/>
            <p:nvPr/>
          </p:nvSpPr>
          <p:spPr>
            <a:xfrm>
              <a:off x="-17381825" y="4068450"/>
              <a:ext cx="123675" cy="123675"/>
            </a:xfrm>
            <a:custGeom>
              <a:avLst/>
              <a:gdLst/>
              <a:ahLst/>
              <a:cxnLst/>
              <a:rect l="l" t="t" r="r" b="b"/>
              <a:pathLst>
                <a:path w="4947" h="4947" extrusionOk="0">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5" name="Google Shape;9245;p89"/>
            <p:cNvSpPr/>
            <p:nvPr/>
          </p:nvSpPr>
          <p:spPr>
            <a:xfrm>
              <a:off x="-17471625" y="4121225"/>
              <a:ext cx="17375" cy="18150"/>
            </a:xfrm>
            <a:custGeom>
              <a:avLst/>
              <a:gdLst/>
              <a:ahLst/>
              <a:cxnLst/>
              <a:rect l="l" t="t" r="r" b="b"/>
              <a:pathLst>
                <a:path w="695" h="726" extrusionOk="0">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6" name="Google Shape;9246;p89"/>
            <p:cNvSpPr/>
            <p:nvPr/>
          </p:nvSpPr>
          <p:spPr>
            <a:xfrm>
              <a:off x="-17525175" y="4068450"/>
              <a:ext cx="124475" cy="123675"/>
            </a:xfrm>
            <a:custGeom>
              <a:avLst/>
              <a:gdLst/>
              <a:ahLst/>
              <a:cxnLst/>
              <a:rect l="l" t="t" r="r" b="b"/>
              <a:pathLst>
                <a:path w="4979" h="4947" extrusionOk="0">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47" name="Google Shape;9247;p89"/>
          <p:cNvGrpSpPr/>
          <p:nvPr/>
        </p:nvGrpSpPr>
        <p:grpSpPr>
          <a:xfrm>
            <a:off x="3530150" y="3342211"/>
            <a:ext cx="343404" cy="449325"/>
            <a:chOff x="-15652200" y="3335975"/>
            <a:chExt cx="232375" cy="304050"/>
          </a:xfrm>
        </p:grpSpPr>
        <p:sp>
          <p:nvSpPr>
            <p:cNvPr id="9248" name="Google Shape;9248;p89"/>
            <p:cNvSpPr/>
            <p:nvPr/>
          </p:nvSpPr>
          <p:spPr>
            <a:xfrm>
              <a:off x="-15652200" y="3403700"/>
              <a:ext cx="36250" cy="168575"/>
            </a:xfrm>
            <a:custGeom>
              <a:avLst/>
              <a:gdLst/>
              <a:ahLst/>
              <a:cxnLst/>
              <a:rect l="l" t="t" r="r" b="b"/>
              <a:pathLst>
                <a:path w="1450" h="6743" extrusionOk="0">
                  <a:moveTo>
                    <a:pt x="0" y="1"/>
                  </a:moveTo>
                  <a:lnTo>
                    <a:pt x="0" y="6743"/>
                  </a:lnTo>
                  <a:lnTo>
                    <a:pt x="1450" y="6018"/>
                  </a:lnTo>
                  <a:lnTo>
                    <a:pt x="1450" y="694"/>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9" name="Google Shape;9249;p89"/>
            <p:cNvSpPr/>
            <p:nvPr/>
          </p:nvSpPr>
          <p:spPr>
            <a:xfrm>
              <a:off x="-15455300" y="3403700"/>
              <a:ext cx="35475" cy="168575"/>
            </a:xfrm>
            <a:custGeom>
              <a:avLst/>
              <a:gdLst/>
              <a:ahLst/>
              <a:cxnLst/>
              <a:rect l="l" t="t" r="r" b="b"/>
              <a:pathLst>
                <a:path w="1419" h="6743" extrusionOk="0">
                  <a:moveTo>
                    <a:pt x="1418" y="1"/>
                  </a:moveTo>
                  <a:lnTo>
                    <a:pt x="1" y="694"/>
                  </a:lnTo>
                  <a:lnTo>
                    <a:pt x="1" y="6018"/>
                  </a:lnTo>
                  <a:lnTo>
                    <a:pt x="1418" y="6743"/>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0" name="Google Shape;9250;p89"/>
            <p:cNvSpPr/>
            <p:nvPr/>
          </p:nvSpPr>
          <p:spPr>
            <a:xfrm>
              <a:off x="-15644325" y="3570675"/>
              <a:ext cx="62250" cy="62250"/>
            </a:xfrm>
            <a:custGeom>
              <a:avLst/>
              <a:gdLst/>
              <a:ahLst/>
              <a:cxnLst/>
              <a:rect l="l" t="t" r="r" b="b"/>
              <a:pathLst>
                <a:path w="2490" h="2490" extrusionOk="0">
                  <a:moveTo>
                    <a:pt x="1418" y="1"/>
                  </a:moveTo>
                  <a:lnTo>
                    <a:pt x="0" y="725"/>
                  </a:lnTo>
                  <a:lnTo>
                    <a:pt x="1765" y="2489"/>
                  </a:lnTo>
                  <a:lnTo>
                    <a:pt x="2489" y="1072"/>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1" name="Google Shape;9251;p89"/>
            <p:cNvSpPr/>
            <p:nvPr/>
          </p:nvSpPr>
          <p:spPr>
            <a:xfrm>
              <a:off x="-15489950" y="3570675"/>
              <a:ext cx="63025" cy="62250"/>
            </a:xfrm>
            <a:custGeom>
              <a:avLst/>
              <a:gdLst/>
              <a:ahLst/>
              <a:cxnLst/>
              <a:rect l="l" t="t" r="r" b="b"/>
              <a:pathLst>
                <a:path w="2521" h="2490" extrusionOk="0">
                  <a:moveTo>
                    <a:pt x="1072" y="1"/>
                  </a:moveTo>
                  <a:lnTo>
                    <a:pt x="0" y="1072"/>
                  </a:lnTo>
                  <a:lnTo>
                    <a:pt x="725" y="2489"/>
                  </a:lnTo>
                  <a:lnTo>
                    <a:pt x="2521" y="725"/>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2" name="Google Shape;9252;p89"/>
            <p:cNvSpPr/>
            <p:nvPr/>
          </p:nvSpPr>
          <p:spPr>
            <a:xfrm>
              <a:off x="-15644325" y="3342275"/>
              <a:ext cx="62250" cy="63025"/>
            </a:xfrm>
            <a:custGeom>
              <a:avLst/>
              <a:gdLst/>
              <a:ahLst/>
              <a:cxnLst/>
              <a:rect l="l" t="t" r="r" b="b"/>
              <a:pathLst>
                <a:path w="2490" h="2521" extrusionOk="0">
                  <a:moveTo>
                    <a:pt x="1765" y="0"/>
                  </a:moveTo>
                  <a:lnTo>
                    <a:pt x="0" y="1827"/>
                  </a:lnTo>
                  <a:lnTo>
                    <a:pt x="1418" y="2521"/>
                  </a:lnTo>
                  <a:lnTo>
                    <a:pt x="2489" y="1481"/>
                  </a:ln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3" name="Google Shape;9253;p89"/>
            <p:cNvSpPr/>
            <p:nvPr/>
          </p:nvSpPr>
          <p:spPr>
            <a:xfrm>
              <a:off x="-15489950" y="3342275"/>
              <a:ext cx="63025" cy="63025"/>
            </a:xfrm>
            <a:custGeom>
              <a:avLst/>
              <a:gdLst/>
              <a:ahLst/>
              <a:cxnLst/>
              <a:rect l="l" t="t" r="r" b="b"/>
              <a:pathLst>
                <a:path w="2521" h="2521" extrusionOk="0">
                  <a:moveTo>
                    <a:pt x="725" y="0"/>
                  </a:moveTo>
                  <a:lnTo>
                    <a:pt x="0" y="1481"/>
                  </a:lnTo>
                  <a:lnTo>
                    <a:pt x="1072" y="2521"/>
                  </a:lnTo>
                  <a:lnTo>
                    <a:pt x="2521" y="182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4" name="Google Shape;9254;p89"/>
            <p:cNvSpPr/>
            <p:nvPr/>
          </p:nvSpPr>
          <p:spPr>
            <a:xfrm>
              <a:off x="-15584475" y="3604550"/>
              <a:ext cx="96900" cy="35475"/>
            </a:xfrm>
            <a:custGeom>
              <a:avLst/>
              <a:gdLst/>
              <a:ahLst/>
              <a:cxnLst/>
              <a:rect l="l" t="t" r="r" b="b"/>
              <a:pathLst>
                <a:path w="3876" h="1419" extrusionOk="0">
                  <a:moveTo>
                    <a:pt x="725" y="0"/>
                  </a:moveTo>
                  <a:lnTo>
                    <a:pt x="1" y="1418"/>
                  </a:lnTo>
                  <a:lnTo>
                    <a:pt x="3876" y="1418"/>
                  </a:ln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5" name="Google Shape;9255;p89"/>
            <p:cNvSpPr/>
            <p:nvPr/>
          </p:nvSpPr>
          <p:spPr>
            <a:xfrm>
              <a:off x="-15584475" y="3335975"/>
              <a:ext cx="96900" cy="35450"/>
            </a:xfrm>
            <a:custGeom>
              <a:avLst/>
              <a:gdLst/>
              <a:ahLst/>
              <a:cxnLst/>
              <a:rect l="l" t="t" r="r" b="b"/>
              <a:pathLst>
                <a:path w="3876" h="1418" extrusionOk="0">
                  <a:moveTo>
                    <a:pt x="1" y="0"/>
                  </a:moveTo>
                  <a:lnTo>
                    <a:pt x="725" y="1418"/>
                  </a:lnTo>
                  <a:lnTo>
                    <a:pt x="3151" y="1418"/>
                  </a:lnTo>
                  <a:lnTo>
                    <a:pt x="38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6" name="Google Shape;9256;p89"/>
            <p:cNvSpPr/>
            <p:nvPr/>
          </p:nvSpPr>
          <p:spPr>
            <a:xfrm>
              <a:off x="-15597850" y="3388725"/>
              <a:ext cx="124450" cy="197725"/>
            </a:xfrm>
            <a:custGeom>
              <a:avLst/>
              <a:gdLst/>
              <a:ahLst/>
              <a:cxnLst/>
              <a:rect l="l" t="t" r="r" b="b"/>
              <a:pathLst>
                <a:path w="4978" h="7909" extrusionOk="0">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57" name="Google Shape;9257;p89"/>
          <p:cNvGrpSpPr/>
          <p:nvPr/>
        </p:nvGrpSpPr>
        <p:grpSpPr>
          <a:xfrm>
            <a:off x="1303491" y="1689573"/>
            <a:ext cx="450470" cy="449325"/>
            <a:chOff x="-20946600" y="3317850"/>
            <a:chExt cx="304825" cy="304050"/>
          </a:xfrm>
        </p:grpSpPr>
        <p:sp>
          <p:nvSpPr>
            <p:cNvPr id="9258" name="Google Shape;9258;p89"/>
            <p:cNvSpPr/>
            <p:nvPr/>
          </p:nvSpPr>
          <p:spPr>
            <a:xfrm>
              <a:off x="-20946600" y="3317850"/>
              <a:ext cx="232350" cy="248925"/>
            </a:xfrm>
            <a:custGeom>
              <a:avLst/>
              <a:gdLst/>
              <a:ahLst/>
              <a:cxnLst/>
              <a:rect l="l" t="t" r="r" b="b"/>
              <a:pathLst>
                <a:path w="9294" h="9957" extrusionOk="0">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9" name="Google Shape;9259;p89"/>
            <p:cNvSpPr/>
            <p:nvPr/>
          </p:nvSpPr>
          <p:spPr>
            <a:xfrm>
              <a:off x="-20775700" y="3318650"/>
              <a:ext cx="133925" cy="249700"/>
            </a:xfrm>
            <a:custGeom>
              <a:avLst/>
              <a:gdLst/>
              <a:ahLst/>
              <a:cxnLst/>
              <a:rect l="l" t="t" r="r" b="b"/>
              <a:pathLst>
                <a:path w="5357" h="9988" extrusionOk="0">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0" name="Google Shape;9260;p89"/>
            <p:cNvSpPr/>
            <p:nvPr/>
          </p:nvSpPr>
          <p:spPr>
            <a:xfrm>
              <a:off x="-20890700" y="3586425"/>
              <a:ext cx="195375" cy="35475"/>
            </a:xfrm>
            <a:custGeom>
              <a:avLst/>
              <a:gdLst/>
              <a:ahLst/>
              <a:cxnLst/>
              <a:rect l="l" t="t" r="r" b="b"/>
              <a:pathLst>
                <a:path w="7815" h="1419" extrusionOk="0">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61" name="Google Shape;9261;p89"/>
          <p:cNvGrpSpPr/>
          <p:nvPr/>
        </p:nvGrpSpPr>
        <p:grpSpPr>
          <a:xfrm>
            <a:off x="1304064" y="2243729"/>
            <a:ext cx="449325" cy="449030"/>
            <a:chOff x="-20945825" y="3692175"/>
            <a:chExt cx="304050" cy="303850"/>
          </a:xfrm>
        </p:grpSpPr>
        <p:sp>
          <p:nvSpPr>
            <p:cNvPr id="9262" name="Google Shape;9262;p89"/>
            <p:cNvSpPr/>
            <p:nvPr/>
          </p:nvSpPr>
          <p:spPr>
            <a:xfrm>
              <a:off x="-20841850" y="3692175"/>
              <a:ext cx="92950" cy="89600"/>
            </a:xfrm>
            <a:custGeom>
              <a:avLst/>
              <a:gdLst/>
              <a:ahLst/>
              <a:cxnLst/>
              <a:rect l="l" t="t" r="r" b="b"/>
              <a:pathLst>
                <a:path w="3718" h="3584" extrusionOk="0">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3" name="Google Shape;9263;p89"/>
            <p:cNvSpPr/>
            <p:nvPr/>
          </p:nvSpPr>
          <p:spPr>
            <a:xfrm>
              <a:off x="-20945825" y="3746325"/>
              <a:ext cx="304050" cy="70900"/>
            </a:xfrm>
            <a:custGeom>
              <a:avLst/>
              <a:gdLst/>
              <a:ahLst/>
              <a:cxnLst/>
              <a:rect l="l" t="t" r="r" b="b"/>
              <a:pathLst>
                <a:path w="12162" h="2836" extrusionOk="0">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4" name="Google Shape;9264;p89"/>
            <p:cNvSpPr/>
            <p:nvPr/>
          </p:nvSpPr>
          <p:spPr>
            <a:xfrm>
              <a:off x="-20814300" y="3864450"/>
              <a:ext cx="39425" cy="131575"/>
            </a:xfrm>
            <a:custGeom>
              <a:avLst/>
              <a:gdLst/>
              <a:ahLst/>
              <a:cxnLst/>
              <a:rect l="l" t="t" r="r" b="b"/>
              <a:pathLst>
                <a:path w="1577" h="5263" extrusionOk="0">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5" name="Google Shape;9265;p89"/>
            <p:cNvSpPr/>
            <p:nvPr/>
          </p:nvSpPr>
          <p:spPr>
            <a:xfrm>
              <a:off x="-20929275" y="3834525"/>
              <a:ext cx="268600" cy="53600"/>
            </a:xfrm>
            <a:custGeom>
              <a:avLst/>
              <a:gdLst/>
              <a:ahLst/>
              <a:cxnLst/>
              <a:rect l="l" t="t" r="r" b="b"/>
              <a:pathLst>
                <a:path w="10744" h="2144" extrusionOk="0">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66" name="Google Shape;9266;p89"/>
          <p:cNvGrpSpPr/>
          <p:nvPr/>
        </p:nvGrpSpPr>
        <p:grpSpPr>
          <a:xfrm>
            <a:off x="1329667" y="2797442"/>
            <a:ext cx="398119" cy="448143"/>
            <a:chOff x="-20930075" y="4066100"/>
            <a:chExt cx="269400" cy="303250"/>
          </a:xfrm>
        </p:grpSpPr>
        <p:sp>
          <p:nvSpPr>
            <p:cNvPr id="9267" name="Google Shape;9267;p89"/>
            <p:cNvSpPr/>
            <p:nvPr/>
          </p:nvSpPr>
          <p:spPr>
            <a:xfrm>
              <a:off x="-20865475" y="4066100"/>
              <a:ext cx="141775" cy="144150"/>
            </a:xfrm>
            <a:custGeom>
              <a:avLst/>
              <a:gdLst/>
              <a:ahLst/>
              <a:cxnLst/>
              <a:rect l="l" t="t" r="r" b="b"/>
              <a:pathLst>
                <a:path w="5671" h="5766" extrusionOk="0">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8" name="Google Shape;9268;p89"/>
            <p:cNvSpPr/>
            <p:nvPr/>
          </p:nvSpPr>
          <p:spPr>
            <a:xfrm>
              <a:off x="-20930075" y="4191325"/>
              <a:ext cx="269400" cy="178025"/>
            </a:xfrm>
            <a:custGeom>
              <a:avLst/>
              <a:gdLst/>
              <a:ahLst/>
              <a:cxnLst/>
              <a:rect l="l" t="t" r="r" b="b"/>
              <a:pathLst>
                <a:path w="10776" h="7121" extrusionOk="0">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69" name="Google Shape;9269;p89"/>
          <p:cNvGrpSpPr/>
          <p:nvPr/>
        </p:nvGrpSpPr>
        <p:grpSpPr>
          <a:xfrm>
            <a:off x="4110888" y="1689848"/>
            <a:ext cx="372516" cy="448771"/>
            <a:chOff x="-18994100" y="3334775"/>
            <a:chExt cx="252075" cy="303675"/>
          </a:xfrm>
        </p:grpSpPr>
        <p:sp>
          <p:nvSpPr>
            <p:cNvPr id="9270" name="Google Shape;9270;p89"/>
            <p:cNvSpPr/>
            <p:nvPr/>
          </p:nvSpPr>
          <p:spPr>
            <a:xfrm>
              <a:off x="-18967300" y="3424975"/>
              <a:ext cx="198500" cy="207150"/>
            </a:xfrm>
            <a:custGeom>
              <a:avLst/>
              <a:gdLst/>
              <a:ahLst/>
              <a:cxnLst/>
              <a:rect l="l" t="t" r="r" b="b"/>
              <a:pathLst>
                <a:path w="7940" h="8286" extrusionOk="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1" name="Google Shape;9271;p89"/>
            <p:cNvSpPr/>
            <p:nvPr/>
          </p:nvSpPr>
          <p:spPr>
            <a:xfrm>
              <a:off x="-18885400" y="3610050"/>
              <a:ext cx="35475" cy="28400"/>
            </a:xfrm>
            <a:custGeom>
              <a:avLst/>
              <a:gdLst/>
              <a:ahLst/>
              <a:cxnLst/>
              <a:rect l="l" t="t" r="r" b="b"/>
              <a:pathLst>
                <a:path w="1419" h="1136" extrusionOk="0">
                  <a:moveTo>
                    <a:pt x="694" y="1"/>
                  </a:moveTo>
                  <a:lnTo>
                    <a:pt x="1" y="1072"/>
                  </a:lnTo>
                  <a:cubicBezTo>
                    <a:pt x="221" y="1104"/>
                    <a:pt x="473" y="1135"/>
                    <a:pt x="694" y="1135"/>
                  </a:cubicBezTo>
                  <a:cubicBezTo>
                    <a:pt x="946" y="1135"/>
                    <a:pt x="1166" y="1104"/>
                    <a:pt x="1418" y="1072"/>
                  </a:cubicBez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2" name="Google Shape;9272;p89"/>
            <p:cNvSpPr/>
            <p:nvPr/>
          </p:nvSpPr>
          <p:spPr>
            <a:xfrm>
              <a:off x="-18994100" y="3334775"/>
              <a:ext cx="96900" cy="140625"/>
            </a:xfrm>
            <a:custGeom>
              <a:avLst/>
              <a:gdLst/>
              <a:ahLst/>
              <a:cxnLst/>
              <a:rect l="l" t="t" r="r" b="b"/>
              <a:pathLst>
                <a:path w="3876" h="5625" extrusionOk="0">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3" name="Google Shape;9273;p89"/>
            <p:cNvSpPr/>
            <p:nvPr/>
          </p:nvSpPr>
          <p:spPr>
            <a:xfrm>
              <a:off x="-18838150" y="3334775"/>
              <a:ext cx="96125" cy="139850"/>
            </a:xfrm>
            <a:custGeom>
              <a:avLst/>
              <a:gdLst/>
              <a:ahLst/>
              <a:cxnLst/>
              <a:rect l="l" t="t" r="r" b="b"/>
              <a:pathLst>
                <a:path w="3845" h="5594" extrusionOk="0">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74" name="Google Shape;9274;p89"/>
          <p:cNvGrpSpPr/>
          <p:nvPr/>
        </p:nvGrpSpPr>
        <p:grpSpPr>
          <a:xfrm>
            <a:off x="4125445" y="2244743"/>
            <a:ext cx="343404" cy="446998"/>
            <a:chOff x="-18983850" y="3710075"/>
            <a:chExt cx="232375" cy="302475"/>
          </a:xfrm>
        </p:grpSpPr>
        <p:sp>
          <p:nvSpPr>
            <p:cNvPr id="9275" name="Google Shape;9275;p89"/>
            <p:cNvSpPr/>
            <p:nvPr/>
          </p:nvSpPr>
          <p:spPr>
            <a:xfrm>
              <a:off x="-18840500" y="3874700"/>
              <a:ext cx="89025" cy="119750"/>
            </a:xfrm>
            <a:custGeom>
              <a:avLst/>
              <a:gdLst/>
              <a:ahLst/>
              <a:cxnLst/>
              <a:rect l="l" t="t" r="r" b="b"/>
              <a:pathLst>
                <a:path w="3561" h="4790" extrusionOk="0">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6" name="Google Shape;9276;p89"/>
            <p:cNvSpPr/>
            <p:nvPr/>
          </p:nvSpPr>
          <p:spPr>
            <a:xfrm>
              <a:off x="-18983850" y="3901475"/>
              <a:ext cx="208750" cy="111075"/>
            </a:xfrm>
            <a:custGeom>
              <a:avLst/>
              <a:gdLst/>
              <a:ahLst/>
              <a:cxnLst/>
              <a:rect l="l" t="t" r="r" b="b"/>
              <a:pathLst>
                <a:path w="8350" h="4443" extrusionOk="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7" name="Google Shape;9277;p89"/>
            <p:cNvSpPr/>
            <p:nvPr/>
          </p:nvSpPr>
          <p:spPr>
            <a:xfrm>
              <a:off x="-18947625" y="3710075"/>
              <a:ext cx="159925" cy="67775"/>
            </a:xfrm>
            <a:custGeom>
              <a:avLst/>
              <a:gdLst/>
              <a:ahLst/>
              <a:cxnLst/>
              <a:rect l="l" t="t" r="r" b="b"/>
              <a:pathLst>
                <a:path w="6397" h="2711" extrusionOk="0">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8" name="Google Shape;9278;p89"/>
            <p:cNvSpPr/>
            <p:nvPr/>
          </p:nvSpPr>
          <p:spPr>
            <a:xfrm>
              <a:off x="-18949200" y="3773100"/>
              <a:ext cx="159125" cy="133925"/>
            </a:xfrm>
            <a:custGeom>
              <a:avLst/>
              <a:gdLst/>
              <a:ahLst/>
              <a:cxnLst/>
              <a:rect l="l" t="t" r="r" b="b"/>
              <a:pathLst>
                <a:path w="6365" h="5357" extrusionOk="0">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79" name="Google Shape;9279;p89"/>
          <p:cNvGrpSpPr/>
          <p:nvPr/>
        </p:nvGrpSpPr>
        <p:grpSpPr>
          <a:xfrm>
            <a:off x="4071911" y="2797422"/>
            <a:ext cx="450470" cy="448180"/>
            <a:chOff x="-19020075" y="4084200"/>
            <a:chExt cx="304825" cy="303275"/>
          </a:xfrm>
        </p:grpSpPr>
        <p:sp>
          <p:nvSpPr>
            <p:cNvPr id="9280" name="Google Shape;9280;p89"/>
            <p:cNvSpPr/>
            <p:nvPr/>
          </p:nvSpPr>
          <p:spPr>
            <a:xfrm>
              <a:off x="-18962575" y="4274800"/>
              <a:ext cx="103975" cy="94550"/>
            </a:xfrm>
            <a:custGeom>
              <a:avLst/>
              <a:gdLst/>
              <a:ahLst/>
              <a:cxnLst/>
              <a:rect l="l" t="t" r="r" b="b"/>
              <a:pathLst>
                <a:path w="4159" h="3782" extrusionOk="0">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1" name="Google Shape;9281;p89"/>
            <p:cNvSpPr/>
            <p:nvPr/>
          </p:nvSpPr>
          <p:spPr>
            <a:xfrm>
              <a:off x="-18883025" y="4281900"/>
              <a:ext cx="78000" cy="105575"/>
            </a:xfrm>
            <a:custGeom>
              <a:avLst/>
              <a:gdLst/>
              <a:ahLst/>
              <a:cxnLst/>
              <a:rect l="l" t="t" r="r" b="b"/>
              <a:pathLst>
                <a:path w="3120" h="4223" extrusionOk="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2" name="Google Shape;9282;p89"/>
            <p:cNvSpPr/>
            <p:nvPr/>
          </p:nvSpPr>
          <p:spPr>
            <a:xfrm>
              <a:off x="-18809000" y="4281100"/>
              <a:ext cx="57525" cy="88250"/>
            </a:xfrm>
            <a:custGeom>
              <a:avLst/>
              <a:gdLst/>
              <a:ahLst/>
              <a:cxnLst/>
              <a:rect l="l" t="t" r="r" b="b"/>
              <a:pathLst>
                <a:path w="2301" h="3530" extrusionOk="0">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3" name="Google Shape;9283;p89"/>
            <p:cNvSpPr/>
            <p:nvPr/>
          </p:nvSpPr>
          <p:spPr>
            <a:xfrm>
              <a:off x="-18770400" y="4263000"/>
              <a:ext cx="55150" cy="66975"/>
            </a:xfrm>
            <a:custGeom>
              <a:avLst/>
              <a:gdLst/>
              <a:ahLst/>
              <a:cxnLst/>
              <a:rect l="l" t="t" r="r" b="b"/>
              <a:pathLst>
                <a:path w="2206" h="2679" extrusionOk="0">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4" name="Google Shape;9284;p89"/>
            <p:cNvSpPr/>
            <p:nvPr/>
          </p:nvSpPr>
          <p:spPr>
            <a:xfrm>
              <a:off x="-18768050" y="4227550"/>
              <a:ext cx="52025" cy="31525"/>
            </a:xfrm>
            <a:custGeom>
              <a:avLst/>
              <a:gdLst/>
              <a:ahLst/>
              <a:cxnLst/>
              <a:rect l="l" t="t" r="r" b="b"/>
              <a:pathLst>
                <a:path w="2081" h="1261" extrusionOk="0">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5" name="Google Shape;9285;p89"/>
            <p:cNvSpPr/>
            <p:nvPr/>
          </p:nvSpPr>
          <p:spPr>
            <a:xfrm>
              <a:off x="-19000400" y="4262200"/>
              <a:ext cx="106350" cy="52800"/>
            </a:xfrm>
            <a:custGeom>
              <a:avLst/>
              <a:gdLst/>
              <a:ahLst/>
              <a:cxnLst/>
              <a:rect l="l" t="t" r="r" b="b"/>
              <a:pathLst>
                <a:path w="4254" h="2112" extrusionOk="0">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6" name="Google Shape;9286;p89"/>
            <p:cNvSpPr/>
            <p:nvPr/>
          </p:nvSpPr>
          <p:spPr>
            <a:xfrm>
              <a:off x="-18912175" y="4173200"/>
              <a:ext cx="18125" cy="35475"/>
            </a:xfrm>
            <a:custGeom>
              <a:avLst/>
              <a:gdLst/>
              <a:ahLst/>
              <a:cxnLst/>
              <a:rect l="l" t="t" r="r" b="b"/>
              <a:pathLst>
                <a:path w="725" h="1419" extrusionOk="0">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7" name="Google Shape;9287;p89"/>
            <p:cNvSpPr/>
            <p:nvPr/>
          </p:nvSpPr>
          <p:spPr>
            <a:xfrm>
              <a:off x="-19001975" y="4173200"/>
              <a:ext cx="18150" cy="35475"/>
            </a:xfrm>
            <a:custGeom>
              <a:avLst/>
              <a:gdLst/>
              <a:ahLst/>
              <a:cxnLst/>
              <a:rect l="l" t="t" r="r" b="b"/>
              <a:pathLst>
                <a:path w="726" h="1419" extrusionOk="0">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8" name="Google Shape;9288;p89"/>
            <p:cNvSpPr/>
            <p:nvPr/>
          </p:nvSpPr>
          <p:spPr>
            <a:xfrm>
              <a:off x="-19020075" y="4084200"/>
              <a:ext cx="143375" cy="178025"/>
            </a:xfrm>
            <a:custGeom>
              <a:avLst/>
              <a:gdLst/>
              <a:ahLst/>
              <a:cxnLst/>
              <a:rect l="l" t="t" r="r" b="b"/>
              <a:pathLst>
                <a:path w="5735" h="7121" extrusionOk="0">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89" name="Google Shape;9289;p89"/>
          <p:cNvGrpSpPr/>
          <p:nvPr/>
        </p:nvGrpSpPr>
        <p:grpSpPr>
          <a:xfrm>
            <a:off x="6889176" y="1689001"/>
            <a:ext cx="396937" cy="450470"/>
            <a:chOff x="-17149475" y="3309200"/>
            <a:chExt cx="268600" cy="304825"/>
          </a:xfrm>
        </p:grpSpPr>
        <p:sp>
          <p:nvSpPr>
            <p:cNvPr id="9290" name="Google Shape;9290;p89"/>
            <p:cNvSpPr/>
            <p:nvPr/>
          </p:nvSpPr>
          <p:spPr>
            <a:xfrm>
              <a:off x="-17021100" y="3309200"/>
              <a:ext cx="102425" cy="72475"/>
            </a:xfrm>
            <a:custGeom>
              <a:avLst/>
              <a:gdLst/>
              <a:ahLst/>
              <a:cxnLst/>
              <a:rect l="l" t="t" r="r" b="b"/>
              <a:pathLst>
                <a:path w="4097" h="2899" extrusionOk="0">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1" name="Google Shape;9291;p89"/>
            <p:cNvSpPr/>
            <p:nvPr/>
          </p:nvSpPr>
          <p:spPr>
            <a:xfrm>
              <a:off x="-17149475" y="3346200"/>
              <a:ext cx="268600" cy="267825"/>
            </a:xfrm>
            <a:custGeom>
              <a:avLst/>
              <a:gdLst/>
              <a:ahLst/>
              <a:cxnLst/>
              <a:rect l="l" t="t" r="r" b="b"/>
              <a:pathLst>
                <a:path w="10744" h="10713" extrusionOk="0">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92" name="Google Shape;9292;p89"/>
          <p:cNvGrpSpPr/>
          <p:nvPr/>
        </p:nvGrpSpPr>
        <p:grpSpPr>
          <a:xfrm>
            <a:off x="6862982" y="2258120"/>
            <a:ext cx="449325" cy="420249"/>
            <a:chOff x="-17168375" y="3692750"/>
            <a:chExt cx="304050" cy="284375"/>
          </a:xfrm>
        </p:grpSpPr>
        <p:sp>
          <p:nvSpPr>
            <p:cNvPr id="9293" name="Google Shape;9293;p89"/>
            <p:cNvSpPr/>
            <p:nvPr/>
          </p:nvSpPr>
          <p:spPr>
            <a:xfrm>
              <a:off x="-16963600" y="3694325"/>
              <a:ext cx="99275" cy="92175"/>
            </a:xfrm>
            <a:custGeom>
              <a:avLst/>
              <a:gdLst/>
              <a:ahLst/>
              <a:cxnLst/>
              <a:rect l="l" t="t" r="r" b="b"/>
              <a:pathLst>
                <a:path w="3971" h="3687" extrusionOk="0">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4" name="Google Shape;9294;p89"/>
            <p:cNvSpPr/>
            <p:nvPr/>
          </p:nvSpPr>
          <p:spPr>
            <a:xfrm>
              <a:off x="-17102225" y="3817525"/>
              <a:ext cx="61475" cy="69650"/>
            </a:xfrm>
            <a:custGeom>
              <a:avLst/>
              <a:gdLst/>
              <a:ahLst/>
              <a:cxnLst/>
              <a:rect l="l" t="t" r="r" b="b"/>
              <a:pathLst>
                <a:path w="2459" h="2786" extrusionOk="0">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5" name="Google Shape;9295;p89"/>
            <p:cNvSpPr/>
            <p:nvPr/>
          </p:nvSpPr>
          <p:spPr>
            <a:xfrm>
              <a:off x="-17064400" y="3870925"/>
              <a:ext cx="93750" cy="106200"/>
            </a:xfrm>
            <a:custGeom>
              <a:avLst/>
              <a:gdLst/>
              <a:ahLst/>
              <a:cxnLst/>
              <a:rect l="l" t="t" r="r" b="b"/>
              <a:pathLst>
                <a:path w="3750" h="4248" extrusionOk="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6" name="Google Shape;9296;p89"/>
            <p:cNvSpPr/>
            <p:nvPr/>
          </p:nvSpPr>
          <p:spPr>
            <a:xfrm>
              <a:off x="-17025025" y="3907200"/>
              <a:ext cx="15775" cy="13200"/>
            </a:xfrm>
            <a:custGeom>
              <a:avLst/>
              <a:gdLst/>
              <a:ahLst/>
              <a:cxnLst/>
              <a:rect l="l" t="t" r="r" b="b"/>
              <a:pathLst>
                <a:path w="631" h="528" extrusionOk="0">
                  <a:moveTo>
                    <a:pt x="327" y="0"/>
                  </a:moveTo>
                  <a:cubicBezTo>
                    <a:pt x="189" y="0"/>
                    <a:pt x="48" y="71"/>
                    <a:pt x="0" y="213"/>
                  </a:cubicBezTo>
                  <a:lnTo>
                    <a:pt x="315" y="528"/>
                  </a:lnTo>
                  <a:lnTo>
                    <a:pt x="630" y="213"/>
                  </a:lnTo>
                  <a:cubicBezTo>
                    <a:pt x="599" y="71"/>
                    <a:pt x="465" y="0"/>
                    <a:pt x="3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7" name="Google Shape;9297;p89"/>
            <p:cNvSpPr/>
            <p:nvPr/>
          </p:nvSpPr>
          <p:spPr>
            <a:xfrm>
              <a:off x="-16995100" y="3817825"/>
              <a:ext cx="63025" cy="69900"/>
            </a:xfrm>
            <a:custGeom>
              <a:avLst/>
              <a:gdLst/>
              <a:ahLst/>
              <a:cxnLst/>
              <a:rect l="l" t="t" r="r" b="b"/>
              <a:pathLst>
                <a:path w="2521" h="2796" extrusionOk="0">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8" name="Google Shape;9298;p89"/>
            <p:cNvSpPr/>
            <p:nvPr/>
          </p:nvSpPr>
          <p:spPr>
            <a:xfrm>
              <a:off x="-17150275" y="3728200"/>
              <a:ext cx="267825" cy="236300"/>
            </a:xfrm>
            <a:custGeom>
              <a:avLst/>
              <a:gdLst/>
              <a:ahLst/>
              <a:cxnLst/>
              <a:rect l="l" t="t" r="r" b="b"/>
              <a:pathLst>
                <a:path w="10713" h="9452" extrusionOk="0">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9" name="Google Shape;9299;p89"/>
            <p:cNvSpPr/>
            <p:nvPr/>
          </p:nvSpPr>
          <p:spPr>
            <a:xfrm>
              <a:off x="-17168375" y="3692750"/>
              <a:ext cx="99250" cy="92975"/>
            </a:xfrm>
            <a:custGeom>
              <a:avLst/>
              <a:gdLst/>
              <a:ahLst/>
              <a:cxnLst/>
              <a:rect l="l" t="t" r="r" b="b"/>
              <a:pathLst>
                <a:path w="3970" h="3719" extrusionOk="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00" name="Google Shape;9300;p89"/>
          <p:cNvGrpSpPr/>
          <p:nvPr/>
        </p:nvGrpSpPr>
        <p:grpSpPr>
          <a:xfrm>
            <a:off x="6859491" y="2796852"/>
            <a:ext cx="456308" cy="449325"/>
            <a:chOff x="-17170750" y="4058800"/>
            <a:chExt cx="308775" cy="304050"/>
          </a:xfrm>
        </p:grpSpPr>
        <p:sp>
          <p:nvSpPr>
            <p:cNvPr id="9301" name="Google Shape;9301;p89"/>
            <p:cNvSpPr/>
            <p:nvPr/>
          </p:nvSpPr>
          <p:spPr>
            <a:xfrm>
              <a:off x="-17041575" y="4058800"/>
              <a:ext cx="49650" cy="49850"/>
            </a:xfrm>
            <a:custGeom>
              <a:avLst/>
              <a:gdLst/>
              <a:ahLst/>
              <a:cxnLst/>
              <a:rect l="l" t="t" r="r" b="b"/>
              <a:pathLst>
                <a:path w="1986" h="1994" extrusionOk="0">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2" name="Google Shape;9302;p89"/>
            <p:cNvSpPr/>
            <p:nvPr/>
          </p:nvSpPr>
          <p:spPr>
            <a:xfrm>
              <a:off x="-17041575" y="4312625"/>
              <a:ext cx="49650" cy="50225"/>
            </a:xfrm>
            <a:custGeom>
              <a:avLst/>
              <a:gdLst/>
              <a:ahLst/>
              <a:cxnLst/>
              <a:rect l="l" t="t" r="r" b="b"/>
              <a:pathLst>
                <a:path w="1986" h="2009" extrusionOk="0">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3" name="Google Shape;9303;p89"/>
            <p:cNvSpPr/>
            <p:nvPr/>
          </p:nvSpPr>
          <p:spPr>
            <a:xfrm>
              <a:off x="-17170750" y="4186600"/>
              <a:ext cx="52800" cy="48075"/>
            </a:xfrm>
            <a:custGeom>
              <a:avLst/>
              <a:gdLst/>
              <a:ahLst/>
              <a:cxnLst/>
              <a:rect l="l" t="t" r="r" b="b"/>
              <a:pathLst>
                <a:path w="2112" h="1923" extrusionOk="0">
                  <a:moveTo>
                    <a:pt x="1639" y="0"/>
                  </a:moveTo>
                  <a:lnTo>
                    <a:pt x="284" y="630"/>
                  </a:lnTo>
                  <a:cubicBezTo>
                    <a:pt x="1" y="788"/>
                    <a:pt x="1" y="1135"/>
                    <a:pt x="284" y="1261"/>
                  </a:cubicBezTo>
                  <a:lnTo>
                    <a:pt x="1639" y="1922"/>
                  </a:lnTo>
                  <a:lnTo>
                    <a:pt x="1639" y="1891"/>
                  </a:lnTo>
                  <a:lnTo>
                    <a:pt x="2112" y="946"/>
                  </a:lnTo>
                  <a:lnTo>
                    <a:pt x="16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4" name="Google Shape;9304;p89"/>
            <p:cNvSpPr/>
            <p:nvPr/>
          </p:nvSpPr>
          <p:spPr>
            <a:xfrm>
              <a:off x="-16914775" y="4185025"/>
              <a:ext cx="52800" cy="49650"/>
            </a:xfrm>
            <a:custGeom>
              <a:avLst/>
              <a:gdLst/>
              <a:ahLst/>
              <a:cxnLst/>
              <a:rect l="l" t="t" r="r" b="b"/>
              <a:pathLst>
                <a:path w="2112" h="1986" extrusionOk="0">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5" name="Google Shape;9305;p89"/>
            <p:cNvSpPr/>
            <p:nvPr/>
          </p:nvSpPr>
          <p:spPr>
            <a:xfrm>
              <a:off x="-17127800" y="4273225"/>
              <a:ext cx="47650" cy="46500"/>
            </a:xfrm>
            <a:custGeom>
              <a:avLst/>
              <a:gdLst/>
              <a:ahLst/>
              <a:cxnLst/>
              <a:rect l="l" t="t" r="r" b="b"/>
              <a:pathLst>
                <a:path w="1906" h="1860" extrusionOk="0">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6" name="Google Shape;9306;p89"/>
            <p:cNvSpPr/>
            <p:nvPr/>
          </p:nvSpPr>
          <p:spPr>
            <a:xfrm>
              <a:off x="-16952575" y="4100775"/>
              <a:ext cx="47675" cy="47250"/>
            </a:xfrm>
            <a:custGeom>
              <a:avLst/>
              <a:gdLst/>
              <a:ahLst/>
              <a:cxnLst/>
              <a:rect l="l" t="t" r="r" b="b"/>
              <a:pathLst>
                <a:path w="1907" h="1890" extrusionOk="0">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7" name="Google Shape;9307;p89"/>
            <p:cNvSpPr/>
            <p:nvPr/>
          </p:nvSpPr>
          <p:spPr>
            <a:xfrm>
              <a:off x="-16954150" y="4273225"/>
              <a:ext cx="49200" cy="47800"/>
            </a:xfrm>
            <a:custGeom>
              <a:avLst/>
              <a:gdLst/>
              <a:ahLst/>
              <a:cxnLst/>
              <a:rect l="l" t="t" r="r" b="b"/>
              <a:pathLst>
                <a:path w="1968" h="1912" extrusionOk="0">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8" name="Google Shape;9308;p89"/>
            <p:cNvSpPr/>
            <p:nvPr/>
          </p:nvSpPr>
          <p:spPr>
            <a:xfrm>
              <a:off x="-17128625" y="4101275"/>
              <a:ext cx="48475" cy="46750"/>
            </a:xfrm>
            <a:custGeom>
              <a:avLst/>
              <a:gdLst/>
              <a:ahLst/>
              <a:cxnLst/>
              <a:rect l="l" t="t" r="r" b="b"/>
              <a:pathLst>
                <a:path w="1939" h="1870" extrusionOk="0">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9" name="Google Shape;9309;p89"/>
            <p:cNvSpPr/>
            <p:nvPr/>
          </p:nvSpPr>
          <p:spPr>
            <a:xfrm>
              <a:off x="-17043150" y="4183450"/>
              <a:ext cx="52800" cy="52800"/>
            </a:xfrm>
            <a:custGeom>
              <a:avLst/>
              <a:gdLst/>
              <a:ahLst/>
              <a:cxnLst/>
              <a:rect l="l" t="t" r="r" b="b"/>
              <a:pathLst>
                <a:path w="2112" h="2112" extrusionOk="0">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0" name="Google Shape;9310;p89"/>
            <p:cNvSpPr/>
            <p:nvPr/>
          </p:nvSpPr>
          <p:spPr>
            <a:xfrm>
              <a:off x="-17070725" y="4111975"/>
              <a:ext cx="44925" cy="60475"/>
            </a:xfrm>
            <a:custGeom>
              <a:avLst/>
              <a:gdLst/>
              <a:ahLst/>
              <a:cxnLst/>
              <a:rect l="l" t="t" r="r" b="b"/>
              <a:pathLst>
                <a:path w="1797" h="2419" extrusionOk="0">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1" name="Google Shape;9311;p89"/>
            <p:cNvSpPr/>
            <p:nvPr/>
          </p:nvSpPr>
          <p:spPr>
            <a:xfrm>
              <a:off x="-16979350" y="4156675"/>
              <a:ext cx="60675" cy="45700"/>
            </a:xfrm>
            <a:custGeom>
              <a:avLst/>
              <a:gdLst/>
              <a:ahLst/>
              <a:cxnLst/>
              <a:rect l="l" t="t" r="r" b="b"/>
              <a:pathLst>
                <a:path w="2427" h="1828" extrusionOk="0">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2" name="Google Shape;9312;p89"/>
            <p:cNvSpPr/>
            <p:nvPr/>
          </p:nvSpPr>
          <p:spPr>
            <a:xfrm>
              <a:off x="-17116400" y="4155875"/>
              <a:ext cx="63050" cy="44125"/>
            </a:xfrm>
            <a:custGeom>
              <a:avLst/>
              <a:gdLst/>
              <a:ahLst/>
              <a:cxnLst/>
              <a:rect l="l" t="t" r="r" b="b"/>
              <a:pathLst>
                <a:path w="2522" h="1765" extrusionOk="0">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3" name="Google Shape;9313;p89"/>
            <p:cNvSpPr/>
            <p:nvPr/>
          </p:nvSpPr>
          <p:spPr>
            <a:xfrm>
              <a:off x="-17007700" y="4112450"/>
              <a:ext cx="44925" cy="60775"/>
            </a:xfrm>
            <a:custGeom>
              <a:avLst/>
              <a:gdLst/>
              <a:ahLst/>
              <a:cxnLst/>
              <a:rect l="l" t="t" r="r" b="b"/>
              <a:pathLst>
                <a:path w="1797" h="2431" extrusionOk="0">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4" name="Google Shape;9314;p89"/>
            <p:cNvSpPr/>
            <p:nvPr/>
          </p:nvSpPr>
          <p:spPr>
            <a:xfrm>
              <a:off x="-17007700" y="4248025"/>
              <a:ext cx="44925" cy="61475"/>
            </a:xfrm>
            <a:custGeom>
              <a:avLst/>
              <a:gdLst/>
              <a:ahLst/>
              <a:cxnLst/>
              <a:rect l="l" t="t" r="r" b="b"/>
              <a:pathLst>
                <a:path w="1797" h="2459" extrusionOk="0">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5" name="Google Shape;9315;p89"/>
            <p:cNvSpPr/>
            <p:nvPr/>
          </p:nvSpPr>
          <p:spPr>
            <a:xfrm>
              <a:off x="-16980125" y="4219675"/>
              <a:ext cx="61450" cy="45700"/>
            </a:xfrm>
            <a:custGeom>
              <a:avLst/>
              <a:gdLst/>
              <a:ahLst/>
              <a:cxnLst/>
              <a:rect l="l" t="t" r="r" b="b"/>
              <a:pathLst>
                <a:path w="2458" h="1828" extrusionOk="0">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6" name="Google Shape;9316;p89"/>
            <p:cNvSpPr/>
            <p:nvPr/>
          </p:nvSpPr>
          <p:spPr>
            <a:xfrm>
              <a:off x="-17070725" y="4247250"/>
              <a:ext cx="44925" cy="61300"/>
            </a:xfrm>
            <a:custGeom>
              <a:avLst/>
              <a:gdLst/>
              <a:ahLst/>
              <a:cxnLst/>
              <a:rect l="l" t="t" r="r" b="b"/>
              <a:pathLst>
                <a:path w="1797" h="2452" extrusionOk="0">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7" name="Google Shape;9317;p89"/>
            <p:cNvSpPr/>
            <p:nvPr/>
          </p:nvSpPr>
          <p:spPr>
            <a:xfrm>
              <a:off x="-17115600" y="4218900"/>
              <a:ext cx="61450" cy="44900"/>
            </a:xfrm>
            <a:custGeom>
              <a:avLst/>
              <a:gdLst/>
              <a:ahLst/>
              <a:cxnLst/>
              <a:rect l="l" t="t" r="r" b="b"/>
              <a:pathLst>
                <a:path w="2458" h="1796" extrusionOk="0">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18" name="Google Shape;9318;p89"/>
          <p:cNvGrpSpPr/>
          <p:nvPr/>
        </p:nvGrpSpPr>
        <p:grpSpPr>
          <a:xfrm>
            <a:off x="5721388" y="3343358"/>
            <a:ext cx="450470" cy="446998"/>
            <a:chOff x="-15688425" y="3707725"/>
            <a:chExt cx="304825" cy="302475"/>
          </a:xfrm>
        </p:grpSpPr>
        <p:sp>
          <p:nvSpPr>
            <p:cNvPr id="9319" name="Google Shape;9319;p89"/>
            <p:cNvSpPr/>
            <p:nvPr/>
          </p:nvSpPr>
          <p:spPr>
            <a:xfrm>
              <a:off x="-15687650" y="3884950"/>
              <a:ext cx="304050" cy="125250"/>
            </a:xfrm>
            <a:custGeom>
              <a:avLst/>
              <a:gdLst/>
              <a:ahLst/>
              <a:cxnLst/>
              <a:rect l="l" t="t" r="r" b="b"/>
              <a:pathLst>
                <a:path w="12162" h="5010" extrusionOk="0">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0" name="Google Shape;9320;p89"/>
            <p:cNvSpPr/>
            <p:nvPr/>
          </p:nvSpPr>
          <p:spPr>
            <a:xfrm>
              <a:off x="-15634875" y="3956600"/>
              <a:ext cx="49650" cy="18150"/>
            </a:xfrm>
            <a:custGeom>
              <a:avLst/>
              <a:gdLst/>
              <a:ahLst/>
              <a:cxnLst/>
              <a:rect l="l" t="t" r="r" b="b"/>
              <a:pathLst>
                <a:path w="1986" h="726" extrusionOk="0">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1" name="Google Shape;9321;p89"/>
            <p:cNvSpPr/>
            <p:nvPr/>
          </p:nvSpPr>
          <p:spPr>
            <a:xfrm>
              <a:off x="-15434025" y="3920375"/>
              <a:ext cx="31525" cy="18150"/>
            </a:xfrm>
            <a:custGeom>
              <a:avLst/>
              <a:gdLst/>
              <a:ahLst/>
              <a:cxnLst/>
              <a:rect l="l" t="t" r="r" b="b"/>
              <a:pathLst>
                <a:path w="1261" h="726" extrusionOk="0">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2" name="Google Shape;9322;p89"/>
            <p:cNvSpPr/>
            <p:nvPr/>
          </p:nvSpPr>
          <p:spPr>
            <a:xfrm>
              <a:off x="-15436400" y="3974725"/>
              <a:ext cx="52800" cy="17350"/>
            </a:xfrm>
            <a:custGeom>
              <a:avLst/>
              <a:gdLst/>
              <a:ahLst/>
              <a:cxnLst/>
              <a:rect l="l" t="t" r="r" b="b"/>
              <a:pathLst>
                <a:path w="2112" h="694" extrusionOk="0">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3" name="Google Shape;9323;p89"/>
            <p:cNvSpPr/>
            <p:nvPr/>
          </p:nvSpPr>
          <p:spPr>
            <a:xfrm>
              <a:off x="-15688425" y="3992050"/>
              <a:ext cx="54350" cy="18150"/>
            </a:xfrm>
            <a:custGeom>
              <a:avLst/>
              <a:gdLst/>
              <a:ahLst/>
              <a:cxnLst/>
              <a:rect l="l" t="t" r="r" b="b"/>
              <a:pathLst>
                <a:path w="2174" h="726" extrusionOk="0">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4" name="Google Shape;9324;p89"/>
            <p:cNvSpPr/>
            <p:nvPr/>
          </p:nvSpPr>
          <p:spPr>
            <a:xfrm>
              <a:off x="-15664800" y="3707725"/>
              <a:ext cx="252850" cy="161475"/>
            </a:xfrm>
            <a:custGeom>
              <a:avLst/>
              <a:gdLst/>
              <a:ahLst/>
              <a:cxnLst/>
              <a:rect l="l" t="t" r="r" b="b"/>
              <a:pathLst>
                <a:path w="10114" h="6459" extrusionOk="0">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25" name="Google Shape;9325;p89"/>
          <p:cNvGrpSpPr/>
          <p:nvPr/>
        </p:nvGrpSpPr>
        <p:grpSpPr>
          <a:xfrm>
            <a:off x="1865544" y="1690441"/>
            <a:ext cx="451653" cy="447589"/>
            <a:chOff x="-20572500" y="3319025"/>
            <a:chExt cx="305625" cy="302875"/>
          </a:xfrm>
        </p:grpSpPr>
        <p:sp>
          <p:nvSpPr>
            <p:cNvPr id="9326" name="Google Shape;9326;p89"/>
            <p:cNvSpPr/>
            <p:nvPr/>
          </p:nvSpPr>
          <p:spPr>
            <a:xfrm>
              <a:off x="-20429150" y="3569900"/>
              <a:ext cx="18150" cy="52000"/>
            </a:xfrm>
            <a:custGeom>
              <a:avLst/>
              <a:gdLst/>
              <a:ahLst/>
              <a:cxnLst/>
              <a:rect l="l" t="t" r="r" b="b"/>
              <a:pathLst>
                <a:path w="726" h="2080" extrusionOk="0">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7" name="Google Shape;9327;p89"/>
            <p:cNvSpPr/>
            <p:nvPr/>
          </p:nvSpPr>
          <p:spPr>
            <a:xfrm>
              <a:off x="-20572500" y="3319025"/>
              <a:ext cx="305625" cy="267350"/>
            </a:xfrm>
            <a:custGeom>
              <a:avLst/>
              <a:gdLst/>
              <a:ahLst/>
              <a:cxnLst/>
              <a:rect l="l" t="t" r="r" b="b"/>
              <a:pathLst>
                <a:path w="12225" h="10694" extrusionOk="0">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28" name="Google Shape;9328;p89"/>
          <p:cNvGrpSpPr/>
          <p:nvPr/>
        </p:nvGrpSpPr>
        <p:grpSpPr>
          <a:xfrm>
            <a:off x="1866708" y="2305410"/>
            <a:ext cx="449325" cy="325670"/>
            <a:chOff x="-20571700" y="3722875"/>
            <a:chExt cx="304050" cy="220375"/>
          </a:xfrm>
        </p:grpSpPr>
        <p:sp>
          <p:nvSpPr>
            <p:cNvPr id="9329" name="Google Shape;9329;p89"/>
            <p:cNvSpPr/>
            <p:nvPr/>
          </p:nvSpPr>
          <p:spPr>
            <a:xfrm>
              <a:off x="-20333850" y="3728200"/>
              <a:ext cx="66200" cy="35475"/>
            </a:xfrm>
            <a:custGeom>
              <a:avLst/>
              <a:gdLst/>
              <a:ahLst/>
              <a:cxnLst/>
              <a:rect l="l" t="t" r="r" b="b"/>
              <a:pathLst>
                <a:path w="2648" h="1419" extrusionOk="0">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0" name="Google Shape;9330;p89"/>
            <p:cNvSpPr/>
            <p:nvPr/>
          </p:nvSpPr>
          <p:spPr>
            <a:xfrm>
              <a:off x="-20571700" y="3782550"/>
              <a:ext cx="49650" cy="51225"/>
            </a:xfrm>
            <a:custGeom>
              <a:avLst/>
              <a:gdLst/>
              <a:ahLst/>
              <a:cxnLst/>
              <a:rect l="l" t="t" r="r" b="b"/>
              <a:pathLst>
                <a:path w="1986" h="2049" extrusionOk="0">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1" name="Google Shape;9331;p89"/>
            <p:cNvSpPr/>
            <p:nvPr/>
          </p:nvSpPr>
          <p:spPr>
            <a:xfrm>
              <a:off x="-20320450" y="3782550"/>
              <a:ext cx="52800" cy="52800"/>
            </a:xfrm>
            <a:custGeom>
              <a:avLst/>
              <a:gdLst/>
              <a:ahLst/>
              <a:cxnLst/>
              <a:rect l="l" t="t" r="r" b="b"/>
              <a:pathLst>
                <a:path w="2112" h="2112" extrusionOk="0">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2" name="Google Shape;9332;p89"/>
            <p:cNvSpPr/>
            <p:nvPr/>
          </p:nvSpPr>
          <p:spPr>
            <a:xfrm>
              <a:off x="-20571700" y="3722875"/>
              <a:ext cx="178025" cy="220375"/>
            </a:xfrm>
            <a:custGeom>
              <a:avLst/>
              <a:gdLst/>
              <a:ahLst/>
              <a:cxnLst/>
              <a:rect l="l" t="t" r="r" b="b"/>
              <a:pathLst>
                <a:path w="7121" h="8815" extrusionOk="0">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3" name="Google Shape;9333;p89"/>
            <p:cNvSpPr/>
            <p:nvPr/>
          </p:nvSpPr>
          <p:spPr>
            <a:xfrm>
              <a:off x="-20404725" y="3782550"/>
              <a:ext cx="28375" cy="41775"/>
            </a:xfrm>
            <a:custGeom>
              <a:avLst/>
              <a:gdLst/>
              <a:ahLst/>
              <a:cxnLst/>
              <a:rect l="l" t="t" r="r" b="b"/>
              <a:pathLst>
                <a:path w="1135" h="1671" extrusionOk="0">
                  <a:moveTo>
                    <a:pt x="0" y="0"/>
                  </a:moveTo>
                  <a:lnTo>
                    <a:pt x="820" y="1387"/>
                  </a:lnTo>
                  <a:cubicBezTo>
                    <a:pt x="914" y="1450"/>
                    <a:pt x="914" y="1576"/>
                    <a:pt x="946" y="1670"/>
                  </a:cubicBezTo>
                  <a:cubicBezTo>
                    <a:pt x="1072" y="1513"/>
                    <a:pt x="1135" y="1292"/>
                    <a:pt x="1135" y="1072"/>
                  </a:cubicBezTo>
                  <a:lnTo>
                    <a:pt x="11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4" name="Google Shape;9334;p89"/>
            <p:cNvSpPr/>
            <p:nvPr/>
          </p:nvSpPr>
          <p:spPr>
            <a:xfrm>
              <a:off x="-20502400" y="3887300"/>
              <a:ext cx="1600" cy="25"/>
            </a:xfrm>
            <a:custGeom>
              <a:avLst/>
              <a:gdLst/>
              <a:ahLst/>
              <a:cxnLst/>
              <a:rect l="l" t="t" r="r" b="b"/>
              <a:pathLst>
                <a:path w="64" h="1" extrusionOk="0">
                  <a:moveTo>
                    <a:pt x="64" y="1"/>
                  </a:moveTo>
                  <a:cubicBezTo>
                    <a:pt x="1" y="1"/>
                    <a:pt x="1" y="1"/>
                    <a:pt x="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5" name="Google Shape;9335;p89"/>
            <p:cNvSpPr/>
            <p:nvPr/>
          </p:nvSpPr>
          <p:spPr>
            <a:xfrm>
              <a:off x="-20500825" y="3782550"/>
              <a:ext cx="220575" cy="159125"/>
            </a:xfrm>
            <a:custGeom>
              <a:avLst/>
              <a:gdLst/>
              <a:ahLst/>
              <a:cxnLst/>
              <a:rect l="l" t="t" r="r" b="b"/>
              <a:pathLst>
                <a:path w="8823" h="6365" extrusionOk="0">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36" name="Google Shape;9336;p89"/>
          <p:cNvGrpSpPr/>
          <p:nvPr/>
        </p:nvGrpSpPr>
        <p:grpSpPr>
          <a:xfrm>
            <a:off x="1866135" y="2796278"/>
            <a:ext cx="450470" cy="450470"/>
            <a:chOff x="-20571700" y="4066875"/>
            <a:chExt cx="304825" cy="304825"/>
          </a:xfrm>
        </p:grpSpPr>
        <p:sp>
          <p:nvSpPr>
            <p:cNvPr id="9337" name="Google Shape;9337;p89"/>
            <p:cNvSpPr/>
            <p:nvPr/>
          </p:nvSpPr>
          <p:spPr>
            <a:xfrm>
              <a:off x="-20385825" y="4211025"/>
              <a:ext cx="118950" cy="160675"/>
            </a:xfrm>
            <a:custGeom>
              <a:avLst/>
              <a:gdLst/>
              <a:ahLst/>
              <a:cxnLst/>
              <a:rect l="l" t="t" r="r" b="b"/>
              <a:pathLst>
                <a:path w="4758" h="6427" extrusionOk="0">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8" name="Google Shape;9338;p89"/>
            <p:cNvSpPr/>
            <p:nvPr/>
          </p:nvSpPr>
          <p:spPr>
            <a:xfrm>
              <a:off x="-20412600" y="4084875"/>
              <a:ext cx="109500" cy="89925"/>
            </a:xfrm>
            <a:custGeom>
              <a:avLst/>
              <a:gdLst/>
              <a:ahLst/>
              <a:cxnLst/>
              <a:rect l="l" t="t" r="r" b="b"/>
              <a:pathLst>
                <a:path w="4380" h="3597" extrusionOk="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9" name="Google Shape;9339;p89"/>
            <p:cNvSpPr/>
            <p:nvPr/>
          </p:nvSpPr>
          <p:spPr>
            <a:xfrm>
              <a:off x="-20332275" y="4066875"/>
              <a:ext cx="64625" cy="80375"/>
            </a:xfrm>
            <a:custGeom>
              <a:avLst/>
              <a:gdLst/>
              <a:ahLst/>
              <a:cxnLst/>
              <a:rect l="l" t="t" r="r" b="b"/>
              <a:pathLst>
                <a:path w="2585" h="3215" extrusionOk="0">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0" name="Google Shape;9340;p89"/>
            <p:cNvSpPr/>
            <p:nvPr/>
          </p:nvSpPr>
          <p:spPr>
            <a:xfrm>
              <a:off x="-20553575" y="4103900"/>
              <a:ext cx="107925" cy="89025"/>
            </a:xfrm>
            <a:custGeom>
              <a:avLst/>
              <a:gdLst/>
              <a:ahLst/>
              <a:cxnLst/>
              <a:rect l="l" t="t" r="r" b="b"/>
              <a:pathLst>
                <a:path w="4317" h="3561" extrusionOk="0">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1" name="Google Shape;9341;p89"/>
            <p:cNvSpPr/>
            <p:nvPr/>
          </p:nvSpPr>
          <p:spPr>
            <a:xfrm>
              <a:off x="-20515000" y="4168475"/>
              <a:ext cx="119750" cy="91400"/>
            </a:xfrm>
            <a:custGeom>
              <a:avLst/>
              <a:gdLst/>
              <a:ahLst/>
              <a:cxnLst/>
              <a:rect l="l" t="t" r="r" b="b"/>
              <a:pathLst>
                <a:path w="4790" h="3656" extrusionOk="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2" name="Google Shape;9342;p89"/>
            <p:cNvSpPr/>
            <p:nvPr/>
          </p:nvSpPr>
          <p:spPr>
            <a:xfrm>
              <a:off x="-20571700" y="4250400"/>
              <a:ext cx="233950" cy="120525"/>
            </a:xfrm>
            <a:custGeom>
              <a:avLst/>
              <a:gdLst/>
              <a:ahLst/>
              <a:cxnLst/>
              <a:rect l="l" t="t" r="r" b="b"/>
              <a:pathLst>
                <a:path w="9358" h="4821" extrusionOk="0">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43" name="Google Shape;9343;p89"/>
          <p:cNvGrpSpPr/>
          <p:nvPr/>
        </p:nvGrpSpPr>
        <p:grpSpPr>
          <a:xfrm>
            <a:off x="4632837" y="1688259"/>
            <a:ext cx="453980" cy="451948"/>
            <a:chOff x="-18645175" y="3334200"/>
            <a:chExt cx="307200" cy="305825"/>
          </a:xfrm>
        </p:grpSpPr>
        <p:sp>
          <p:nvSpPr>
            <p:cNvPr id="9344" name="Google Shape;9344;p89"/>
            <p:cNvSpPr/>
            <p:nvPr/>
          </p:nvSpPr>
          <p:spPr>
            <a:xfrm>
              <a:off x="-18627850" y="3424975"/>
              <a:ext cx="289875" cy="215050"/>
            </a:xfrm>
            <a:custGeom>
              <a:avLst/>
              <a:gdLst/>
              <a:ahLst/>
              <a:cxnLst/>
              <a:rect l="l" t="t" r="r" b="b"/>
              <a:pathLst>
                <a:path w="11595" h="8602" extrusionOk="0">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5" name="Google Shape;9345;p89"/>
            <p:cNvSpPr/>
            <p:nvPr/>
          </p:nvSpPr>
          <p:spPr>
            <a:xfrm>
              <a:off x="-18645175" y="3424975"/>
              <a:ext cx="141800" cy="159900"/>
            </a:xfrm>
            <a:custGeom>
              <a:avLst/>
              <a:gdLst/>
              <a:ahLst/>
              <a:cxnLst/>
              <a:rect l="l" t="t" r="r" b="b"/>
              <a:pathLst>
                <a:path w="5672" h="6396" extrusionOk="0">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6" name="Google Shape;9346;p89"/>
            <p:cNvSpPr/>
            <p:nvPr/>
          </p:nvSpPr>
          <p:spPr>
            <a:xfrm>
              <a:off x="-18466375" y="3334200"/>
              <a:ext cx="54350" cy="71100"/>
            </a:xfrm>
            <a:custGeom>
              <a:avLst/>
              <a:gdLst/>
              <a:ahLst/>
              <a:cxnLst/>
              <a:rect l="l" t="t" r="r" b="b"/>
              <a:pathLst>
                <a:path w="2174" h="2844" extrusionOk="0">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7" name="Google Shape;9347;p89"/>
            <p:cNvSpPr/>
            <p:nvPr/>
          </p:nvSpPr>
          <p:spPr>
            <a:xfrm>
              <a:off x="-18428575" y="3352500"/>
              <a:ext cx="87450" cy="82725"/>
            </a:xfrm>
            <a:custGeom>
              <a:avLst/>
              <a:gdLst/>
              <a:ahLst/>
              <a:cxnLst/>
              <a:rect l="l" t="t" r="r" b="b"/>
              <a:pathLst>
                <a:path w="3498" h="3309" extrusionOk="0">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8" name="Google Shape;9348;p89"/>
            <p:cNvSpPr/>
            <p:nvPr/>
          </p:nvSpPr>
          <p:spPr>
            <a:xfrm>
              <a:off x="-18645175" y="3334400"/>
              <a:ext cx="70900" cy="70900"/>
            </a:xfrm>
            <a:custGeom>
              <a:avLst/>
              <a:gdLst/>
              <a:ahLst/>
              <a:cxnLst/>
              <a:rect l="l" t="t" r="r" b="b"/>
              <a:pathLst>
                <a:path w="2836" h="2836" extrusionOk="0">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49" name="Google Shape;9349;p89"/>
          <p:cNvGrpSpPr/>
          <p:nvPr/>
        </p:nvGrpSpPr>
        <p:grpSpPr>
          <a:xfrm>
            <a:off x="4633429" y="2242989"/>
            <a:ext cx="452798" cy="450507"/>
            <a:chOff x="-18645175" y="3708500"/>
            <a:chExt cx="306400" cy="304850"/>
          </a:xfrm>
        </p:grpSpPr>
        <p:sp>
          <p:nvSpPr>
            <p:cNvPr id="9350" name="Google Shape;9350;p89"/>
            <p:cNvSpPr/>
            <p:nvPr/>
          </p:nvSpPr>
          <p:spPr>
            <a:xfrm>
              <a:off x="-18555375" y="38172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1" name="Google Shape;9351;p89"/>
            <p:cNvSpPr/>
            <p:nvPr/>
          </p:nvSpPr>
          <p:spPr>
            <a:xfrm>
              <a:off x="-18501825" y="3894000"/>
              <a:ext cx="18150" cy="16950"/>
            </a:xfrm>
            <a:custGeom>
              <a:avLst/>
              <a:gdLst/>
              <a:ahLst/>
              <a:cxnLst/>
              <a:rect l="l" t="t" r="r" b="b"/>
              <a:pathLst>
                <a:path w="726" h="678" extrusionOk="0">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2" name="Google Shape;9352;p89"/>
            <p:cNvSpPr/>
            <p:nvPr/>
          </p:nvSpPr>
          <p:spPr>
            <a:xfrm>
              <a:off x="-18546725" y="3835325"/>
              <a:ext cx="108725" cy="124450"/>
            </a:xfrm>
            <a:custGeom>
              <a:avLst/>
              <a:gdLst/>
              <a:ahLst/>
              <a:cxnLst/>
              <a:rect l="l" t="t" r="r" b="b"/>
              <a:pathLst>
                <a:path w="4349" h="4978" extrusionOk="0">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3" name="Google Shape;9353;p89"/>
            <p:cNvSpPr/>
            <p:nvPr/>
          </p:nvSpPr>
          <p:spPr>
            <a:xfrm>
              <a:off x="-18644375" y="3728200"/>
              <a:ext cx="305600" cy="285150"/>
            </a:xfrm>
            <a:custGeom>
              <a:avLst/>
              <a:gdLst/>
              <a:ahLst/>
              <a:cxnLst/>
              <a:rect l="l" t="t" r="r" b="b"/>
              <a:pathLst>
                <a:path w="12224" h="11406" extrusionOk="0">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4" name="Google Shape;9354;p89"/>
            <p:cNvSpPr/>
            <p:nvPr/>
          </p:nvSpPr>
          <p:spPr>
            <a:xfrm>
              <a:off x="-18448275" y="38172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5" name="Google Shape;9355;p89"/>
            <p:cNvSpPr/>
            <p:nvPr/>
          </p:nvSpPr>
          <p:spPr>
            <a:xfrm>
              <a:off x="-18645175" y="3708500"/>
              <a:ext cx="74050" cy="91400"/>
            </a:xfrm>
            <a:custGeom>
              <a:avLst/>
              <a:gdLst/>
              <a:ahLst/>
              <a:cxnLst/>
              <a:rect l="l" t="t" r="r" b="b"/>
              <a:pathLst>
                <a:path w="2962" h="3656" extrusionOk="0">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6" name="Google Shape;9356;p89"/>
            <p:cNvSpPr/>
            <p:nvPr/>
          </p:nvSpPr>
          <p:spPr>
            <a:xfrm>
              <a:off x="-18415975" y="3710075"/>
              <a:ext cx="74850" cy="92975"/>
            </a:xfrm>
            <a:custGeom>
              <a:avLst/>
              <a:gdLst/>
              <a:ahLst/>
              <a:cxnLst/>
              <a:rect l="l" t="t" r="r" b="b"/>
              <a:pathLst>
                <a:path w="2994" h="3719" extrusionOk="0">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57" name="Google Shape;9357;p89"/>
          <p:cNvGrpSpPr/>
          <p:nvPr/>
        </p:nvGrpSpPr>
        <p:grpSpPr>
          <a:xfrm>
            <a:off x="4631101" y="2795630"/>
            <a:ext cx="457453" cy="451763"/>
            <a:chOff x="-18647525" y="4082625"/>
            <a:chExt cx="309550" cy="305700"/>
          </a:xfrm>
        </p:grpSpPr>
        <p:sp>
          <p:nvSpPr>
            <p:cNvPr id="9358" name="Google Shape;9358;p89"/>
            <p:cNvSpPr/>
            <p:nvPr/>
          </p:nvSpPr>
          <p:spPr>
            <a:xfrm>
              <a:off x="-18609725" y="4082625"/>
              <a:ext cx="123675" cy="61475"/>
            </a:xfrm>
            <a:custGeom>
              <a:avLst/>
              <a:gdLst/>
              <a:ahLst/>
              <a:cxnLst/>
              <a:rect l="l" t="t" r="r" b="b"/>
              <a:pathLst>
                <a:path w="4947" h="2459" extrusionOk="0">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9" name="Google Shape;9359;p89"/>
            <p:cNvSpPr/>
            <p:nvPr/>
          </p:nvSpPr>
          <p:spPr>
            <a:xfrm>
              <a:off x="-18647525" y="4155875"/>
              <a:ext cx="148075" cy="195350"/>
            </a:xfrm>
            <a:custGeom>
              <a:avLst/>
              <a:gdLst/>
              <a:ahLst/>
              <a:cxnLst/>
              <a:rect l="l" t="t" r="r" b="b"/>
              <a:pathLst>
                <a:path w="5923" h="7814" extrusionOk="0">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0" name="Google Shape;9360;p89"/>
            <p:cNvSpPr/>
            <p:nvPr/>
          </p:nvSpPr>
          <p:spPr>
            <a:xfrm>
              <a:off x="-18442750" y="4150575"/>
              <a:ext cx="102400" cy="100625"/>
            </a:xfrm>
            <a:custGeom>
              <a:avLst/>
              <a:gdLst/>
              <a:ahLst/>
              <a:cxnLst/>
              <a:rect l="l" t="t" r="r" b="b"/>
              <a:pathLst>
                <a:path w="4096" h="4025" extrusionOk="0">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1" name="Google Shape;9361;p89"/>
            <p:cNvSpPr/>
            <p:nvPr/>
          </p:nvSpPr>
          <p:spPr>
            <a:xfrm>
              <a:off x="-18581375" y="4176775"/>
              <a:ext cx="243400" cy="211550"/>
            </a:xfrm>
            <a:custGeom>
              <a:avLst/>
              <a:gdLst/>
              <a:ahLst/>
              <a:cxnLst/>
              <a:rect l="l" t="t" r="r" b="b"/>
              <a:pathLst>
                <a:path w="9736" h="8462" extrusionOk="0">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62" name="Google Shape;9362;p89"/>
          <p:cNvGrpSpPr/>
          <p:nvPr/>
        </p:nvGrpSpPr>
        <p:grpSpPr>
          <a:xfrm>
            <a:off x="7441485" y="1689592"/>
            <a:ext cx="395755" cy="449288"/>
            <a:chOff x="-16775350" y="3309200"/>
            <a:chExt cx="267800" cy="304025"/>
          </a:xfrm>
        </p:grpSpPr>
        <p:sp>
          <p:nvSpPr>
            <p:cNvPr id="9363" name="Google Shape;9363;p89"/>
            <p:cNvSpPr/>
            <p:nvPr/>
          </p:nvSpPr>
          <p:spPr>
            <a:xfrm>
              <a:off x="-16775350" y="3309200"/>
              <a:ext cx="267800" cy="160675"/>
            </a:xfrm>
            <a:custGeom>
              <a:avLst/>
              <a:gdLst/>
              <a:ahLst/>
              <a:cxnLst/>
              <a:rect l="l" t="t" r="r" b="b"/>
              <a:pathLst>
                <a:path w="10712" h="6427" extrusionOk="0">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4" name="Google Shape;9364;p89"/>
            <p:cNvSpPr/>
            <p:nvPr/>
          </p:nvSpPr>
          <p:spPr>
            <a:xfrm>
              <a:off x="-16704475" y="3398975"/>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5" name="Google Shape;9365;p89"/>
            <p:cNvSpPr/>
            <p:nvPr/>
          </p:nvSpPr>
          <p:spPr>
            <a:xfrm>
              <a:off x="-16707625" y="3487200"/>
              <a:ext cx="129200" cy="126025"/>
            </a:xfrm>
            <a:custGeom>
              <a:avLst/>
              <a:gdLst/>
              <a:ahLst/>
              <a:cxnLst/>
              <a:rect l="l" t="t" r="r" b="b"/>
              <a:pathLst>
                <a:path w="5168" h="5041" extrusionOk="0">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66" name="Google Shape;9366;p89"/>
          <p:cNvGrpSpPr/>
          <p:nvPr/>
        </p:nvGrpSpPr>
        <p:grpSpPr>
          <a:xfrm>
            <a:off x="7441485" y="2241827"/>
            <a:ext cx="395755" cy="452835"/>
            <a:chOff x="-16775350" y="3683300"/>
            <a:chExt cx="267800" cy="306425"/>
          </a:xfrm>
        </p:grpSpPr>
        <p:sp>
          <p:nvSpPr>
            <p:cNvPr id="9367" name="Google Shape;9367;p89"/>
            <p:cNvSpPr/>
            <p:nvPr/>
          </p:nvSpPr>
          <p:spPr>
            <a:xfrm>
              <a:off x="-16775350" y="3683300"/>
              <a:ext cx="267800" cy="306425"/>
            </a:xfrm>
            <a:custGeom>
              <a:avLst/>
              <a:gdLst/>
              <a:ahLst/>
              <a:cxnLst/>
              <a:rect l="l" t="t" r="r" b="b"/>
              <a:pathLst>
                <a:path w="10712" h="12257" extrusionOk="0">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8" name="Google Shape;9368;p89"/>
            <p:cNvSpPr/>
            <p:nvPr/>
          </p:nvSpPr>
          <p:spPr>
            <a:xfrm>
              <a:off x="-16648550" y="3847925"/>
              <a:ext cx="13425" cy="21275"/>
            </a:xfrm>
            <a:custGeom>
              <a:avLst/>
              <a:gdLst/>
              <a:ahLst/>
              <a:cxnLst/>
              <a:rect l="l" t="t" r="r" b="b"/>
              <a:pathLst>
                <a:path w="537" h="851" extrusionOk="0">
                  <a:moveTo>
                    <a:pt x="284" y="0"/>
                  </a:moveTo>
                  <a:lnTo>
                    <a:pt x="1" y="252"/>
                  </a:lnTo>
                  <a:lnTo>
                    <a:pt x="284" y="851"/>
                  </a:lnTo>
                  <a:lnTo>
                    <a:pt x="536" y="252"/>
                  </a:lnTo>
                  <a:lnTo>
                    <a:pt x="2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9" name="Google Shape;9369;p89"/>
            <p:cNvSpPr/>
            <p:nvPr/>
          </p:nvSpPr>
          <p:spPr>
            <a:xfrm>
              <a:off x="-16722575" y="3771400"/>
              <a:ext cx="161475" cy="215950"/>
            </a:xfrm>
            <a:custGeom>
              <a:avLst/>
              <a:gdLst/>
              <a:ahLst/>
              <a:cxnLst/>
              <a:rect l="l" t="t" r="r" b="b"/>
              <a:pathLst>
                <a:path w="6459" h="8638" extrusionOk="0">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70" name="Google Shape;9370;p89"/>
          <p:cNvGrpSpPr/>
          <p:nvPr/>
        </p:nvGrpSpPr>
        <p:grpSpPr>
          <a:xfrm>
            <a:off x="7413536" y="2796870"/>
            <a:ext cx="451653" cy="449288"/>
            <a:chOff x="-16794250" y="4058225"/>
            <a:chExt cx="305625" cy="304025"/>
          </a:xfrm>
        </p:grpSpPr>
        <p:sp>
          <p:nvSpPr>
            <p:cNvPr id="9371" name="Google Shape;9371;p89"/>
            <p:cNvSpPr/>
            <p:nvPr/>
          </p:nvSpPr>
          <p:spPr>
            <a:xfrm>
              <a:off x="-16793475" y="4309475"/>
              <a:ext cx="70925" cy="17350"/>
            </a:xfrm>
            <a:custGeom>
              <a:avLst/>
              <a:gdLst/>
              <a:ahLst/>
              <a:cxnLst/>
              <a:rect l="l" t="t" r="r" b="b"/>
              <a:pathLst>
                <a:path w="2837" h="694" extrusionOk="0">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2" name="Google Shape;9372;p89"/>
            <p:cNvSpPr/>
            <p:nvPr/>
          </p:nvSpPr>
          <p:spPr>
            <a:xfrm>
              <a:off x="-16758025" y="4344900"/>
              <a:ext cx="89800" cy="17350"/>
            </a:xfrm>
            <a:custGeom>
              <a:avLst/>
              <a:gdLst/>
              <a:ahLst/>
              <a:cxnLst/>
              <a:rect l="l" t="t" r="r" b="b"/>
              <a:pathLst>
                <a:path w="3592" h="694" extrusionOk="0">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3" name="Google Shape;9373;p89"/>
            <p:cNvSpPr/>
            <p:nvPr/>
          </p:nvSpPr>
          <p:spPr>
            <a:xfrm>
              <a:off x="-16615475" y="4344900"/>
              <a:ext cx="89825" cy="17350"/>
            </a:xfrm>
            <a:custGeom>
              <a:avLst/>
              <a:gdLst/>
              <a:ahLst/>
              <a:cxnLst/>
              <a:rect l="l" t="t" r="r" b="b"/>
              <a:pathLst>
                <a:path w="3593" h="694" extrusionOk="0">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4" name="Google Shape;9374;p89"/>
            <p:cNvSpPr/>
            <p:nvPr/>
          </p:nvSpPr>
          <p:spPr>
            <a:xfrm>
              <a:off x="-16561900" y="4309475"/>
              <a:ext cx="71700" cy="17350"/>
            </a:xfrm>
            <a:custGeom>
              <a:avLst/>
              <a:gdLst/>
              <a:ahLst/>
              <a:cxnLst/>
              <a:rect l="l" t="t" r="r" b="b"/>
              <a:pathLst>
                <a:path w="2868" h="694" extrusionOk="0">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5" name="Google Shape;9375;p89"/>
            <p:cNvSpPr/>
            <p:nvPr/>
          </p:nvSpPr>
          <p:spPr>
            <a:xfrm>
              <a:off x="-16704475" y="4309475"/>
              <a:ext cx="125275" cy="17350"/>
            </a:xfrm>
            <a:custGeom>
              <a:avLst/>
              <a:gdLst/>
              <a:ahLst/>
              <a:cxnLst/>
              <a:rect l="l" t="t" r="r" b="b"/>
              <a:pathLst>
                <a:path w="5011" h="694" extrusionOk="0">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6" name="Google Shape;9376;p89"/>
            <p:cNvSpPr/>
            <p:nvPr/>
          </p:nvSpPr>
          <p:spPr>
            <a:xfrm>
              <a:off x="-16704475" y="4074750"/>
              <a:ext cx="126050" cy="165425"/>
            </a:xfrm>
            <a:custGeom>
              <a:avLst/>
              <a:gdLst/>
              <a:ahLst/>
              <a:cxnLst/>
              <a:rect l="l" t="t" r="r" b="b"/>
              <a:pathLst>
                <a:path w="5042" h="6617" extrusionOk="0">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7" name="Google Shape;9377;p89"/>
            <p:cNvSpPr/>
            <p:nvPr/>
          </p:nvSpPr>
          <p:spPr>
            <a:xfrm>
              <a:off x="-16725725" y="4237800"/>
              <a:ext cx="164625" cy="53575"/>
            </a:xfrm>
            <a:custGeom>
              <a:avLst/>
              <a:gdLst/>
              <a:ahLst/>
              <a:cxnLst/>
              <a:rect l="l" t="t" r="r" b="b"/>
              <a:pathLst>
                <a:path w="6585" h="2143" extrusionOk="0">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8" name="Google Shape;9378;p89"/>
            <p:cNvSpPr/>
            <p:nvPr/>
          </p:nvSpPr>
          <p:spPr>
            <a:xfrm>
              <a:off x="-16559550" y="4058225"/>
              <a:ext cx="70925" cy="233150"/>
            </a:xfrm>
            <a:custGeom>
              <a:avLst/>
              <a:gdLst/>
              <a:ahLst/>
              <a:cxnLst/>
              <a:rect l="l" t="t" r="r" b="b"/>
              <a:pathLst>
                <a:path w="2837" h="9326" extrusionOk="0">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9" name="Google Shape;9379;p89"/>
            <p:cNvSpPr/>
            <p:nvPr/>
          </p:nvSpPr>
          <p:spPr>
            <a:xfrm>
              <a:off x="-16794250" y="4059000"/>
              <a:ext cx="70900" cy="232375"/>
            </a:xfrm>
            <a:custGeom>
              <a:avLst/>
              <a:gdLst/>
              <a:ahLst/>
              <a:cxnLst/>
              <a:rect l="l" t="t" r="r" b="b"/>
              <a:pathLst>
                <a:path w="2836" h="9295" extrusionOk="0">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80" name="Google Shape;9380;p89"/>
          <p:cNvSpPr/>
          <p:nvPr/>
        </p:nvSpPr>
        <p:spPr>
          <a:xfrm>
            <a:off x="7992205" y="1689084"/>
            <a:ext cx="452798" cy="450470"/>
          </a:xfrm>
          <a:custGeom>
            <a:avLst/>
            <a:gdLst/>
            <a:ahLst/>
            <a:cxnLst/>
            <a:rect l="l" t="t" r="r" b="b"/>
            <a:pathLst>
              <a:path w="12256" h="12193" extrusionOk="0">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81" name="Google Shape;9381;p89"/>
          <p:cNvGrpSpPr/>
          <p:nvPr/>
        </p:nvGrpSpPr>
        <p:grpSpPr>
          <a:xfrm>
            <a:off x="2414953" y="1689573"/>
            <a:ext cx="457453" cy="449325"/>
            <a:chOff x="-20199150" y="3317850"/>
            <a:chExt cx="309550" cy="304050"/>
          </a:xfrm>
        </p:grpSpPr>
        <p:sp>
          <p:nvSpPr>
            <p:cNvPr id="9382" name="Google Shape;9382;p89"/>
            <p:cNvSpPr/>
            <p:nvPr/>
          </p:nvSpPr>
          <p:spPr>
            <a:xfrm>
              <a:off x="-20161350" y="3507675"/>
              <a:ext cx="68550" cy="43325"/>
            </a:xfrm>
            <a:custGeom>
              <a:avLst/>
              <a:gdLst/>
              <a:ahLst/>
              <a:cxnLst/>
              <a:rect l="l" t="t" r="r" b="b"/>
              <a:pathLst>
                <a:path w="2742" h="1733" extrusionOk="0">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3" name="Google Shape;9383;p89"/>
            <p:cNvSpPr/>
            <p:nvPr/>
          </p:nvSpPr>
          <p:spPr>
            <a:xfrm>
              <a:off x="-20161350" y="3389525"/>
              <a:ext cx="68550" cy="43350"/>
            </a:xfrm>
            <a:custGeom>
              <a:avLst/>
              <a:gdLst/>
              <a:ahLst/>
              <a:cxnLst/>
              <a:rect l="l" t="t" r="r" b="b"/>
              <a:pathLst>
                <a:path w="2742" h="1734" extrusionOk="0">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4" name="Google Shape;9384;p89"/>
            <p:cNvSpPr/>
            <p:nvPr/>
          </p:nvSpPr>
          <p:spPr>
            <a:xfrm>
              <a:off x="-20199150" y="3443075"/>
              <a:ext cx="97675" cy="53225"/>
            </a:xfrm>
            <a:custGeom>
              <a:avLst/>
              <a:gdLst/>
              <a:ahLst/>
              <a:cxnLst/>
              <a:rect l="l" t="t" r="r" b="b"/>
              <a:pathLst>
                <a:path w="3907" h="2129" extrusionOk="0">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5" name="Google Shape;9385;p89"/>
            <p:cNvSpPr/>
            <p:nvPr/>
          </p:nvSpPr>
          <p:spPr>
            <a:xfrm>
              <a:off x="-20091250" y="3479325"/>
              <a:ext cx="92175" cy="142575"/>
            </a:xfrm>
            <a:custGeom>
              <a:avLst/>
              <a:gdLst/>
              <a:ahLst/>
              <a:cxnLst/>
              <a:rect l="l" t="t" r="r" b="b"/>
              <a:pathLst>
                <a:path w="3687" h="5703" extrusionOk="0">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6" name="Google Shape;9386;p89"/>
            <p:cNvSpPr/>
            <p:nvPr/>
          </p:nvSpPr>
          <p:spPr>
            <a:xfrm>
              <a:off x="-20090475" y="3317850"/>
              <a:ext cx="91400" cy="142575"/>
            </a:xfrm>
            <a:custGeom>
              <a:avLst/>
              <a:gdLst/>
              <a:ahLst/>
              <a:cxnLst/>
              <a:rect l="l" t="t" r="r" b="b"/>
              <a:pathLst>
                <a:path w="3656" h="5703" extrusionOk="0">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7" name="Google Shape;9387;p89"/>
            <p:cNvSpPr/>
            <p:nvPr/>
          </p:nvSpPr>
          <p:spPr>
            <a:xfrm>
              <a:off x="-19984925" y="3389525"/>
              <a:ext cx="94550" cy="107925"/>
            </a:xfrm>
            <a:custGeom>
              <a:avLst/>
              <a:gdLst/>
              <a:ahLst/>
              <a:cxnLst/>
              <a:rect l="l" t="t" r="r" b="b"/>
              <a:pathLst>
                <a:path w="3782" h="4317" extrusionOk="0">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8" name="Google Shape;9388;p89"/>
            <p:cNvSpPr/>
            <p:nvPr/>
          </p:nvSpPr>
          <p:spPr>
            <a:xfrm>
              <a:off x="-19984125" y="3514750"/>
              <a:ext cx="94525" cy="107150"/>
            </a:xfrm>
            <a:custGeom>
              <a:avLst/>
              <a:gdLst/>
              <a:ahLst/>
              <a:cxnLst/>
              <a:rect l="l" t="t" r="r" b="b"/>
              <a:pathLst>
                <a:path w="3781" h="4286" extrusionOk="0">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9" name="Google Shape;9389;p89"/>
          <p:cNvGrpSpPr/>
          <p:nvPr/>
        </p:nvGrpSpPr>
        <p:grpSpPr>
          <a:xfrm>
            <a:off x="2417281" y="2242861"/>
            <a:ext cx="452798" cy="450766"/>
            <a:chOff x="-20199150" y="3693150"/>
            <a:chExt cx="306400" cy="305025"/>
          </a:xfrm>
        </p:grpSpPr>
        <p:sp>
          <p:nvSpPr>
            <p:cNvPr id="9390" name="Google Shape;9390;p89"/>
            <p:cNvSpPr/>
            <p:nvPr/>
          </p:nvSpPr>
          <p:spPr>
            <a:xfrm>
              <a:off x="-20182625" y="3762250"/>
              <a:ext cx="227650" cy="212650"/>
            </a:xfrm>
            <a:custGeom>
              <a:avLst/>
              <a:gdLst/>
              <a:ahLst/>
              <a:cxnLst/>
              <a:rect l="l" t="t" r="r" b="b"/>
              <a:pathLst>
                <a:path w="9106" h="8506" extrusionOk="0">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1" name="Google Shape;9391;p89"/>
            <p:cNvSpPr/>
            <p:nvPr/>
          </p:nvSpPr>
          <p:spPr>
            <a:xfrm>
              <a:off x="-20077075" y="3785225"/>
              <a:ext cx="97700" cy="91075"/>
            </a:xfrm>
            <a:custGeom>
              <a:avLst/>
              <a:gdLst/>
              <a:ahLst/>
              <a:cxnLst/>
              <a:rect l="l" t="t" r="r" b="b"/>
              <a:pathLst>
                <a:path w="3908" h="3643" extrusionOk="0">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2" name="Google Shape;9392;p89"/>
            <p:cNvSpPr/>
            <p:nvPr/>
          </p:nvSpPr>
          <p:spPr>
            <a:xfrm>
              <a:off x="-20051875" y="3693150"/>
              <a:ext cx="159125" cy="176850"/>
            </a:xfrm>
            <a:custGeom>
              <a:avLst/>
              <a:gdLst/>
              <a:ahLst/>
              <a:cxnLst/>
              <a:rect l="l" t="t" r="r" b="b"/>
              <a:pathLst>
                <a:path w="6365" h="7074" extrusionOk="0">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3" name="Google Shape;9393;p89"/>
            <p:cNvSpPr/>
            <p:nvPr/>
          </p:nvSpPr>
          <p:spPr>
            <a:xfrm>
              <a:off x="-20155825" y="3861300"/>
              <a:ext cx="92950" cy="92175"/>
            </a:xfrm>
            <a:custGeom>
              <a:avLst/>
              <a:gdLst/>
              <a:ahLst/>
              <a:cxnLst/>
              <a:rect l="l" t="t" r="r" b="b"/>
              <a:pathLst>
                <a:path w="3718" h="3687" extrusionOk="0">
                  <a:moveTo>
                    <a:pt x="221" y="1"/>
                  </a:moveTo>
                  <a:lnTo>
                    <a:pt x="63" y="158"/>
                  </a:lnTo>
                  <a:lnTo>
                    <a:pt x="0" y="190"/>
                  </a:lnTo>
                  <a:lnTo>
                    <a:pt x="3529" y="3687"/>
                  </a:lnTo>
                  <a:lnTo>
                    <a:pt x="3560" y="3655"/>
                  </a:lnTo>
                  <a:lnTo>
                    <a:pt x="3718" y="3498"/>
                  </a:lnTo>
                  <a:lnTo>
                    <a:pt x="2457" y="1230"/>
                  </a:lnTo>
                  <a:lnTo>
                    <a:pt x="2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4" name="Google Shape;9394;p89"/>
            <p:cNvSpPr/>
            <p:nvPr/>
          </p:nvSpPr>
          <p:spPr>
            <a:xfrm>
              <a:off x="-20199150" y="3918025"/>
              <a:ext cx="81150" cy="80150"/>
            </a:xfrm>
            <a:custGeom>
              <a:avLst/>
              <a:gdLst/>
              <a:ahLst/>
              <a:cxnLst/>
              <a:rect l="l" t="t" r="r" b="b"/>
              <a:pathLst>
                <a:path w="3246" h="3206" extrusionOk="0">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5" name="Google Shape;9395;p89"/>
            <p:cNvSpPr/>
            <p:nvPr/>
          </p:nvSpPr>
          <p:spPr>
            <a:xfrm>
              <a:off x="-20173950" y="3880200"/>
              <a:ext cx="92175" cy="92200"/>
            </a:xfrm>
            <a:custGeom>
              <a:avLst/>
              <a:gdLst/>
              <a:ahLst/>
              <a:cxnLst/>
              <a:rect l="l" t="t" r="r" b="b"/>
              <a:pathLst>
                <a:path w="3687" h="3688" extrusionOk="0">
                  <a:moveTo>
                    <a:pt x="316" y="1"/>
                  </a:moveTo>
                  <a:cubicBezTo>
                    <a:pt x="189" y="222"/>
                    <a:pt x="63" y="442"/>
                    <a:pt x="0" y="663"/>
                  </a:cubicBezTo>
                  <a:lnTo>
                    <a:pt x="3025" y="3687"/>
                  </a:lnTo>
                  <a:cubicBezTo>
                    <a:pt x="3245" y="3624"/>
                    <a:pt x="3498" y="3498"/>
                    <a:pt x="3687" y="3372"/>
                  </a:cubicBezTo>
                  <a:lnTo>
                    <a:pt x="3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96" name="Google Shape;9396;p89"/>
          <p:cNvGrpSpPr/>
          <p:nvPr/>
        </p:nvGrpSpPr>
        <p:grpSpPr>
          <a:xfrm>
            <a:off x="2417854" y="2795687"/>
            <a:ext cx="451653" cy="451653"/>
            <a:chOff x="-20197575" y="4066875"/>
            <a:chExt cx="305625" cy="305625"/>
          </a:xfrm>
        </p:grpSpPr>
        <p:sp>
          <p:nvSpPr>
            <p:cNvPr id="9397" name="Google Shape;9397;p89"/>
            <p:cNvSpPr/>
            <p:nvPr/>
          </p:nvSpPr>
          <p:spPr>
            <a:xfrm>
              <a:off x="-20089675" y="4066875"/>
              <a:ext cx="89025" cy="92175"/>
            </a:xfrm>
            <a:custGeom>
              <a:avLst/>
              <a:gdLst/>
              <a:ahLst/>
              <a:cxnLst/>
              <a:rect l="l" t="t" r="r" b="b"/>
              <a:pathLst>
                <a:path w="3561" h="3687" extrusionOk="0">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8" name="Google Shape;9398;p89"/>
            <p:cNvSpPr/>
            <p:nvPr/>
          </p:nvSpPr>
          <p:spPr>
            <a:xfrm>
              <a:off x="-20024300" y="4085775"/>
              <a:ext cx="132350" cy="125250"/>
            </a:xfrm>
            <a:custGeom>
              <a:avLst/>
              <a:gdLst/>
              <a:ahLst/>
              <a:cxnLst/>
              <a:rect l="l" t="t" r="r" b="b"/>
              <a:pathLst>
                <a:path w="5294" h="5010" extrusionOk="0">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9" name="Google Shape;9399;p89"/>
            <p:cNvSpPr/>
            <p:nvPr/>
          </p:nvSpPr>
          <p:spPr>
            <a:xfrm>
              <a:off x="-19983350" y="4263775"/>
              <a:ext cx="18925" cy="18150"/>
            </a:xfrm>
            <a:custGeom>
              <a:avLst/>
              <a:gdLst/>
              <a:ahLst/>
              <a:cxnLst/>
              <a:rect l="l" t="t" r="r" b="b"/>
              <a:pathLst>
                <a:path w="757" h="726" extrusionOk="0">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0" name="Google Shape;9400;p89"/>
            <p:cNvSpPr/>
            <p:nvPr/>
          </p:nvSpPr>
          <p:spPr>
            <a:xfrm>
              <a:off x="-20035325" y="4228350"/>
              <a:ext cx="125250" cy="143350"/>
            </a:xfrm>
            <a:custGeom>
              <a:avLst/>
              <a:gdLst/>
              <a:ahLst/>
              <a:cxnLst/>
              <a:rect l="l" t="t" r="r" b="b"/>
              <a:pathLst>
                <a:path w="5010" h="5734" extrusionOk="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1" name="Google Shape;9401;p89"/>
            <p:cNvSpPr/>
            <p:nvPr/>
          </p:nvSpPr>
          <p:spPr>
            <a:xfrm>
              <a:off x="-20054225" y="4175575"/>
              <a:ext cx="18125" cy="125250"/>
            </a:xfrm>
            <a:custGeom>
              <a:avLst/>
              <a:gdLst/>
              <a:ahLst/>
              <a:cxnLst/>
              <a:rect l="l" t="t" r="r" b="b"/>
              <a:pathLst>
                <a:path w="725" h="5010" extrusionOk="0">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2" name="Google Shape;9402;p89"/>
            <p:cNvSpPr/>
            <p:nvPr/>
          </p:nvSpPr>
          <p:spPr>
            <a:xfrm>
              <a:off x="-20197575" y="4085775"/>
              <a:ext cx="132350" cy="125250"/>
            </a:xfrm>
            <a:custGeom>
              <a:avLst/>
              <a:gdLst/>
              <a:ahLst/>
              <a:cxnLst/>
              <a:rect l="l" t="t" r="r" b="b"/>
              <a:pathLst>
                <a:path w="5294" h="5010" extrusionOk="0">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3" name="Google Shape;9403;p89"/>
            <p:cNvSpPr/>
            <p:nvPr/>
          </p:nvSpPr>
          <p:spPr>
            <a:xfrm>
              <a:off x="-20179475" y="4229925"/>
              <a:ext cx="125275" cy="142575"/>
            </a:xfrm>
            <a:custGeom>
              <a:avLst/>
              <a:gdLst/>
              <a:ahLst/>
              <a:cxnLst/>
              <a:rect l="l" t="t" r="r" b="b"/>
              <a:pathLst>
                <a:path w="5011" h="5703" extrusionOk="0">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4" name="Google Shape;9404;p89"/>
            <p:cNvSpPr/>
            <p:nvPr/>
          </p:nvSpPr>
          <p:spPr>
            <a:xfrm>
              <a:off x="-20125125" y="4263775"/>
              <a:ext cx="18150" cy="18150"/>
            </a:xfrm>
            <a:custGeom>
              <a:avLst/>
              <a:gdLst/>
              <a:ahLst/>
              <a:cxnLst/>
              <a:rect l="l" t="t" r="r" b="b"/>
              <a:pathLst>
                <a:path w="726" h="726" extrusionOk="0">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05" name="Google Shape;9405;p89"/>
          <p:cNvGrpSpPr/>
          <p:nvPr/>
        </p:nvGrpSpPr>
        <p:grpSpPr>
          <a:xfrm>
            <a:off x="5200071" y="1687520"/>
            <a:ext cx="449325" cy="453426"/>
            <a:chOff x="-18271050" y="3333200"/>
            <a:chExt cx="304050" cy="306825"/>
          </a:xfrm>
        </p:grpSpPr>
        <p:sp>
          <p:nvSpPr>
            <p:cNvPr id="9406" name="Google Shape;9406;p89"/>
            <p:cNvSpPr/>
            <p:nvPr/>
          </p:nvSpPr>
          <p:spPr>
            <a:xfrm>
              <a:off x="-18271050" y="3407650"/>
              <a:ext cx="63025" cy="79575"/>
            </a:xfrm>
            <a:custGeom>
              <a:avLst/>
              <a:gdLst/>
              <a:ahLst/>
              <a:cxnLst/>
              <a:rect l="l" t="t" r="r" b="b"/>
              <a:pathLst>
                <a:path w="2521" h="3183" extrusionOk="0">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7" name="Google Shape;9407;p89"/>
            <p:cNvSpPr/>
            <p:nvPr/>
          </p:nvSpPr>
          <p:spPr>
            <a:xfrm>
              <a:off x="-18030050" y="3406850"/>
              <a:ext cx="63050" cy="79575"/>
            </a:xfrm>
            <a:custGeom>
              <a:avLst/>
              <a:gdLst/>
              <a:ahLst/>
              <a:cxnLst/>
              <a:rect l="l" t="t" r="r" b="b"/>
              <a:pathLst>
                <a:path w="2522" h="3183" extrusionOk="0">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8" name="Google Shape;9408;p89"/>
            <p:cNvSpPr/>
            <p:nvPr/>
          </p:nvSpPr>
          <p:spPr>
            <a:xfrm>
              <a:off x="-18136375" y="3549400"/>
              <a:ext cx="35475" cy="32325"/>
            </a:xfrm>
            <a:custGeom>
              <a:avLst/>
              <a:gdLst/>
              <a:ahLst/>
              <a:cxnLst/>
              <a:rect l="l" t="t" r="r" b="b"/>
              <a:pathLst>
                <a:path w="1419" h="1293" extrusionOk="0">
                  <a:moveTo>
                    <a:pt x="725" y="1"/>
                  </a:moveTo>
                  <a:cubicBezTo>
                    <a:pt x="347" y="1"/>
                    <a:pt x="95" y="222"/>
                    <a:pt x="1" y="600"/>
                  </a:cubicBezTo>
                  <a:lnTo>
                    <a:pt x="725" y="1293"/>
                  </a:lnTo>
                  <a:lnTo>
                    <a:pt x="1419" y="600"/>
                  </a:lnTo>
                  <a:cubicBezTo>
                    <a:pt x="1355" y="285"/>
                    <a:pt x="1072"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9" name="Google Shape;9409;p89"/>
            <p:cNvSpPr/>
            <p:nvPr/>
          </p:nvSpPr>
          <p:spPr>
            <a:xfrm>
              <a:off x="-18233250" y="3423625"/>
              <a:ext cx="230800" cy="216400"/>
            </a:xfrm>
            <a:custGeom>
              <a:avLst/>
              <a:gdLst/>
              <a:ahLst/>
              <a:cxnLst/>
              <a:rect l="l" t="t" r="r" b="b"/>
              <a:pathLst>
                <a:path w="9232" h="8656" extrusionOk="0">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0" name="Google Shape;9410;p89"/>
            <p:cNvSpPr/>
            <p:nvPr/>
          </p:nvSpPr>
          <p:spPr>
            <a:xfrm>
              <a:off x="-18231675" y="3333200"/>
              <a:ext cx="220575" cy="125650"/>
            </a:xfrm>
            <a:custGeom>
              <a:avLst/>
              <a:gdLst/>
              <a:ahLst/>
              <a:cxnLst/>
              <a:rect l="l" t="t" r="r" b="b"/>
              <a:pathLst>
                <a:path w="8823" h="5026" extrusionOk="0">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11" name="Google Shape;9411;p89"/>
          <p:cNvGrpSpPr/>
          <p:nvPr/>
        </p:nvGrpSpPr>
        <p:grpSpPr>
          <a:xfrm>
            <a:off x="5200644" y="2244171"/>
            <a:ext cx="448180" cy="448143"/>
            <a:chOff x="-18270275" y="3710875"/>
            <a:chExt cx="303275" cy="303250"/>
          </a:xfrm>
        </p:grpSpPr>
        <p:sp>
          <p:nvSpPr>
            <p:cNvPr id="9412" name="Google Shape;9412;p89"/>
            <p:cNvSpPr/>
            <p:nvPr/>
          </p:nvSpPr>
          <p:spPr>
            <a:xfrm>
              <a:off x="-18240325" y="3896975"/>
              <a:ext cx="59875" cy="71475"/>
            </a:xfrm>
            <a:custGeom>
              <a:avLst/>
              <a:gdLst/>
              <a:ahLst/>
              <a:cxnLst/>
              <a:rect l="l" t="t" r="r" b="b"/>
              <a:pathLst>
                <a:path w="2395" h="2859" extrusionOk="0">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3" name="Google Shape;9413;p89"/>
            <p:cNvSpPr/>
            <p:nvPr/>
          </p:nvSpPr>
          <p:spPr>
            <a:xfrm>
              <a:off x="-18254500" y="3765100"/>
              <a:ext cx="267800" cy="249025"/>
            </a:xfrm>
            <a:custGeom>
              <a:avLst/>
              <a:gdLst/>
              <a:ahLst/>
              <a:cxnLst/>
              <a:rect l="l" t="t" r="r" b="b"/>
              <a:pathLst>
                <a:path w="10712" h="9961" extrusionOk="0">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4" name="Google Shape;9414;p89"/>
            <p:cNvSpPr/>
            <p:nvPr/>
          </p:nvSpPr>
          <p:spPr>
            <a:xfrm>
              <a:off x="-18057600" y="3896625"/>
              <a:ext cx="61450" cy="71825"/>
            </a:xfrm>
            <a:custGeom>
              <a:avLst/>
              <a:gdLst/>
              <a:ahLst/>
              <a:cxnLst/>
              <a:rect l="l" t="t" r="r" b="b"/>
              <a:pathLst>
                <a:path w="2458" h="2873" extrusionOk="0">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5" name="Google Shape;9415;p89"/>
            <p:cNvSpPr/>
            <p:nvPr/>
          </p:nvSpPr>
          <p:spPr>
            <a:xfrm>
              <a:off x="-18127700" y="3949125"/>
              <a:ext cx="18125" cy="16975"/>
            </a:xfrm>
            <a:custGeom>
              <a:avLst/>
              <a:gdLst/>
              <a:ahLst/>
              <a:cxnLst/>
              <a:rect l="l" t="t" r="r" b="b"/>
              <a:pathLst>
                <a:path w="725" h="679" extrusionOk="0">
                  <a:moveTo>
                    <a:pt x="351" y="1"/>
                  </a:moveTo>
                  <a:cubicBezTo>
                    <a:pt x="197" y="1"/>
                    <a:pt x="48" y="79"/>
                    <a:pt x="0" y="237"/>
                  </a:cubicBezTo>
                  <a:lnTo>
                    <a:pt x="378" y="678"/>
                  </a:lnTo>
                  <a:lnTo>
                    <a:pt x="725" y="237"/>
                  </a:lnTo>
                  <a:cubicBezTo>
                    <a:pt x="662" y="79"/>
                    <a:pt x="504" y="1"/>
                    <a:pt x="3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6" name="Google Shape;9416;p89"/>
            <p:cNvSpPr/>
            <p:nvPr/>
          </p:nvSpPr>
          <p:spPr>
            <a:xfrm>
              <a:off x="-18270275" y="3710875"/>
              <a:ext cx="107150" cy="98475"/>
            </a:xfrm>
            <a:custGeom>
              <a:avLst/>
              <a:gdLst/>
              <a:ahLst/>
              <a:cxnLst/>
              <a:rect l="l" t="t" r="r" b="b"/>
              <a:pathLst>
                <a:path w="4286" h="3939" extrusionOk="0">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7" name="Google Shape;9417;p89"/>
            <p:cNvSpPr/>
            <p:nvPr/>
          </p:nvSpPr>
          <p:spPr>
            <a:xfrm>
              <a:off x="-18074925" y="3710875"/>
              <a:ext cx="107925" cy="99275"/>
            </a:xfrm>
            <a:custGeom>
              <a:avLst/>
              <a:gdLst/>
              <a:ahLst/>
              <a:cxnLst/>
              <a:rect l="l" t="t" r="r" b="b"/>
              <a:pathLst>
                <a:path w="4317" h="3971" extrusionOk="0">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18" name="Google Shape;9418;p89"/>
          <p:cNvGrpSpPr/>
          <p:nvPr/>
        </p:nvGrpSpPr>
        <p:grpSpPr>
          <a:xfrm>
            <a:off x="5254196" y="2797422"/>
            <a:ext cx="341076" cy="448180"/>
            <a:chOff x="-18234025" y="4084200"/>
            <a:chExt cx="230800" cy="303275"/>
          </a:xfrm>
        </p:grpSpPr>
        <p:sp>
          <p:nvSpPr>
            <p:cNvPr id="9419" name="Google Shape;9419;p89"/>
            <p:cNvSpPr/>
            <p:nvPr/>
          </p:nvSpPr>
          <p:spPr>
            <a:xfrm>
              <a:off x="-18234025" y="4246450"/>
              <a:ext cx="230800" cy="141025"/>
            </a:xfrm>
            <a:custGeom>
              <a:avLst/>
              <a:gdLst/>
              <a:ahLst/>
              <a:cxnLst/>
              <a:rect l="l" t="t" r="r" b="b"/>
              <a:pathLst>
                <a:path w="9232" h="5641" extrusionOk="0">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0" name="Google Shape;9420;p89"/>
            <p:cNvSpPr/>
            <p:nvPr/>
          </p:nvSpPr>
          <p:spPr>
            <a:xfrm>
              <a:off x="-18200175" y="4156675"/>
              <a:ext cx="161500" cy="87450"/>
            </a:xfrm>
            <a:custGeom>
              <a:avLst/>
              <a:gdLst/>
              <a:ahLst/>
              <a:cxnLst/>
              <a:rect l="l" t="t" r="r" b="b"/>
              <a:pathLst>
                <a:path w="6460" h="3498" extrusionOk="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1" name="Google Shape;9421;p89"/>
            <p:cNvSpPr/>
            <p:nvPr/>
          </p:nvSpPr>
          <p:spPr>
            <a:xfrm>
              <a:off x="-18211200" y="4084200"/>
              <a:ext cx="185125" cy="71700"/>
            </a:xfrm>
            <a:custGeom>
              <a:avLst/>
              <a:gdLst/>
              <a:ahLst/>
              <a:cxnLst/>
              <a:rect l="l" t="t" r="r" b="b"/>
              <a:pathLst>
                <a:path w="7405" h="2868" extrusionOk="0">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22" name="Google Shape;9422;p89"/>
          <p:cNvGrpSpPr/>
          <p:nvPr/>
        </p:nvGrpSpPr>
        <p:grpSpPr>
          <a:xfrm>
            <a:off x="2366751" y="3341641"/>
            <a:ext cx="449325" cy="450470"/>
            <a:chOff x="-16419350" y="3308400"/>
            <a:chExt cx="304050" cy="304825"/>
          </a:xfrm>
        </p:grpSpPr>
        <p:sp>
          <p:nvSpPr>
            <p:cNvPr id="9423" name="Google Shape;9423;p89"/>
            <p:cNvSpPr/>
            <p:nvPr/>
          </p:nvSpPr>
          <p:spPr>
            <a:xfrm>
              <a:off x="-16222450" y="3344625"/>
              <a:ext cx="53600" cy="67775"/>
            </a:xfrm>
            <a:custGeom>
              <a:avLst/>
              <a:gdLst/>
              <a:ahLst/>
              <a:cxnLst/>
              <a:rect l="l" t="t" r="r" b="b"/>
              <a:pathLst>
                <a:path w="2144" h="2711" extrusionOk="0">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4" name="Google Shape;9424;p89"/>
            <p:cNvSpPr/>
            <p:nvPr/>
          </p:nvSpPr>
          <p:spPr>
            <a:xfrm>
              <a:off x="-16365000" y="3346200"/>
              <a:ext cx="52800" cy="66975"/>
            </a:xfrm>
            <a:custGeom>
              <a:avLst/>
              <a:gdLst/>
              <a:ahLst/>
              <a:cxnLst/>
              <a:rect l="l" t="t" r="r" b="b"/>
              <a:pathLst>
                <a:path w="2112" h="2679" extrusionOk="0">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5" name="Google Shape;9425;p89"/>
            <p:cNvSpPr/>
            <p:nvPr/>
          </p:nvSpPr>
          <p:spPr>
            <a:xfrm>
              <a:off x="-16419350" y="3417100"/>
              <a:ext cx="142575" cy="160700"/>
            </a:xfrm>
            <a:custGeom>
              <a:avLst/>
              <a:gdLst/>
              <a:ahLst/>
              <a:cxnLst/>
              <a:rect l="l" t="t" r="r" b="b"/>
              <a:pathLst>
                <a:path w="5703" h="6428" extrusionOk="0">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6" name="Google Shape;9426;p89"/>
            <p:cNvSpPr/>
            <p:nvPr/>
          </p:nvSpPr>
          <p:spPr>
            <a:xfrm>
              <a:off x="-16258675" y="3417100"/>
              <a:ext cx="143375" cy="161475"/>
            </a:xfrm>
            <a:custGeom>
              <a:avLst/>
              <a:gdLst/>
              <a:ahLst/>
              <a:cxnLst/>
              <a:rect l="l" t="t" r="r" b="b"/>
              <a:pathLst>
                <a:path w="5735" h="6459" extrusionOk="0">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7" name="Google Shape;9427;p89"/>
            <p:cNvSpPr/>
            <p:nvPr/>
          </p:nvSpPr>
          <p:spPr>
            <a:xfrm>
              <a:off x="-16310650" y="3308400"/>
              <a:ext cx="86650" cy="155975"/>
            </a:xfrm>
            <a:custGeom>
              <a:avLst/>
              <a:gdLst/>
              <a:ahLst/>
              <a:cxnLst/>
              <a:rect l="l" t="t" r="r" b="b"/>
              <a:pathLst>
                <a:path w="3466" h="6239" extrusionOk="0">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8" name="Google Shape;9428;p89"/>
            <p:cNvSpPr/>
            <p:nvPr/>
          </p:nvSpPr>
          <p:spPr>
            <a:xfrm>
              <a:off x="-16327975" y="3589575"/>
              <a:ext cx="51200" cy="23650"/>
            </a:xfrm>
            <a:custGeom>
              <a:avLst/>
              <a:gdLst/>
              <a:ahLst/>
              <a:cxnLst/>
              <a:rect l="l" t="t" r="r" b="b"/>
              <a:pathLst>
                <a:path w="2048" h="946" extrusionOk="0">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9" name="Google Shape;9429;p89"/>
            <p:cNvSpPr/>
            <p:nvPr/>
          </p:nvSpPr>
          <p:spPr>
            <a:xfrm>
              <a:off x="-16258675" y="3589575"/>
              <a:ext cx="51225" cy="23650"/>
            </a:xfrm>
            <a:custGeom>
              <a:avLst/>
              <a:gdLst/>
              <a:ahLst/>
              <a:cxnLst/>
              <a:rect l="l" t="t" r="r" b="b"/>
              <a:pathLst>
                <a:path w="2049" h="946" extrusionOk="0">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30" name="Google Shape;9430;p89"/>
          <p:cNvGrpSpPr/>
          <p:nvPr/>
        </p:nvGrpSpPr>
        <p:grpSpPr>
          <a:xfrm>
            <a:off x="4638306" y="3340423"/>
            <a:ext cx="395755" cy="452872"/>
            <a:chOff x="-16401225" y="3683275"/>
            <a:chExt cx="267800" cy="306450"/>
          </a:xfrm>
        </p:grpSpPr>
        <p:sp>
          <p:nvSpPr>
            <p:cNvPr id="9431" name="Google Shape;9431;p89"/>
            <p:cNvSpPr/>
            <p:nvPr/>
          </p:nvSpPr>
          <p:spPr>
            <a:xfrm>
              <a:off x="-16257875" y="3826650"/>
              <a:ext cx="70900" cy="72500"/>
            </a:xfrm>
            <a:custGeom>
              <a:avLst/>
              <a:gdLst/>
              <a:ahLst/>
              <a:cxnLst/>
              <a:rect l="l" t="t" r="r" b="b"/>
              <a:pathLst>
                <a:path w="2836" h="2900" extrusionOk="0">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2" name="Google Shape;9432;p89"/>
            <p:cNvSpPr/>
            <p:nvPr/>
          </p:nvSpPr>
          <p:spPr>
            <a:xfrm>
              <a:off x="-16275200" y="3832375"/>
              <a:ext cx="16550" cy="16350"/>
            </a:xfrm>
            <a:custGeom>
              <a:avLst/>
              <a:gdLst/>
              <a:ahLst/>
              <a:cxnLst/>
              <a:rect l="l" t="t" r="r" b="b"/>
              <a:pathLst>
                <a:path w="662" h="654" extrusionOk="0">
                  <a:moveTo>
                    <a:pt x="319" y="0"/>
                  </a:moveTo>
                  <a:cubicBezTo>
                    <a:pt x="173" y="0"/>
                    <a:pt x="32" y="71"/>
                    <a:pt x="0" y="213"/>
                  </a:cubicBezTo>
                  <a:lnTo>
                    <a:pt x="347" y="654"/>
                  </a:lnTo>
                  <a:lnTo>
                    <a:pt x="662" y="213"/>
                  </a:lnTo>
                  <a:cubicBezTo>
                    <a:pt x="614" y="71"/>
                    <a:pt x="465" y="0"/>
                    <a:pt x="3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3" name="Google Shape;9433;p89"/>
            <p:cNvSpPr/>
            <p:nvPr/>
          </p:nvSpPr>
          <p:spPr>
            <a:xfrm>
              <a:off x="-16347675" y="3825875"/>
              <a:ext cx="70900" cy="70900"/>
            </a:xfrm>
            <a:custGeom>
              <a:avLst/>
              <a:gdLst/>
              <a:ahLst/>
              <a:cxnLst/>
              <a:rect l="l" t="t" r="r" b="b"/>
              <a:pathLst>
                <a:path w="2836" h="2836" extrusionOk="0">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4" name="Google Shape;9434;p89"/>
            <p:cNvSpPr/>
            <p:nvPr/>
          </p:nvSpPr>
          <p:spPr>
            <a:xfrm>
              <a:off x="-16338225" y="3907775"/>
              <a:ext cx="35475" cy="81950"/>
            </a:xfrm>
            <a:custGeom>
              <a:avLst/>
              <a:gdLst/>
              <a:ahLst/>
              <a:cxnLst/>
              <a:rect l="l" t="t" r="r" b="b"/>
              <a:pathLst>
                <a:path w="1419" h="3278" extrusionOk="0">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5" name="Google Shape;9435;p89"/>
            <p:cNvSpPr/>
            <p:nvPr/>
          </p:nvSpPr>
          <p:spPr>
            <a:xfrm>
              <a:off x="-16231900" y="3906200"/>
              <a:ext cx="35475" cy="81150"/>
            </a:xfrm>
            <a:custGeom>
              <a:avLst/>
              <a:gdLst/>
              <a:ahLst/>
              <a:cxnLst/>
              <a:rect l="l" t="t" r="r" b="b"/>
              <a:pathLst>
                <a:path w="1419" h="3246" extrusionOk="0">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6" name="Google Shape;9436;p89"/>
            <p:cNvSpPr/>
            <p:nvPr/>
          </p:nvSpPr>
          <p:spPr>
            <a:xfrm>
              <a:off x="-16285450" y="3891250"/>
              <a:ext cx="35475" cy="59875"/>
            </a:xfrm>
            <a:custGeom>
              <a:avLst/>
              <a:gdLst/>
              <a:ahLst/>
              <a:cxnLst/>
              <a:rect l="l" t="t" r="r" b="b"/>
              <a:pathLst>
                <a:path w="1419" h="2395" extrusionOk="0">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7" name="Google Shape;9437;p89"/>
            <p:cNvSpPr/>
            <p:nvPr/>
          </p:nvSpPr>
          <p:spPr>
            <a:xfrm>
              <a:off x="-16401225" y="3683275"/>
              <a:ext cx="267800" cy="249725"/>
            </a:xfrm>
            <a:custGeom>
              <a:avLst/>
              <a:gdLst/>
              <a:ahLst/>
              <a:cxnLst/>
              <a:rect l="l" t="t" r="r" b="b"/>
              <a:pathLst>
                <a:path w="10712" h="9989" extrusionOk="0">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38" name="Google Shape;9438;p89"/>
          <p:cNvGrpSpPr/>
          <p:nvPr/>
        </p:nvGrpSpPr>
        <p:grpSpPr>
          <a:xfrm>
            <a:off x="8003755" y="2797062"/>
            <a:ext cx="450470" cy="448180"/>
            <a:chOff x="-16419350" y="4058200"/>
            <a:chExt cx="304825" cy="303275"/>
          </a:xfrm>
        </p:grpSpPr>
        <p:sp>
          <p:nvSpPr>
            <p:cNvPr id="9439" name="Google Shape;9439;p89"/>
            <p:cNvSpPr/>
            <p:nvPr/>
          </p:nvSpPr>
          <p:spPr>
            <a:xfrm>
              <a:off x="-16347675" y="4202350"/>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0" name="Google Shape;9440;p89"/>
            <p:cNvSpPr/>
            <p:nvPr/>
          </p:nvSpPr>
          <p:spPr>
            <a:xfrm>
              <a:off x="-16400450" y="4166900"/>
              <a:ext cx="35475" cy="35475"/>
            </a:xfrm>
            <a:custGeom>
              <a:avLst/>
              <a:gdLst/>
              <a:ahLst/>
              <a:cxnLst/>
              <a:rect l="l" t="t" r="r" b="b"/>
              <a:pathLst>
                <a:path w="1419" h="1419" extrusionOk="0">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1" name="Google Shape;9441;p89"/>
            <p:cNvSpPr/>
            <p:nvPr/>
          </p:nvSpPr>
          <p:spPr>
            <a:xfrm>
              <a:off x="-16389425" y="4058200"/>
              <a:ext cx="220575" cy="106950"/>
            </a:xfrm>
            <a:custGeom>
              <a:avLst/>
              <a:gdLst/>
              <a:ahLst/>
              <a:cxnLst/>
              <a:rect l="l" t="t" r="r" b="b"/>
              <a:pathLst>
                <a:path w="8823" h="4278" extrusionOk="0">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2" name="Google Shape;9442;p89"/>
            <p:cNvSpPr/>
            <p:nvPr/>
          </p:nvSpPr>
          <p:spPr>
            <a:xfrm>
              <a:off x="-16298850" y="4178725"/>
              <a:ext cx="41000" cy="47275"/>
            </a:xfrm>
            <a:custGeom>
              <a:avLst/>
              <a:gdLst/>
              <a:ahLst/>
              <a:cxnLst/>
              <a:rect l="l" t="t" r="r" b="b"/>
              <a:pathLst>
                <a:path w="1640" h="1891" extrusionOk="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3" name="Google Shape;9443;p89"/>
            <p:cNvSpPr/>
            <p:nvPr/>
          </p:nvSpPr>
          <p:spPr>
            <a:xfrm>
              <a:off x="-16246075" y="4178725"/>
              <a:ext cx="41775" cy="55150"/>
            </a:xfrm>
            <a:custGeom>
              <a:avLst/>
              <a:gdLst/>
              <a:ahLst/>
              <a:cxnLst/>
              <a:rect l="l" t="t" r="r" b="b"/>
              <a:pathLst>
                <a:path w="1671" h="2206" extrusionOk="0">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4" name="Google Shape;9444;p89"/>
            <p:cNvSpPr/>
            <p:nvPr/>
          </p:nvSpPr>
          <p:spPr>
            <a:xfrm>
              <a:off x="-16419350" y="4122000"/>
              <a:ext cx="304050" cy="188725"/>
            </a:xfrm>
            <a:custGeom>
              <a:avLst/>
              <a:gdLst/>
              <a:ahLst/>
              <a:cxnLst/>
              <a:rect l="l" t="t" r="r" b="b"/>
              <a:pathLst>
                <a:path w="12162" h="7549" extrusionOk="0">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5" name="Google Shape;9445;p89"/>
            <p:cNvSpPr/>
            <p:nvPr/>
          </p:nvSpPr>
          <p:spPr>
            <a:xfrm>
              <a:off x="-16419350" y="4263775"/>
              <a:ext cx="304825" cy="97700"/>
            </a:xfrm>
            <a:custGeom>
              <a:avLst/>
              <a:gdLst/>
              <a:ahLst/>
              <a:cxnLst/>
              <a:rect l="l" t="t" r="r" b="b"/>
              <a:pathLst>
                <a:path w="12193" h="3908" extrusionOk="0">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46" name="Google Shape;9446;p89"/>
          <p:cNvGrpSpPr/>
          <p:nvPr/>
        </p:nvGrpSpPr>
        <p:grpSpPr>
          <a:xfrm>
            <a:off x="4030643" y="3343080"/>
            <a:ext cx="450507" cy="447589"/>
            <a:chOff x="-15296200" y="3326900"/>
            <a:chExt cx="304850" cy="302875"/>
          </a:xfrm>
        </p:grpSpPr>
        <p:sp>
          <p:nvSpPr>
            <p:cNvPr id="9447" name="Google Shape;9447;p89"/>
            <p:cNvSpPr/>
            <p:nvPr/>
          </p:nvSpPr>
          <p:spPr>
            <a:xfrm>
              <a:off x="-15182775" y="3326900"/>
              <a:ext cx="77200" cy="157175"/>
            </a:xfrm>
            <a:custGeom>
              <a:avLst/>
              <a:gdLst/>
              <a:ahLst/>
              <a:cxnLst/>
              <a:rect l="l" t="t" r="r" b="b"/>
              <a:pathLst>
                <a:path w="3088" h="6287" extrusionOk="0">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8" name="Google Shape;9448;p89"/>
            <p:cNvSpPr/>
            <p:nvPr/>
          </p:nvSpPr>
          <p:spPr>
            <a:xfrm>
              <a:off x="-15260825" y="3363175"/>
              <a:ext cx="108800" cy="199650"/>
            </a:xfrm>
            <a:custGeom>
              <a:avLst/>
              <a:gdLst/>
              <a:ahLst/>
              <a:cxnLst/>
              <a:rect l="l" t="t" r="r" b="b"/>
              <a:pathLst>
                <a:path w="4352" h="7986" extrusionOk="0">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9" name="Google Shape;9449;p89"/>
            <p:cNvSpPr/>
            <p:nvPr/>
          </p:nvSpPr>
          <p:spPr>
            <a:xfrm>
              <a:off x="-15135525" y="3362475"/>
              <a:ext cx="109325" cy="200350"/>
            </a:xfrm>
            <a:custGeom>
              <a:avLst/>
              <a:gdLst/>
              <a:ahLst/>
              <a:cxnLst/>
              <a:rect l="l" t="t" r="r" b="b"/>
              <a:pathLst>
                <a:path w="4373" h="8014" extrusionOk="0">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0" name="Google Shape;9450;p89"/>
            <p:cNvSpPr/>
            <p:nvPr/>
          </p:nvSpPr>
          <p:spPr>
            <a:xfrm>
              <a:off x="-15296200" y="3416600"/>
              <a:ext cx="143375" cy="213175"/>
            </a:xfrm>
            <a:custGeom>
              <a:avLst/>
              <a:gdLst/>
              <a:ahLst/>
              <a:cxnLst/>
              <a:rect l="l" t="t" r="r" b="b"/>
              <a:pathLst>
                <a:path w="5735" h="8527" extrusionOk="0">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1" name="Google Shape;9451;p89"/>
            <p:cNvSpPr/>
            <p:nvPr/>
          </p:nvSpPr>
          <p:spPr>
            <a:xfrm>
              <a:off x="-15134725" y="3416100"/>
              <a:ext cx="143375" cy="213675"/>
            </a:xfrm>
            <a:custGeom>
              <a:avLst/>
              <a:gdLst/>
              <a:ahLst/>
              <a:cxnLst/>
              <a:rect l="l" t="t" r="r" b="b"/>
              <a:pathLst>
                <a:path w="5735" h="8547" extrusionOk="0">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52" name="Google Shape;9452;p89"/>
          <p:cNvGrpSpPr/>
          <p:nvPr/>
        </p:nvGrpSpPr>
        <p:grpSpPr>
          <a:xfrm>
            <a:off x="2946296" y="1706881"/>
            <a:ext cx="486566" cy="414708"/>
            <a:chOff x="-19835275" y="3330250"/>
            <a:chExt cx="329250" cy="280625"/>
          </a:xfrm>
        </p:grpSpPr>
        <p:sp>
          <p:nvSpPr>
            <p:cNvPr id="9453" name="Google Shape;9453;p89"/>
            <p:cNvSpPr/>
            <p:nvPr/>
          </p:nvSpPr>
          <p:spPr>
            <a:xfrm>
              <a:off x="-19768325" y="3361750"/>
              <a:ext cx="197725" cy="249125"/>
            </a:xfrm>
            <a:custGeom>
              <a:avLst/>
              <a:gdLst/>
              <a:ahLst/>
              <a:cxnLst/>
              <a:rect l="l" t="t" r="r" b="b"/>
              <a:pathLst>
                <a:path w="7909" h="9965" extrusionOk="0">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4" name="Google Shape;9454;p89"/>
            <p:cNvSpPr/>
            <p:nvPr/>
          </p:nvSpPr>
          <p:spPr>
            <a:xfrm>
              <a:off x="-19622625" y="3330250"/>
              <a:ext cx="116600" cy="189250"/>
            </a:xfrm>
            <a:custGeom>
              <a:avLst/>
              <a:gdLst/>
              <a:ahLst/>
              <a:cxnLst/>
              <a:rect l="l" t="t" r="r" b="b"/>
              <a:pathLst>
                <a:path w="4664" h="7570" extrusionOk="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5" name="Google Shape;9455;p89"/>
            <p:cNvSpPr/>
            <p:nvPr/>
          </p:nvSpPr>
          <p:spPr>
            <a:xfrm>
              <a:off x="-19835275" y="3330250"/>
              <a:ext cx="116600" cy="189250"/>
            </a:xfrm>
            <a:custGeom>
              <a:avLst/>
              <a:gdLst/>
              <a:ahLst/>
              <a:cxnLst/>
              <a:rect l="l" t="t" r="r" b="b"/>
              <a:pathLst>
                <a:path w="4664" h="7570" extrusionOk="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56" name="Google Shape;9456;p89"/>
          <p:cNvGrpSpPr/>
          <p:nvPr/>
        </p:nvGrpSpPr>
        <p:grpSpPr>
          <a:xfrm>
            <a:off x="2964325" y="2243470"/>
            <a:ext cx="450507" cy="449547"/>
            <a:chOff x="-19822675" y="3692750"/>
            <a:chExt cx="304850" cy="304200"/>
          </a:xfrm>
        </p:grpSpPr>
        <p:sp>
          <p:nvSpPr>
            <p:cNvPr id="9457" name="Google Shape;9457;p89"/>
            <p:cNvSpPr/>
            <p:nvPr/>
          </p:nvSpPr>
          <p:spPr>
            <a:xfrm>
              <a:off x="-19715550" y="3692750"/>
              <a:ext cx="90600" cy="60675"/>
            </a:xfrm>
            <a:custGeom>
              <a:avLst/>
              <a:gdLst/>
              <a:ahLst/>
              <a:cxnLst/>
              <a:rect l="l" t="t" r="r" b="b"/>
              <a:pathLst>
                <a:path w="3624" h="2427" extrusionOk="0">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8" name="Google Shape;9458;p89"/>
            <p:cNvSpPr/>
            <p:nvPr/>
          </p:nvSpPr>
          <p:spPr>
            <a:xfrm>
              <a:off x="-19660425" y="3766200"/>
              <a:ext cx="142600" cy="230750"/>
            </a:xfrm>
            <a:custGeom>
              <a:avLst/>
              <a:gdLst/>
              <a:ahLst/>
              <a:cxnLst/>
              <a:rect l="l" t="t" r="r" b="b"/>
              <a:pathLst>
                <a:path w="5704" h="9230" extrusionOk="0">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9" name="Google Shape;9459;p89"/>
            <p:cNvSpPr/>
            <p:nvPr/>
          </p:nvSpPr>
          <p:spPr>
            <a:xfrm>
              <a:off x="-19728150" y="3763650"/>
              <a:ext cx="114225" cy="54375"/>
            </a:xfrm>
            <a:custGeom>
              <a:avLst/>
              <a:gdLst/>
              <a:ahLst/>
              <a:cxnLst/>
              <a:rect l="l" t="t" r="r" b="b"/>
              <a:pathLst>
                <a:path w="4569" h="2175" extrusionOk="0">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0" name="Google Shape;9460;p89"/>
            <p:cNvSpPr/>
            <p:nvPr/>
          </p:nvSpPr>
          <p:spPr>
            <a:xfrm>
              <a:off x="-19695075" y="3868400"/>
              <a:ext cx="48075" cy="110300"/>
            </a:xfrm>
            <a:custGeom>
              <a:avLst/>
              <a:gdLst/>
              <a:ahLst/>
              <a:cxnLst/>
              <a:rect l="l" t="t" r="r" b="b"/>
              <a:pathLst>
                <a:path w="1923" h="4412" extrusionOk="0">
                  <a:moveTo>
                    <a:pt x="977" y="0"/>
                  </a:moveTo>
                  <a:lnTo>
                    <a:pt x="0" y="4285"/>
                  </a:lnTo>
                  <a:cubicBezTo>
                    <a:pt x="316" y="4380"/>
                    <a:pt x="631" y="4411"/>
                    <a:pt x="977" y="4411"/>
                  </a:cubicBezTo>
                  <a:cubicBezTo>
                    <a:pt x="1261" y="4411"/>
                    <a:pt x="1576" y="4380"/>
                    <a:pt x="1922" y="4285"/>
                  </a:cubicBez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1" name="Google Shape;9461;p89"/>
            <p:cNvSpPr/>
            <p:nvPr/>
          </p:nvSpPr>
          <p:spPr>
            <a:xfrm>
              <a:off x="-19822675" y="3764250"/>
              <a:ext cx="142575" cy="229550"/>
            </a:xfrm>
            <a:custGeom>
              <a:avLst/>
              <a:gdLst/>
              <a:ahLst/>
              <a:cxnLst/>
              <a:rect l="l" t="t" r="r" b="b"/>
              <a:pathLst>
                <a:path w="5703" h="9182" extrusionOk="0">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62" name="Google Shape;9462;p89"/>
          <p:cNvGrpSpPr/>
          <p:nvPr/>
        </p:nvGrpSpPr>
        <p:grpSpPr>
          <a:xfrm>
            <a:off x="2964916" y="2796278"/>
            <a:ext cx="449325" cy="450470"/>
            <a:chOff x="-19822675" y="4066875"/>
            <a:chExt cx="304050" cy="304825"/>
          </a:xfrm>
        </p:grpSpPr>
        <p:sp>
          <p:nvSpPr>
            <p:cNvPr id="9463" name="Google Shape;9463;p89"/>
            <p:cNvSpPr/>
            <p:nvPr/>
          </p:nvSpPr>
          <p:spPr>
            <a:xfrm>
              <a:off x="-19803775" y="4086925"/>
              <a:ext cx="71700" cy="68975"/>
            </a:xfrm>
            <a:custGeom>
              <a:avLst/>
              <a:gdLst/>
              <a:ahLst/>
              <a:cxnLst/>
              <a:rect l="l" t="t" r="r" b="b"/>
              <a:pathLst>
                <a:path w="2868" h="2759" extrusionOk="0">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4" name="Google Shape;9464;p89"/>
            <p:cNvSpPr/>
            <p:nvPr/>
          </p:nvSpPr>
          <p:spPr>
            <a:xfrm>
              <a:off x="-19822675" y="4174775"/>
              <a:ext cx="304050" cy="124475"/>
            </a:xfrm>
            <a:custGeom>
              <a:avLst/>
              <a:gdLst/>
              <a:ahLst/>
              <a:cxnLst/>
              <a:rect l="l" t="t" r="r" b="b"/>
              <a:pathLst>
                <a:path w="12162" h="4979" extrusionOk="0">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5" name="Google Shape;9465;p89"/>
            <p:cNvSpPr/>
            <p:nvPr/>
          </p:nvSpPr>
          <p:spPr>
            <a:xfrm>
              <a:off x="-19732100" y="4066875"/>
              <a:ext cx="122100" cy="89825"/>
            </a:xfrm>
            <a:custGeom>
              <a:avLst/>
              <a:gdLst/>
              <a:ahLst/>
              <a:cxnLst/>
              <a:rect l="l" t="t" r="r" b="b"/>
              <a:pathLst>
                <a:path w="4884" h="3593" extrusionOk="0">
                  <a:moveTo>
                    <a:pt x="2427" y="1"/>
                  </a:moveTo>
                  <a:cubicBezTo>
                    <a:pt x="1229" y="1"/>
                    <a:pt x="190" y="1796"/>
                    <a:pt x="1" y="3592"/>
                  </a:cubicBezTo>
                  <a:lnTo>
                    <a:pt x="4884" y="3592"/>
                  </a:lnTo>
                  <a:cubicBezTo>
                    <a:pt x="4695" y="1796"/>
                    <a:pt x="3687"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6" name="Google Shape;9466;p89"/>
            <p:cNvSpPr/>
            <p:nvPr/>
          </p:nvSpPr>
          <p:spPr>
            <a:xfrm>
              <a:off x="-19609225" y="4087725"/>
              <a:ext cx="71700" cy="69750"/>
            </a:xfrm>
            <a:custGeom>
              <a:avLst/>
              <a:gdLst/>
              <a:ahLst/>
              <a:cxnLst/>
              <a:rect l="l" t="t" r="r" b="b"/>
              <a:pathLst>
                <a:path w="2868" h="2790" extrusionOk="0">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7" name="Google Shape;9467;p89"/>
            <p:cNvSpPr/>
            <p:nvPr/>
          </p:nvSpPr>
          <p:spPr>
            <a:xfrm>
              <a:off x="-19643875" y="4308675"/>
              <a:ext cx="70900" cy="44125"/>
            </a:xfrm>
            <a:custGeom>
              <a:avLst/>
              <a:gdLst/>
              <a:ahLst/>
              <a:cxnLst/>
              <a:rect l="l" t="t" r="r" b="b"/>
              <a:pathLst>
                <a:path w="2836" h="1765" extrusionOk="0">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8" name="Google Shape;9468;p89"/>
            <p:cNvSpPr/>
            <p:nvPr/>
          </p:nvSpPr>
          <p:spPr>
            <a:xfrm>
              <a:off x="-19581650" y="4292925"/>
              <a:ext cx="63025" cy="78775"/>
            </a:xfrm>
            <a:custGeom>
              <a:avLst/>
              <a:gdLst/>
              <a:ahLst/>
              <a:cxnLst/>
              <a:rect l="l" t="t" r="r" b="b"/>
              <a:pathLst>
                <a:path w="2521" h="3151" extrusionOk="0">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69" name="Google Shape;9469;p89"/>
          <p:cNvGrpSpPr/>
          <p:nvPr/>
        </p:nvGrpSpPr>
        <p:grpSpPr>
          <a:xfrm>
            <a:off x="5773985" y="1689571"/>
            <a:ext cx="399302" cy="449325"/>
            <a:chOff x="-17878825" y="3334400"/>
            <a:chExt cx="270200" cy="304050"/>
          </a:xfrm>
        </p:grpSpPr>
        <p:sp>
          <p:nvSpPr>
            <p:cNvPr id="9470" name="Google Shape;9470;p89"/>
            <p:cNvSpPr/>
            <p:nvPr/>
          </p:nvSpPr>
          <p:spPr>
            <a:xfrm>
              <a:off x="-17683475" y="3334400"/>
              <a:ext cx="74850" cy="74050"/>
            </a:xfrm>
            <a:custGeom>
              <a:avLst/>
              <a:gdLst/>
              <a:ahLst/>
              <a:cxnLst/>
              <a:rect l="l" t="t" r="r" b="b"/>
              <a:pathLst>
                <a:path w="2994" h="2962" extrusionOk="0">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1" name="Google Shape;9471;p89"/>
            <p:cNvSpPr/>
            <p:nvPr/>
          </p:nvSpPr>
          <p:spPr>
            <a:xfrm>
              <a:off x="-17752000" y="3513975"/>
              <a:ext cx="16550" cy="16550"/>
            </a:xfrm>
            <a:custGeom>
              <a:avLst/>
              <a:gdLst/>
              <a:ahLst/>
              <a:cxnLst/>
              <a:rect l="l" t="t" r="r" b="b"/>
              <a:pathLst>
                <a:path w="662" h="662" extrusionOk="0">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2" name="Google Shape;9472;p89"/>
            <p:cNvSpPr/>
            <p:nvPr/>
          </p:nvSpPr>
          <p:spPr>
            <a:xfrm>
              <a:off x="-17860700" y="3405275"/>
              <a:ext cx="107150" cy="206225"/>
            </a:xfrm>
            <a:custGeom>
              <a:avLst/>
              <a:gdLst/>
              <a:ahLst/>
              <a:cxnLst/>
              <a:rect l="l" t="t" r="r" b="b"/>
              <a:pathLst>
                <a:path w="4286" h="8249" extrusionOk="0">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3" name="Google Shape;9473;p89"/>
            <p:cNvSpPr/>
            <p:nvPr/>
          </p:nvSpPr>
          <p:spPr>
            <a:xfrm>
              <a:off x="-17735475" y="3405275"/>
              <a:ext cx="107150" cy="206475"/>
            </a:xfrm>
            <a:custGeom>
              <a:avLst/>
              <a:gdLst/>
              <a:ahLst/>
              <a:cxnLst/>
              <a:rect l="l" t="t" r="r" b="b"/>
              <a:pathLst>
                <a:path w="4286" h="8259" extrusionOk="0">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4" name="Google Shape;9474;p89"/>
            <p:cNvSpPr/>
            <p:nvPr/>
          </p:nvSpPr>
          <p:spPr>
            <a:xfrm>
              <a:off x="-17812650" y="3353300"/>
              <a:ext cx="136275" cy="144150"/>
            </a:xfrm>
            <a:custGeom>
              <a:avLst/>
              <a:gdLst/>
              <a:ahLst/>
              <a:cxnLst/>
              <a:rect l="l" t="t" r="r" b="b"/>
              <a:pathLst>
                <a:path w="5451" h="5766" extrusionOk="0">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5" name="Google Shape;9475;p89"/>
            <p:cNvSpPr/>
            <p:nvPr/>
          </p:nvSpPr>
          <p:spPr>
            <a:xfrm>
              <a:off x="-17770900" y="3614000"/>
              <a:ext cx="52775" cy="24450"/>
            </a:xfrm>
            <a:custGeom>
              <a:avLst/>
              <a:gdLst/>
              <a:ahLst/>
              <a:cxnLst/>
              <a:rect l="l" t="t" r="r" b="b"/>
              <a:pathLst>
                <a:path w="2111" h="978" extrusionOk="0">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6" name="Google Shape;9476;p89"/>
            <p:cNvSpPr/>
            <p:nvPr/>
          </p:nvSpPr>
          <p:spPr>
            <a:xfrm>
              <a:off x="-17878825" y="3334400"/>
              <a:ext cx="74075" cy="74050"/>
            </a:xfrm>
            <a:custGeom>
              <a:avLst/>
              <a:gdLst/>
              <a:ahLst/>
              <a:cxnLst/>
              <a:rect l="l" t="t" r="r" b="b"/>
              <a:pathLst>
                <a:path w="2963" h="2962" extrusionOk="0">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77" name="Google Shape;9477;p89"/>
          <p:cNvGrpSpPr/>
          <p:nvPr/>
        </p:nvGrpSpPr>
        <p:grpSpPr>
          <a:xfrm>
            <a:off x="5747809" y="2242416"/>
            <a:ext cx="451653" cy="451653"/>
            <a:chOff x="-17896150" y="3709300"/>
            <a:chExt cx="305625" cy="305625"/>
          </a:xfrm>
        </p:grpSpPr>
        <p:sp>
          <p:nvSpPr>
            <p:cNvPr id="9478" name="Google Shape;9478;p89"/>
            <p:cNvSpPr/>
            <p:nvPr/>
          </p:nvSpPr>
          <p:spPr>
            <a:xfrm>
              <a:off x="-17896150" y="3709300"/>
              <a:ext cx="54375" cy="77200"/>
            </a:xfrm>
            <a:custGeom>
              <a:avLst/>
              <a:gdLst/>
              <a:ahLst/>
              <a:cxnLst/>
              <a:rect l="l" t="t" r="r" b="b"/>
              <a:pathLst>
                <a:path w="2175" h="3088" extrusionOk="0">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9" name="Google Shape;9479;p89"/>
            <p:cNvSpPr/>
            <p:nvPr/>
          </p:nvSpPr>
          <p:spPr>
            <a:xfrm>
              <a:off x="-17877250" y="3801075"/>
              <a:ext cx="286725" cy="213850"/>
            </a:xfrm>
            <a:custGeom>
              <a:avLst/>
              <a:gdLst/>
              <a:ahLst/>
              <a:cxnLst/>
              <a:rect l="l" t="t" r="r" b="b"/>
              <a:pathLst>
                <a:path w="11469" h="8554" extrusionOk="0">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0" name="Google Shape;9480;p89"/>
            <p:cNvSpPr/>
            <p:nvPr/>
          </p:nvSpPr>
          <p:spPr>
            <a:xfrm>
              <a:off x="-17783500" y="3763075"/>
              <a:ext cx="191400" cy="194350"/>
            </a:xfrm>
            <a:custGeom>
              <a:avLst/>
              <a:gdLst/>
              <a:ahLst/>
              <a:cxnLst/>
              <a:rect l="l" t="t" r="r" b="b"/>
              <a:pathLst>
                <a:path w="7656" h="7774" extrusionOk="0">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1" name="Google Shape;9481;p89"/>
            <p:cNvSpPr/>
            <p:nvPr/>
          </p:nvSpPr>
          <p:spPr>
            <a:xfrm>
              <a:off x="-17825250" y="3710075"/>
              <a:ext cx="54375" cy="76425"/>
            </a:xfrm>
            <a:custGeom>
              <a:avLst/>
              <a:gdLst/>
              <a:ahLst/>
              <a:cxnLst/>
              <a:rect l="l" t="t" r="r" b="b"/>
              <a:pathLst>
                <a:path w="2175" h="3057" extrusionOk="0">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82" name="Google Shape;9482;p89"/>
          <p:cNvGrpSpPr/>
          <p:nvPr/>
        </p:nvGrpSpPr>
        <p:grpSpPr>
          <a:xfrm>
            <a:off x="5775740" y="2795686"/>
            <a:ext cx="395792" cy="451653"/>
            <a:chOff x="-17878025" y="4082625"/>
            <a:chExt cx="267825" cy="305625"/>
          </a:xfrm>
        </p:grpSpPr>
        <p:sp>
          <p:nvSpPr>
            <p:cNvPr id="9483" name="Google Shape;9483;p89"/>
            <p:cNvSpPr/>
            <p:nvPr/>
          </p:nvSpPr>
          <p:spPr>
            <a:xfrm>
              <a:off x="-17660650" y="4191325"/>
              <a:ext cx="50450" cy="52000"/>
            </a:xfrm>
            <a:custGeom>
              <a:avLst/>
              <a:gdLst/>
              <a:ahLst/>
              <a:cxnLst/>
              <a:rect l="l" t="t" r="r" b="b"/>
              <a:pathLst>
                <a:path w="2018" h="2080" extrusionOk="0">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4" name="Google Shape;9484;p89"/>
            <p:cNvSpPr/>
            <p:nvPr/>
          </p:nvSpPr>
          <p:spPr>
            <a:xfrm>
              <a:off x="-17716575" y="4084200"/>
              <a:ext cx="88250" cy="103200"/>
            </a:xfrm>
            <a:custGeom>
              <a:avLst/>
              <a:gdLst/>
              <a:ahLst/>
              <a:cxnLst/>
              <a:rect l="l" t="t" r="r" b="b"/>
              <a:pathLst>
                <a:path w="3530" h="4128" extrusionOk="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5" name="Google Shape;9485;p89"/>
            <p:cNvSpPr/>
            <p:nvPr/>
          </p:nvSpPr>
          <p:spPr>
            <a:xfrm>
              <a:off x="-17860700" y="4082625"/>
              <a:ext cx="90600" cy="104000"/>
            </a:xfrm>
            <a:custGeom>
              <a:avLst/>
              <a:gdLst/>
              <a:ahLst/>
              <a:cxnLst/>
              <a:rect l="l" t="t" r="r" b="b"/>
              <a:pathLst>
                <a:path w="3624" h="4160" extrusionOk="0">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6" name="Google Shape;9486;p89"/>
            <p:cNvSpPr/>
            <p:nvPr/>
          </p:nvSpPr>
          <p:spPr>
            <a:xfrm>
              <a:off x="-17752000" y="4281300"/>
              <a:ext cx="16550" cy="16375"/>
            </a:xfrm>
            <a:custGeom>
              <a:avLst/>
              <a:gdLst/>
              <a:ahLst/>
              <a:cxnLst/>
              <a:rect l="l" t="t" r="r" b="b"/>
              <a:pathLst>
                <a:path w="662" h="655" extrusionOk="0">
                  <a:moveTo>
                    <a:pt x="319" y="1"/>
                  </a:moveTo>
                  <a:cubicBezTo>
                    <a:pt x="173" y="1"/>
                    <a:pt x="32" y="72"/>
                    <a:pt x="0" y="213"/>
                  </a:cubicBezTo>
                  <a:lnTo>
                    <a:pt x="347" y="655"/>
                  </a:lnTo>
                  <a:lnTo>
                    <a:pt x="662" y="213"/>
                  </a:lnTo>
                  <a:cubicBezTo>
                    <a:pt x="615" y="72"/>
                    <a:pt x="465" y="1"/>
                    <a:pt x="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7" name="Google Shape;9487;p89"/>
            <p:cNvSpPr/>
            <p:nvPr/>
          </p:nvSpPr>
          <p:spPr>
            <a:xfrm>
              <a:off x="-17825250" y="4173200"/>
              <a:ext cx="161475" cy="161500"/>
            </a:xfrm>
            <a:custGeom>
              <a:avLst/>
              <a:gdLst/>
              <a:ahLst/>
              <a:cxnLst/>
              <a:rect l="l" t="t" r="r" b="b"/>
              <a:pathLst>
                <a:path w="6459" h="6460" extrusionOk="0">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8" name="Google Shape;9488;p89"/>
            <p:cNvSpPr/>
            <p:nvPr/>
          </p:nvSpPr>
          <p:spPr>
            <a:xfrm>
              <a:off x="-17787450" y="4293725"/>
              <a:ext cx="84300" cy="94525"/>
            </a:xfrm>
            <a:custGeom>
              <a:avLst/>
              <a:gdLst/>
              <a:ahLst/>
              <a:cxnLst/>
              <a:rect l="l" t="t" r="r" b="b"/>
              <a:pathLst>
                <a:path w="3372" h="3781" extrusionOk="0">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9" name="Google Shape;9489;p89"/>
            <p:cNvSpPr/>
            <p:nvPr/>
          </p:nvSpPr>
          <p:spPr>
            <a:xfrm>
              <a:off x="-17878025" y="4191325"/>
              <a:ext cx="49650" cy="52000"/>
            </a:xfrm>
            <a:custGeom>
              <a:avLst/>
              <a:gdLst/>
              <a:ahLst/>
              <a:cxnLst/>
              <a:rect l="l" t="t" r="r" b="b"/>
              <a:pathLst>
                <a:path w="1986" h="2080" extrusionOk="0">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90" name="Google Shape;9490;p89"/>
          <p:cNvGrpSpPr/>
          <p:nvPr/>
        </p:nvGrpSpPr>
        <p:grpSpPr>
          <a:xfrm>
            <a:off x="2919632" y="3355015"/>
            <a:ext cx="450507" cy="423722"/>
            <a:chOff x="-16044450" y="3317850"/>
            <a:chExt cx="304850" cy="286725"/>
          </a:xfrm>
        </p:grpSpPr>
        <p:sp>
          <p:nvSpPr>
            <p:cNvPr id="9491" name="Google Shape;9491;p89"/>
            <p:cNvSpPr/>
            <p:nvPr/>
          </p:nvSpPr>
          <p:spPr>
            <a:xfrm>
              <a:off x="-15873525" y="3317850"/>
              <a:ext cx="133925" cy="115025"/>
            </a:xfrm>
            <a:custGeom>
              <a:avLst/>
              <a:gdLst/>
              <a:ahLst/>
              <a:cxnLst/>
              <a:rect l="l" t="t" r="r" b="b"/>
              <a:pathLst>
                <a:path w="5357" h="4601" extrusionOk="0">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2" name="Google Shape;9492;p89"/>
            <p:cNvSpPr/>
            <p:nvPr/>
          </p:nvSpPr>
          <p:spPr>
            <a:xfrm>
              <a:off x="-15915275" y="3459625"/>
              <a:ext cx="44125" cy="54375"/>
            </a:xfrm>
            <a:custGeom>
              <a:avLst/>
              <a:gdLst/>
              <a:ahLst/>
              <a:cxnLst/>
              <a:rect l="l" t="t" r="r" b="b"/>
              <a:pathLst>
                <a:path w="1765" h="2175" extrusionOk="0">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3" name="Google Shape;9493;p89"/>
            <p:cNvSpPr/>
            <p:nvPr/>
          </p:nvSpPr>
          <p:spPr>
            <a:xfrm>
              <a:off x="-16009000" y="3372200"/>
              <a:ext cx="232375" cy="232375"/>
            </a:xfrm>
            <a:custGeom>
              <a:avLst/>
              <a:gdLst/>
              <a:ahLst/>
              <a:cxnLst/>
              <a:rect l="l" t="t" r="r" b="b"/>
              <a:pathLst>
                <a:path w="9295" h="9295" extrusionOk="0">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4" name="Google Shape;9494;p89"/>
            <p:cNvSpPr/>
            <p:nvPr/>
          </p:nvSpPr>
          <p:spPr>
            <a:xfrm>
              <a:off x="-16044450" y="3317850"/>
              <a:ext cx="133150" cy="115025"/>
            </a:xfrm>
            <a:custGeom>
              <a:avLst/>
              <a:gdLst/>
              <a:ahLst/>
              <a:cxnLst/>
              <a:rect l="l" t="t" r="r" b="b"/>
              <a:pathLst>
                <a:path w="5326" h="4601" extrusionOk="0">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95" name="Google Shape;9495;p89"/>
          <p:cNvSpPr/>
          <p:nvPr/>
        </p:nvSpPr>
        <p:spPr>
          <a:xfrm>
            <a:off x="5164353" y="3341975"/>
            <a:ext cx="448180" cy="450507"/>
          </a:xfrm>
          <a:custGeom>
            <a:avLst/>
            <a:gdLst/>
            <a:ahLst/>
            <a:cxnLst/>
            <a:rect l="l" t="t" r="r" b="b"/>
            <a:pathLst>
              <a:path w="12131" h="12194" extrusionOk="0">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96" name="Google Shape;9496;p89"/>
          <p:cNvGrpSpPr/>
          <p:nvPr/>
        </p:nvGrpSpPr>
        <p:grpSpPr>
          <a:xfrm>
            <a:off x="8042149" y="2243724"/>
            <a:ext cx="373662" cy="449030"/>
            <a:chOff x="-16018450" y="4058400"/>
            <a:chExt cx="252850" cy="303850"/>
          </a:xfrm>
        </p:grpSpPr>
        <p:sp>
          <p:nvSpPr>
            <p:cNvPr id="9497" name="Google Shape;9497;p89"/>
            <p:cNvSpPr/>
            <p:nvPr/>
          </p:nvSpPr>
          <p:spPr>
            <a:xfrm>
              <a:off x="-15927875" y="4129900"/>
              <a:ext cx="88250" cy="89025"/>
            </a:xfrm>
            <a:custGeom>
              <a:avLst/>
              <a:gdLst/>
              <a:ahLst/>
              <a:cxnLst/>
              <a:rect l="l" t="t" r="r" b="b"/>
              <a:pathLst>
                <a:path w="3530" h="3561" extrusionOk="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8" name="Google Shape;9498;p89"/>
            <p:cNvSpPr/>
            <p:nvPr/>
          </p:nvSpPr>
          <p:spPr>
            <a:xfrm>
              <a:off x="-16002700" y="4058400"/>
              <a:ext cx="237100" cy="233575"/>
            </a:xfrm>
            <a:custGeom>
              <a:avLst/>
              <a:gdLst/>
              <a:ahLst/>
              <a:cxnLst/>
              <a:rect l="l" t="t" r="r" b="b"/>
              <a:pathLst>
                <a:path w="9484" h="9343" extrusionOk="0">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9" name="Google Shape;9499;p89"/>
            <p:cNvSpPr/>
            <p:nvPr/>
          </p:nvSpPr>
          <p:spPr>
            <a:xfrm>
              <a:off x="-16018450" y="4253550"/>
              <a:ext cx="129200" cy="108700"/>
            </a:xfrm>
            <a:custGeom>
              <a:avLst/>
              <a:gdLst/>
              <a:ahLst/>
              <a:cxnLst/>
              <a:rect l="l" t="t" r="r" b="b"/>
              <a:pathLst>
                <a:path w="5168" h="4348" extrusionOk="0">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0" name="Google Shape;9500;p89"/>
            <p:cNvSpPr/>
            <p:nvPr/>
          </p:nvSpPr>
          <p:spPr>
            <a:xfrm>
              <a:off x="-15876675" y="4254325"/>
              <a:ext cx="107925" cy="90600"/>
            </a:xfrm>
            <a:custGeom>
              <a:avLst/>
              <a:gdLst/>
              <a:ahLst/>
              <a:cxnLst/>
              <a:rect l="l" t="t" r="r" b="b"/>
              <a:pathLst>
                <a:path w="4317" h="3624" extrusionOk="0">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01" name="Google Shape;9501;p89"/>
          <p:cNvSpPr/>
          <p:nvPr/>
        </p:nvSpPr>
        <p:spPr>
          <a:xfrm>
            <a:off x="6274865" y="3343157"/>
            <a:ext cx="449288" cy="448143"/>
          </a:xfrm>
          <a:custGeom>
            <a:avLst/>
            <a:gdLst/>
            <a:ahLst/>
            <a:cxnLst/>
            <a:rect l="l" t="t" r="r" b="b"/>
            <a:pathLst>
              <a:path w="12161" h="12130" extrusionOk="0">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2" name="Google Shape;9502;p89"/>
          <p:cNvSpPr txBox="1"/>
          <p:nvPr/>
        </p:nvSpPr>
        <p:spPr>
          <a:xfrm>
            <a:off x="1048350" y="721025"/>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Nature Icons</a:t>
            </a:r>
            <a:endParaRPr sz="2400">
              <a:solidFill>
                <a:srgbClr val="FFFFFF"/>
              </a:solidFill>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Shape 9506"/>
        <p:cNvGrpSpPr/>
        <p:nvPr/>
      </p:nvGrpSpPr>
      <p:grpSpPr>
        <a:xfrm>
          <a:off x="0" y="0"/>
          <a:ext cx="0" cy="0"/>
          <a:chOff x="0" y="0"/>
          <a:chExt cx="0" cy="0"/>
        </a:xfrm>
      </p:grpSpPr>
      <p:grpSp>
        <p:nvGrpSpPr>
          <p:cNvPr id="9507" name="Google Shape;9507;p90"/>
          <p:cNvGrpSpPr/>
          <p:nvPr/>
        </p:nvGrpSpPr>
        <p:grpSpPr>
          <a:xfrm>
            <a:off x="845901" y="1689241"/>
            <a:ext cx="442337" cy="419623"/>
            <a:chOff x="-6696925" y="3272575"/>
            <a:chExt cx="307200" cy="291425"/>
          </a:xfrm>
        </p:grpSpPr>
        <p:sp>
          <p:nvSpPr>
            <p:cNvPr id="9508" name="Google Shape;9508;p90"/>
            <p:cNvSpPr/>
            <p:nvPr/>
          </p:nvSpPr>
          <p:spPr>
            <a:xfrm>
              <a:off x="-6696925" y="3371400"/>
              <a:ext cx="220575" cy="192600"/>
            </a:xfrm>
            <a:custGeom>
              <a:avLst/>
              <a:gdLst/>
              <a:ahLst/>
              <a:cxnLst/>
              <a:rect l="l" t="t" r="r" b="b"/>
              <a:pathLst>
                <a:path w="8823" h="7704" extrusionOk="0">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9" name="Google Shape;9509;p90"/>
            <p:cNvSpPr/>
            <p:nvPr/>
          </p:nvSpPr>
          <p:spPr>
            <a:xfrm>
              <a:off x="-6621300" y="3272575"/>
              <a:ext cx="231575" cy="194950"/>
            </a:xfrm>
            <a:custGeom>
              <a:avLst/>
              <a:gdLst/>
              <a:ahLst/>
              <a:cxnLst/>
              <a:rect l="l" t="t" r="r" b="b"/>
              <a:pathLst>
                <a:path w="9263" h="7798" extrusionOk="0">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10" name="Google Shape;9510;p90"/>
          <p:cNvGrpSpPr/>
          <p:nvPr/>
        </p:nvGrpSpPr>
        <p:grpSpPr>
          <a:xfrm>
            <a:off x="845884" y="2204636"/>
            <a:ext cx="442373" cy="420775"/>
            <a:chOff x="-6690625" y="3631325"/>
            <a:chExt cx="307225" cy="292225"/>
          </a:xfrm>
        </p:grpSpPr>
        <p:sp>
          <p:nvSpPr>
            <p:cNvPr id="9511" name="Google Shape;9511;p90"/>
            <p:cNvSpPr/>
            <p:nvPr/>
          </p:nvSpPr>
          <p:spPr>
            <a:xfrm>
              <a:off x="-6690625" y="3631325"/>
              <a:ext cx="222925" cy="292225"/>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2" name="Google Shape;9512;p90"/>
            <p:cNvSpPr/>
            <p:nvPr/>
          </p:nvSpPr>
          <p:spPr>
            <a:xfrm>
              <a:off x="-6604350" y="3832175"/>
              <a:ext cx="58675" cy="56550"/>
            </a:xfrm>
            <a:custGeom>
              <a:avLst/>
              <a:gdLst/>
              <a:ahLst/>
              <a:cxnLst/>
              <a:rect l="l" t="t" r="r" b="b"/>
              <a:pathLst>
                <a:path w="2347" h="2262" extrusionOk="0">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3" name="Google Shape;9513;p90"/>
            <p:cNvSpPr/>
            <p:nvPr/>
          </p:nvSpPr>
          <p:spPr>
            <a:xfrm>
              <a:off x="-6470875" y="3684775"/>
              <a:ext cx="87475" cy="71800"/>
            </a:xfrm>
            <a:custGeom>
              <a:avLst/>
              <a:gdLst/>
              <a:ahLst/>
              <a:cxnLst/>
              <a:rect l="l" t="t" r="r" b="b"/>
              <a:pathLst>
                <a:path w="3499" h="2872" extrusionOk="0">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4" name="Google Shape;9514;p90"/>
            <p:cNvSpPr/>
            <p:nvPr/>
          </p:nvSpPr>
          <p:spPr>
            <a:xfrm>
              <a:off x="-6578775" y="3721900"/>
              <a:ext cx="143375" cy="143375"/>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5" name="Google Shape;9515;p90"/>
            <p:cNvSpPr/>
            <p:nvPr/>
          </p:nvSpPr>
          <p:spPr>
            <a:xfrm>
              <a:off x="-6685100" y="3636850"/>
              <a:ext cx="47275" cy="46475"/>
            </a:xfrm>
            <a:custGeom>
              <a:avLst/>
              <a:gdLst/>
              <a:ahLst/>
              <a:cxnLst/>
              <a:rect l="l" t="t" r="r" b="b"/>
              <a:pathLst>
                <a:path w="1891" h="1859" extrusionOk="0">
                  <a:moveTo>
                    <a:pt x="1891" y="0"/>
                  </a:moveTo>
                  <a:lnTo>
                    <a:pt x="0" y="1859"/>
                  </a:lnTo>
                  <a:lnTo>
                    <a:pt x="1891" y="1859"/>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16" name="Google Shape;9516;p90"/>
          <p:cNvGrpSpPr/>
          <p:nvPr/>
        </p:nvGrpSpPr>
        <p:grpSpPr>
          <a:xfrm>
            <a:off x="868005" y="2756972"/>
            <a:ext cx="421927" cy="419371"/>
            <a:chOff x="-6689825" y="3992050"/>
            <a:chExt cx="293025" cy="291250"/>
          </a:xfrm>
        </p:grpSpPr>
        <p:sp>
          <p:nvSpPr>
            <p:cNvPr id="9517" name="Google Shape;9517;p90"/>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8" name="Google Shape;9518;p90"/>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9" name="Google Shape;9519;p90"/>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0" name="Google Shape;9520;p90"/>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1" name="Google Shape;9521;p90"/>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2" name="Google Shape;9522;p90"/>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3" name="Google Shape;9523;p90"/>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4" name="Google Shape;9524;p90"/>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5" name="Google Shape;9525;p90"/>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6" name="Google Shape;9526;p90"/>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7" name="Google Shape;9527;p90"/>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8" name="Google Shape;9528;p90"/>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29" name="Google Shape;9529;p90"/>
          <p:cNvSpPr/>
          <p:nvPr/>
        </p:nvSpPr>
        <p:spPr>
          <a:xfrm>
            <a:off x="3545854" y="1689199"/>
            <a:ext cx="434634" cy="419227"/>
          </a:xfrm>
          <a:custGeom>
            <a:avLst/>
            <a:gdLst/>
            <a:ahLst/>
            <a:cxnLst/>
            <a:rect l="l" t="t" r="r" b="b"/>
            <a:pathLst>
              <a:path w="12074" h="11646" extrusionOk="0">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530" name="Google Shape;9530;p90"/>
          <p:cNvGrpSpPr/>
          <p:nvPr/>
        </p:nvGrpSpPr>
        <p:grpSpPr>
          <a:xfrm>
            <a:off x="3551317" y="2205192"/>
            <a:ext cx="423043" cy="419659"/>
            <a:chOff x="-4837325" y="3612425"/>
            <a:chExt cx="293800" cy="291450"/>
          </a:xfrm>
        </p:grpSpPr>
        <p:sp>
          <p:nvSpPr>
            <p:cNvPr id="9531" name="Google Shape;9531;p90"/>
            <p:cNvSpPr/>
            <p:nvPr/>
          </p:nvSpPr>
          <p:spPr>
            <a:xfrm>
              <a:off x="-4836550" y="3612425"/>
              <a:ext cx="293025" cy="170925"/>
            </a:xfrm>
            <a:custGeom>
              <a:avLst/>
              <a:gdLst/>
              <a:ahLst/>
              <a:cxnLst/>
              <a:rect l="l" t="t" r="r" b="b"/>
              <a:pathLst>
                <a:path w="11721" h="6837" extrusionOk="0">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2" name="Google Shape;9532;p90"/>
            <p:cNvSpPr/>
            <p:nvPr/>
          </p:nvSpPr>
          <p:spPr>
            <a:xfrm>
              <a:off x="-4837325" y="3743950"/>
              <a:ext cx="291425" cy="159925"/>
            </a:xfrm>
            <a:custGeom>
              <a:avLst/>
              <a:gdLst/>
              <a:ahLst/>
              <a:cxnLst/>
              <a:rect l="l" t="t" r="r" b="b"/>
              <a:pathLst>
                <a:path w="11657" h="6397" extrusionOk="0">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3" name="Google Shape;9533;p90"/>
            <p:cNvSpPr/>
            <p:nvPr/>
          </p:nvSpPr>
          <p:spPr>
            <a:xfrm>
              <a:off x="-4716825" y="3799075"/>
              <a:ext cx="51225" cy="18950"/>
            </a:xfrm>
            <a:custGeom>
              <a:avLst/>
              <a:gdLst/>
              <a:ahLst/>
              <a:cxnLst/>
              <a:rect l="l" t="t" r="r" b="b"/>
              <a:pathLst>
                <a:path w="2049" h="758" extrusionOk="0">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34" name="Google Shape;9534;p90"/>
          <p:cNvGrpSpPr/>
          <p:nvPr/>
        </p:nvGrpSpPr>
        <p:grpSpPr>
          <a:xfrm>
            <a:off x="3564349" y="2756826"/>
            <a:ext cx="420775" cy="419659"/>
            <a:chOff x="-4837325" y="3971575"/>
            <a:chExt cx="292225" cy="291450"/>
          </a:xfrm>
        </p:grpSpPr>
        <p:sp>
          <p:nvSpPr>
            <p:cNvPr id="9535" name="Google Shape;9535;p90"/>
            <p:cNvSpPr/>
            <p:nvPr/>
          </p:nvSpPr>
          <p:spPr>
            <a:xfrm>
              <a:off x="-4734150" y="4073975"/>
              <a:ext cx="86650" cy="86650"/>
            </a:xfrm>
            <a:custGeom>
              <a:avLst/>
              <a:gdLst/>
              <a:ahLst/>
              <a:cxnLst/>
              <a:rect l="l" t="t" r="r" b="b"/>
              <a:pathLst>
                <a:path w="3466" h="3466" extrusionOk="0">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6" name="Google Shape;9536;p90"/>
            <p:cNvSpPr/>
            <p:nvPr/>
          </p:nvSpPr>
          <p:spPr>
            <a:xfrm>
              <a:off x="-4700300" y="4108625"/>
              <a:ext cx="18950" cy="17350"/>
            </a:xfrm>
            <a:custGeom>
              <a:avLst/>
              <a:gdLst/>
              <a:ahLst/>
              <a:cxnLst/>
              <a:rect l="l" t="t" r="r" b="b"/>
              <a:pathLst>
                <a:path w="758" h="694" extrusionOk="0">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7" name="Google Shape;9537;p90"/>
            <p:cNvSpPr/>
            <p:nvPr/>
          </p:nvSpPr>
          <p:spPr>
            <a:xfrm>
              <a:off x="-4748325" y="3971575"/>
              <a:ext cx="203225" cy="204025"/>
            </a:xfrm>
            <a:custGeom>
              <a:avLst/>
              <a:gdLst/>
              <a:ahLst/>
              <a:cxnLst/>
              <a:rect l="l" t="t" r="r" b="b"/>
              <a:pathLst>
                <a:path w="8129" h="8161" extrusionOk="0">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8" name="Google Shape;9538;p90"/>
            <p:cNvSpPr/>
            <p:nvPr/>
          </p:nvSpPr>
          <p:spPr>
            <a:xfrm>
              <a:off x="-4656175" y="4151950"/>
              <a:ext cx="91375" cy="91375"/>
            </a:xfrm>
            <a:custGeom>
              <a:avLst/>
              <a:gdLst/>
              <a:ahLst/>
              <a:cxnLst/>
              <a:rect l="l" t="t" r="r" b="b"/>
              <a:pathLst>
                <a:path w="3655" h="3655" extrusionOk="0">
                  <a:moveTo>
                    <a:pt x="599" y="0"/>
                  </a:moveTo>
                  <a:cubicBezTo>
                    <a:pt x="441" y="221"/>
                    <a:pt x="252" y="441"/>
                    <a:pt x="0" y="599"/>
                  </a:cubicBezTo>
                  <a:lnTo>
                    <a:pt x="1544" y="3655"/>
                  </a:lnTo>
                  <a:cubicBezTo>
                    <a:pt x="2395" y="3151"/>
                    <a:pt x="3151" y="2395"/>
                    <a:pt x="3655" y="1544"/>
                  </a:cubicBezTo>
                  <a:lnTo>
                    <a:pt x="59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9" name="Google Shape;9539;p90"/>
            <p:cNvSpPr/>
            <p:nvPr/>
          </p:nvSpPr>
          <p:spPr>
            <a:xfrm>
              <a:off x="-4817650" y="3991275"/>
              <a:ext cx="91400" cy="91375"/>
            </a:xfrm>
            <a:custGeom>
              <a:avLst/>
              <a:gdLst/>
              <a:ahLst/>
              <a:cxnLst/>
              <a:rect l="l" t="t" r="r" b="b"/>
              <a:pathLst>
                <a:path w="3656" h="3655" extrusionOk="0">
                  <a:moveTo>
                    <a:pt x="2143" y="0"/>
                  </a:moveTo>
                  <a:cubicBezTo>
                    <a:pt x="1261" y="504"/>
                    <a:pt x="536" y="1260"/>
                    <a:pt x="1" y="2111"/>
                  </a:cubicBezTo>
                  <a:lnTo>
                    <a:pt x="3088" y="3655"/>
                  </a:lnTo>
                  <a:cubicBezTo>
                    <a:pt x="3246" y="3434"/>
                    <a:pt x="3435" y="3214"/>
                    <a:pt x="3655" y="3088"/>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0" name="Google Shape;9540;p90"/>
            <p:cNvSpPr/>
            <p:nvPr/>
          </p:nvSpPr>
          <p:spPr>
            <a:xfrm>
              <a:off x="-4837325" y="4059000"/>
              <a:ext cx="204000" cy="204025"/>
            </a:xfrm>
            <a:custGeom>
              <a:avLst/>
              <a:gdLst/>
              <a:ahLst/>
              <a:cxnLst/>
              <a:rect l="l" t="t" r="r" b="b"/>
              <a:pathLst>
                <a:path w="8160" h="8161" extrusionOk="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41" name="Google Shape;9541;p90"/>
          <p:cNvGrpSpPr/>
          <p:nvPr/>
        </p:nvGrpSpPr>
        <p:grpSpPr>
          <a:xfrm>
            <a:off x="6256364" y="1714185"/>
            <a:ext cx="430998" cy="369730"/>
            <a:chOff x="-3037625" y="3254850"/>
            <a:chExt cx="299325" cy="256775"/>
          </a:xfrm>
        </p:grpSpPr>
        <p:sp>
          <p:nvSpPr>
            <p:cNvPr id="9542" name="Google Shape;9542;p90"/>
            <p:cNvSpPr/>
            <p:nvPr/>
          </p:nvSpPr>
          <p:spPr>
            <a:xfrm>
              <a:off x="-3037625" y="3460400"/>
              <a:ext cx="152825" cy="51225"/>
            </a:xfrm>
            <a:custGeom>
              <a:avLst/>
              <a:gdLst/>
              <a:ahLst/>
              <a:cxnLst/>
              <a:rect l="l" t="t" r="r" b="b"/>
              <a:pathLst>
                <a:path w="6113" h="2049" extrusionOk="0">
                  <a:moveTo>
                    <a:pt x="1356" y="1"/>
                  </a:moveTo>
                  <a:cubicBezTo>
                    <a:pt x="1" y="1"/>
                    <a:pt x="1" y="2049"/>
                    <a:pt x="1356" y="2049"/>
                  </a:cubicBezTo>
                  <a:lnTo>
                    <a:pt x="4758" y="2049"/>
                  </a:lnTo>
                  <a:cubicBezTo>
                    <a:pt x="6113" y="2049"/>
                    <a:pt x="6113"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3" name="Google Shape;9543;p90"/>
            <p:cNvSpPr/>
            <p:nvPr/>
          </p:nvSpPr>
          <p:spPr>
            <a:xfrm>
              <a:off x="-2884825" y="3460400"/>
              <a:ext cx="146525" cy="51225"/>
            </a:xfrm>
            <a:custGeom>
              <a:avLst/>
              <a:gdLst/>
              <a:ahLst/>
              <a:cxnLst/>
              <a:rect l="l" t="t" r="r" b="b"/>
              <a:pathLst>
                <a:path w="5861" h="2049" extrusionOk="0">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4" name="Google Shape;9544;p90"/>
            <p:cNvSpPr/>
            <p:nvPr/>
          </p:nvSpPr>
          <p:spPr>
            <a:xfrm>
              <a:off x="-2909225" y="3313125"/>
              <a:ext cx="59875" cy="72475"/>
            </a:xfrm>
            <a:custGeom>
              <a:avLst/>
              <a:gdLst/>
              <a:ahLst/>
              <a:cxnLst/>
              <a:rect l="l" t="t" r="r" b="b"/>
              <a:pathLst>
                <a:path w="2395" h="2899" extrusionOk="0">
                  <a:moveTo>
                    <a:pt x="0" y="1"/>
                  </a:moveTo>
                  <a:lnTo>
                    <a:pt x="0" y="2899"/>
                  </a:lnTo>
                  <a:lnTo>
                    <a:pt x="2395" y="145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5" name="Google Shape;9545;p90"/>
            <p:cNvSpPr/>
            <p:nvPr/>
          </p:nvSpPr>
          <p:spPr>
            <a:xfrm>
              <a:off x="-3029750" y="3254850"/>
              <a:ext cx="291450" cy="188250"/>
            </a:xfrm>
            <a:custGeom>
              <a:avLst/>
              <a:gdLst/>
              <a:ahLst/>
              <a:cxnLst/>
              <a:rect l="l" t="t" r="r" b="b"/>
              <a:pathLst>
                <a:path w="11658" h="7530" extrusionOk="0">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46" name="Google Shape;9546;p90"/>
          <p:cNvGrpSpPr/>
          <p:nvPr/>
        </p:nvGrpSpPr>
        <p:grpSpPr>
          <a:xfrm>
            <a:off x="6260324" y="2204615"/>
            <a:ext cx="423079" cy="420811"/>
            <a:chOff x="-3031325" y="3597450"/>
            <a:chExt cx="293825" cy="292250"/>
          </a:xfrm>
        </p:grpSpPr>
        <p:sp>
          <p:nvSpPr>
            <p:cNvPr id="9547" name="Google Shape;9547;p90"/>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8" name="Google Shape;9548;p90"/>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9" name="Google Shape;9549;p90"/>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0" name="Google Shape;9550;p90"/>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51" name="Google Shape;9551;p90"/>
          <p:cNvGrpSpPr/>
          <p:nvPr/>
        </p:nvGrpSpPr>
        <p:grpSpPr>
          <a:xfrm>
            <a:off x="6272798" y="2781214"/>
            <a:ext cx="421927" cy="370882"/>
            <a:chOff x="-3030525" y="3973150"/>
            <a:chExt cx="293025" cy="257575"/>
          </a:xfrm>
        </p:grpSpPr>
        <p:sp>
          <p:nvSpPr>
            <p:cNvPr id="9552" name="Google Shape;9552;p90"/>
            <p:cNvSpPr/>
            <p:nvPr/>
          </p:nvSpPr>
          <p:spPr>
            <a:xfrm>
              <a:off x="-3029750" y="3973150"/>
              <a:ext cx="292250" cy="68550"/>
            </a:xfrm>
            <a:custGeom>
              <a:avLst/>
              <a:gdLst/>
              <a:ahLst/>
              <a:cxnLst/>
              <a:rect l="l" t="t" r="r" b="b"/>
              <a:pathLst>
                <a:path w="11690" h="2742" extrusionOk="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3" name="Google Shape;9553;p90"/>
            <p:cNvSpPr/>
            <p:nvPr/>
          </p:nvSpPr>
          <p:spPr>
            <a:xfrm>
              <a:off x="-3030525" y="4059000"/>
              <a:ext cx="292225" cy="171725"/>
            </a:xfrm>
            <a:custGeom>
              <a:avLst/>
              <a:gdLst/>
              <a:ahLst/>
              <a:cxnLst/>
              <a:rect l="l" t="t" r="r" b="b"/>
              <a:pathLst>
                <a:path w="11689" h="6869" extrusionOk="0">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54" name="Google Shape;9554;p90"/>
          <p:cNvGrpSpPr/>
          <p:nvPr/>
        </p:nvGrpSpPr>
        <p:grpSpPr>
          <a:xfrm>
            <a:off x="1374391" y="3369426"/>
            <a:ext cx="421927" cy="297195"/>
            <a:chOff x="-1199300" y="3279250"/>
            <a:chExt cx="293025" cy="206400"/>
          </a:xfrm>
        </p:grpSpPr>
        <p:sp>
          <p:nvSpPr>
            <p:cNvPr id="9555" name="Google Shape;9555;p90"/>
            <p:cNvSpPr/>
            <p:nvPr/>
          </p:nvSpPr>
          <p:spPr>
            <a:xfrm>
              <a:off x="-1183550" y="3395050"/>
              <a:ext cx="261525" cy="90600"/>
            </a:xfrm>
            <a:custGeom>
              <a:avLst/>
              <a:gdLst/>
              <a:ahLst/>
              <a:cxnLst/>
              <a:rect l="l" t="t" r="r" b="b"/>
              <a:pathLst>
                <a:path w="10461" h="3624" extrusionOk="0">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6" name="Google Shape;9556;p90"/>
            <p:cNvSpPr/>
            <p:nvPr/>
          </p:nvSpPr>
          <p:spPr>
            <a:xfrm>
              <a:off x="-1184325" y="3279250"/>
              <a:ext cx="261500" cy="129400"/>
            </a:xfrm>
            <a:custGeom>
              <a:avLst/>
              <a:gdLst/>
              <a:ahLst/>
              <a:cxnLst/>
              <a:rect l="l" t="t" r="r" b="b"/>
              <a:pathLst>
                <a:path w="10460" h="5176" extrusionOk="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7" name="Google Shape;9557;p90"/>
            <p:cNvSpPr/>
            <p:nvPr/>
          </p:nvSpPr>
          <p:spPr>
            <a:xfrm>
              <a:off x="-1199300" y="3294225"/>
              <a:ext cx="90600" cy="175650"/>
            </a:xfrm>
            <a:custGeom>
              <a:avLst/>
              <a:gdLst/>
              <a:ahLst/>
              <a:cxnLst/>
              <a:rect l="l" t="t" r="r" b="b"/>
              <a:pathLst>
                <a:path w="3624" h="7026" extrusionOk="0">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8" name="Google Shape;9558;p90"/>
            <p:cNvSpPr/>
            <p:nvPr/>
          </p:nvSpPr>
          <p:spPr>
            <a:xfrm>
              <a:off x="-996875" y="3294225"/>
              <a:ext cx="90600" cy="177225"/>
            </a:xfrm>
            <a:custGeom>
              <a:avLst/>
              <a:gdLst/>
              <a:ahLst/>
              <a:cxnLst/>
              <a:rect l="l" t="t" r="r" b="b"/>
              <a:pathLst>
                <a:path w="3624" h="7089" extrusionOk="0">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59" name="Google Shape;9559;p90"/>
          <p:cNvGrpSpPr/>
          <p:nvPr/>
        </p:nvGrpSpPr>
        <p:grpSpPr>
          <a:xfrm>
            <a:off x="1381477" y="1688773"/>
            <a:ext cx="444605" cy="420559"/>
            <a:chOff x="-6338550" y="3272950"/>
            <a:chExt cx="308775" cy="292075"/>
          </a:xfrm>
        </p:grpSpPr>
        <p:sp>
          <p:nvSpPr>
            <p:cNvPr id="9560" name="Google Shape;9560;p90"/>
            <p:cNvSpPr/>
            <p:nvPr/>
          </p:nvSpPr>
          <p:spPr>
            <a:xfrm>
              <a:off x="-6338550" y="3272950"/>
              <a:ext cx="308775" cy="119750"/>
            </a:xfrm>
            <a:custGeom>
              <a:avLst/>
              <a:gdLst/>
              <a:ahLst/>
              <a:cxnLst/>
              <a:rect l="l" t="t" r="r" b="b"/>
              <a:pathLst>
                <a:path w="12351" h="4790" extrusionOk="0">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1" name="Google Shape;9561;p90"/>
            <p:cNvSpPr/>
            <p:nvPr/>
          </p:nvSpPr>
          <p:spPr>
            <a:xfrm>
              <a:off x="-6228275" y="3479325"/>
              <a:ext cx="86650" cy="85700"/>
            </a:xfrm>
            <a:custGeom>
              <a:avLst/>
              <a:gdLst/>
              <a:ahLst/>
              <a:cxnLst/>
              <a:rect l="l" t="t" r="r" b="b"/>
              <a:pathLst>
                <a:path w="3466" h="3428" extrusionOk="0">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2" name="Google Shape;9562;p90"/>
            <p:cNvSpPr/>
            <p:nvPr/>
          </p:nvSpPr>
          <p:spPr>
            <a:xfrm>
              <a:off x="-6292075" y="3410800"/>
              <a:ext cx="212675" cy="50425"/>
            </a:xfrm>
            <a:custGeom>
              <a:avLst/>
              <a:gdLst/>
              <a:ahLst/>
              <a:cxnLst/>
              <a:rect l="l" t="t" r="r" b="b"/>
              <a:pathLst>
                <a:path w="8507" h="2017" extrusionOk="0">
                  <a:moveTo>
                    <a:pt x="0" y="0"/>
                  </a:moveTo>
                  <a:lnTo>
                    <a:pt x="2048" y="2016"/>
                  </a:lnTo>
                  <a:lnTo>
                    <a:pt x="6459" y="2016"/>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63" name="Google Shape;9563;p90"/>
          <p:cNvGrpSpPr/>
          <p:nvPr/>
        </p:nvGrpSpPr>
        <p:grpSpPr>
          <a:xfrm>
            <a:off x="1392817" y="2205194"/>
            <a:ext cx="421927" cy="419659"/>
            <a:chOff x="-6329100" y="3632100"/>
            <a:chExt cx="293025" cy="291450"/>
          </a:xfrm>
        </p:grpSpPr>
        <p:sp>
          <p:nvSpPr>
            <p:cNvPr id="9564" name="Google Shape;9564;p90"/>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5" name="Google Shape;9565;p90"/>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6" name="Google Shape;9566;p90"/>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67" name="Google Shape;9567;p90"/>
          <p:cNvGrpSpPr/>
          <p:nvPr/>
        </p:nvGrpSpPr>
        <p:grpSpPr>
          <a:xfrm>
            <a:off x="1405867" y="2756828"/>
            <a:ext cx="419623" cy="419659"/>
            <a:chOff x="-6329875" y="3992050"/>
            <a:chExt cx="291425" cy="291450"/>
          </a:xfrm>
        </p:grpSpPr>
        <p:sp>
          <p:nvSpPr>
            <p:cNvPr id="9568" name="Google Shape;9568;p90"/>
            <p:cNvSpPr/>
            <p:nvPr/>
          </p:nvSpPr>
          <p:spPr>
            <a:xfrm>
              <a:off x="-6090450" y="4077900"/>
              <a:ext cx="52000" cy="34675"/>
            </a:xfrm>
            <a:custGeom>
              <a:avLst/>
              <a:gdLst/>
              <a:ahLst/>
              <a:cxnLst/>
              <a:rect l="l" t="t" r="r" b="b"/>
              <a:pathLst>
                <a:path w="2080" h="1387" extrusionOk="0">
                  <a:moveTo>
                    <a:pt x="1" y="1"/>
                  </a:moveTo>
                  <a:lnTo>
                    <a:pt x="1" y="1387"/>
                  </a:lnTo>
                  <a:lnTo>
                    <a:pt x="2080" y="1387"/>
                  </a:lnTo>
                  <a:lnTo>
                    <a:pt x="2080" y="1040"/>
                  </a:lnTo>
                  <a:cubicBezTo>
                    <a:pt x="2080" y="473"/>
                    <a:pt x="1607"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9" name="Google Shape;9569;p90"/>
            <p:cNvSpPr/>
            <p:nvPr/>
          </p:nvSpPr>
          <p:spPr>
            <a:xfrm>
              <a:off x="-6262925" y="3992050"/>
              <a:ext cx="154400" cy="155200"/>
            </a:xfrm>
            <a:custGeom>
              <a:avLst/>
              <a:gdLst/>
              <a:ahLst/>
              <a:cxnLst/>
              <a:rect l="l" t="t" r="r" b="b"/>
              <a:pathLst>
                <a:path w="6176" h="6208" extrusionOk="0">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0" name="Google Shape;9570;p90"/>
            <p:cNvSpPr/>
            <p:nvPr/>
          </p:nvSpPr>
          <p:spPr>
            <a:xfrm>
              <a:off x="-6329875" y="4044825"/>
              <a:ext cx="51200" cy="102425"/>
            </a:xfrm>
            <a:custGeom>
              <a:avLst/>
              <a:gdLst/>
              <a:ahLst/>
              <a:cxnLst/>
              <a:rect l="l" t="t" r="r" b="b"/>
              <a:pathLst>
                <a:path w="2048" h="4097" extrusionOk="0">
                  <a:moveTo>
                    <a:pt x="1040" y="0"/>
                  </a:moveTo>
                  <a:cubicBezTo>
                    <a:pt x="473" y="0"/>
                    <a:pt x="0" y="473"/>
                    <a:pt x="0" y="1009"/>
                  </a:cubicBezTo>
                  <a:lnTo>
                    <a:pt x="0" y="4096"/>
                  </a:lnTo>
                  <a:lnTo>
                    <a:pt x="2048" y="4096"/>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1" name="Google Shape;9571;p90"/>
            <p:cNvSpPr/>
            <p:nvPr/>
          </p:nvSpPr>
          <p:spPr>
            <a:xfrm>
              <a:off x="-6329875" y="4129900"/>
              <a:ext cx="291425" cy="153600"/>
            </a:xfrm>
            <a:custGeom>
              <a:avLst/>
              <a:gdLst/>
              <a:ahLst/>
              <a:cxnLst/>
              <a:rect l="l" t="t" r="r" b="b"/>
              <a:pathLst>
                <a:path w="11657" h="6144" extrusionOk="0">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72" name="Google Shape;9572;p90"/>
          <p:cNvGrpSpPr/>
          <p:nvPr/>
        </p:nvGrpSpPr>
        <p:grpSpPr>
          <a:xfrm>
            <a:off x="4092004" y="1687530"/>
            <a:ext cx="423079" cy="423043"/>
            <a:chOff x="-4478975" y="3251700"/>
            <a:chExt cx="293825" cy="293800"/>
          </a:xfrm>
        </p:grpSpPr>
        <p:sp>
          <p:nvSpPr>
            <p:cNvPr id="9573" name="Google Shape;9573;p90"/>
            <p:cNvSpPr/>
            <p:nvPr/>
          </p:nvSpPr>
          <p:spPr>
            <a:xfrm>
              <a:off x="-4375000" y="3365100"/>
              <a:ext cx="85075" cy="110900"/>
            </a:xfrm>
            <a:custGeom>
              <a:avLst/>
              <a:gdLst/>
              <a:ahLst/>
              <a:cxnLst/>
              <a:rect l="l" t="t" r="r" b="b"/>
              <a:pathLst>
                <a:path w="3403" h="4436" extrusionOk="0">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4" name="Google Shape;9574;p90"/>
            <p:cNvSpPr/>
            <p:nvPr/>
          </p:nvSpPr>
          <p:spPr>
            <a:xfrm>
              <a:off x="-4408875" y="3321800"/>
              <a:ext cx="154400" cy="148875"/>
            </a:xfrm>
            <a:custGeom>
              <a:avLst/>
              <a:gdLst/>
              <a:ahLst/>
              <a:cxnLst/>
              <a:rect l="l" t="t" r="r" b="b"/>
              <a:pathLst>
                <a:path w="6176" h="5955" extrusionOk="0">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5" name="Google Shape;9575;p90"/>
            <p:cNvSpPr/>
            <p:nvPr/>
          </p:nvSpPr>
          <p:spPr>
            <a:xfrm>
              <a:off x="-4478975" y="3251700"/>
              <a:ext cx="293825" cy="293800"/>
            </a:xfrm>
            <a:custGeom>
              <a:avLst/>
              <a:gdLst/>
              <a:ahLst/>
              <a:cxnLst/>
              <a:rect l="l" t="t" r="r" b="b"/>
              <a:pathLst>
                <a:path w="11753" h="11752" extrusionOk="0">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76" name="Google Shape;9576;p90"/>
          <p:cNvGrpSpPr/>
          <p:nvPr/>
        </p:nvGrpSpPr>
        <p:grpSpPr>
          <a:xfrm>
            <a:off x="4092004" y="2205192"/>
            <a:ext cx="423079" cy="419659"/>
            <a:chOff x="-4475825" y="3612425"/>
            <a:chExt cx="293825" cy="291450"/>
          </a:xfrm>
        </p:grpSpPr>
        <p:sp>
          <p:nvSpPr>
            <p:cNvPr id="9577" name="Google Shape;9577;p90"/>
            <p:cNvSpPr/>
            <p:nvPr/>
          </p:nvSpPr>
          <p:spPr>
            <a:xfrm>
              <a:off x="-4349800" y="3664400"/>
              <a:ext cx="34675" cy="33100"/>
            </a:xfrm>
            <a:custGeom>
              <a:avLst/>
              <a:gdLst/>
              <a:ahLst/>
              <a:cxnLst/>
              <a:rect l="l" t="t" r="r" b="b"/>
              <a:pathLst>
                <a:path w="1387" h="1324" extrusionOk="0">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8" name="Google Shape;9578;p90"/>
            <p:cNvSpPr/>
            <p:nvPr/>
          </p:nvSpPr>
          <p:spPr>
            <a:xfrm>
              <a:off x="-4366325" y="3714800"/>
              <a:ext cx="68525" cy="34700"/>
            </a:xfrm>
            <a:custGeom>
              <a:avLst/>
              <a:gdLst/>
              <a:ahLst/>
              <a:cxnLst/>
              <a:rect l="l" t="t" r="r" b="b"/>
              <a:pathLst>
                <a:path w="2741" h="1388" extrusionOk="0">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9" name="Google Shape;9579;p90"/>
            <p:cNvSpPr/>
            <p:nvPr/>
          </p:nvSpPr>
          <p:spPr>
            <a:xfrm>
              <a:off x="-4475825" y="3612425"/>
              <a:ext cx="293825" cy="291450"/>
            </a:xfrm>
            <a:custGeom>
              <a:avLst/>
              <a:gdLst/>
              <a:ahLst/>
              <a:cxnLst/>
              <a:rect l="l" t="t" r="r" b="b"/>
              <a:pathLst>
                <a:path w="11753" h="11658" extrusionOk="0">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80" name="Google Shape;9580;p90"/>
          <p:cNvGrpSpPr/>
          <p:nvPr/>
        </p:nvGrpSpPr>
        <p:grpSpPr>
          <a:xfrm>
            <a:off x="4101077" y="2756844"/>
            <a:ext cx="428730" cy="419623"/>
            <a:chOff x="-4480550" y="3970800"/>
            <a:chExt cx="297750" cy="291425"/>
          </a:xfrm>
        </p:grpSpPr>
        <p:sp>
          <p:nvSpPr>
            <p:cNvPr id="9581" name="Google Shape;9581;p90"/>
            <p:cNvSpPr/>
            <p:nvPr/>
          </p:nvSpPr>
          <p:spPr>
            <a:xfrm>
              <a:off x="-4426200" y="4058225"/>
              <a:ext cx="51225" cy="69325"/>
            </a:xfrm>
            <a:custGeom>
              <a:avLst/>
              <a:gdLst/>
              <a:ahLst/>
              <a:cxnLst/>
              <a:rect l="l" t="t" r="r" b="b"/>
              <a:pathLst>
                <a:path w="2049" h="2773" extrusionOk="0">
                  <a:moveTo>
                    <a:pt x="1" y="0"/>
                  </a:moveTo>
                  <a:lnTo>
                    <a:pt x="1" y="2773"/>
                  </a:lnTo>
                  <a:lnTo>
                    <a:pt x="2048" y="2773"/>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2" name="Google Shape;9582;p90"/>
            <p:cNvSpPr/>
            <p:nvPr/>
          </p:nvSpPr>
          <p:spPr>
            <a:xfrm>
              <a:off x="-4480550" y="3970800"/>
              <a:ext cx="297750" cy="291425"/>
            </a:xfrm>
            <a:custGeom>
              <a:avLst/>
              <a:gdLst/>
              <a:ahLst/>
              <a:cxnLst/>
              <a:rect l="l" t="t" r="r" b="b"/>
              <a:pathLst>
                <a:path w="11910" h="11657" extrusionOk="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83" name="Google Shape;9583;p90"/>
          <p:cNvGrpSpPr/>
          <p:nvPr/>
        </p:nvGrpSpPr>
        <p:grpSpPr>
          <a:xfrm>
            <a:off x="6804910" y="1689221"/>
            <a:ext cx="415123" cy="419659"/>
            <a:chOff x="-2668225" y="3239075"/>
            <a:chExt cx="288300" cy="291450"/>
          </a:xfrm>
        </p:grpSpPr>
        <p:sp>
          <p:nvSpPr>
            <p:cNvPr id="9584" name="Google Shape;9584;p90"/>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5" name="Google Shape;9585;p90"/>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6" name="Google Shape;9586;p90"/>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7" name="Google Shape;9587;p90"/>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8" name="Google Shape;9588;p90"/>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89" name="Google Shape;9589;p90"/>
          <p:cNvGrpSpPr/>
          <p:nvPr/>
        </p:nvGrpSpPr>
        <p:grpSpPr>
          <a:xfrm>
            <a:off x="6802066" y="2205191"/>
            <a:ext cx="420811" cy="419659"/>
            <a:chOff x="-2671375" y="3597450"/>
            <a:chExt cx="292250" cy="291450"/>
          </a:xfrm>
        </p:grpSpPr>
        <p:sp>
          <p:nvSpPr>
            <p:cNvPr id="9590" name="Google Shape;9590;p90"/>
            <p:cNvSpPr/>
            <p:nvPr/>
          </p:nvSpPr>
          <p:spPr>
            <a:xfrm>
              <a:off x="-2654050" y="3597450"/>
              <a:ext cx="260725" cy="51225"/>
            </a:xfrm>
            <a:custGeom>
              <a:avLst/>
              <a:gdLst/>
              <a:ahLst/>
              <a:cxnLst/>
              <a:rect l="l" t="t" r="r" b="b"/>
              <a:pathLst>
                <a:path w="10429" h="2049" extrusionOk="0">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1" name="Google Shape;9591;p90"/>
            <p:cNvSpPr/>
            <p:nvPr/>
          </p:nvSpPr>
          <p:spPr>
            <a:xfrm>
              <a:off x="-2671375" y="3667550"/>
              <a:ext cx="292250" cy="221350"/>
            </a:xfrm>
            <a:custGeom>
              <a:avLst/>
              <a:gdLst/>
              <a:ahLst/>
              <a:cxnLst/>
              <a:rect l="l" t="t" r="r" b="b"/>
              <a:pathLst>
                <a:path w="11690" h="8854" extrusionOk="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92" name="Google Shape;9592;p90"/>
          <p:cNvGrpSpPr/>
          <p:nvPr/>
        </p:nvGrpSpPr>
        <p:grpSpPr>
          <a:xfrm>
            <a:off x="6812849" y="2755691"/>
            <a:ext cx="423043" cy="421927"/>
            <a:chOff x="-2670575" y="3956600"/>
            <a:chExt cx="293800" cy="293025"/>
          </a:xfrm>
        </p:grpSpPr>
        <p:sp>
          <p:nvSpPr>
            <p:cNvPr id="9593" name="Google Shape;9593;p90"/>
            <p:cNvSpPr/>
            <p:nvPr/>
          </p:nvSpPr>
          <p:spPr>
            <a:xfrm>
              <a:off x="-2670575" y="3975525"/>
              <a:ext cx="116575" cy="34675"/>
            </a:xfrm>
            <a:custGeom>
              <a:avLst/>
              <a:gdLst/>
              <a:ahLst/>
              <a:cxnLst/>
              <a:rect l="l" t="t" r="r" b="b"/>
              <a:pathLst>
                <a:path w="4663" h="1387" extrusionOk="0">
                  <a:moveTo>
                    <a:pt x="1040" y="0"/>
                  </a:moveTo>
                  <a:cubicBezTo>
                    <a:pt x="473" y="0"/>
                    <a:pt x="0" y="473"/>
                    <a:pt x="0" y="1040"/>
                  </a:cubicBezTo>
                  <a:lnTo>
                    <a:pt x="0" y="1386"/>
                  </a:lnTo>
                  <a:lnTo>
                    <a:pt x="3781" y="1386"/>
                  </a:lnTo>
                  <a:cubicBezTo>
                    <a:pt x="4001" y="882"/>
                    <a:pt x="4316" y="41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4" name="Google Shape;9594;p90"/>
            <p:cNvSpPr/>
            <p:nvPr/>
          </p:nvSpPr>
          <p:spPr>
            <a:xfrm>
              <a:off x="-2669800" y="4026700"/>
              <a:ext cx="170950" cy="136300"/>
            </a:xfrm>
            <a:custGeom>
              <a:avLst/>
              <a:gdLst/>
              <a:ahLst/>
              <a:cxnLst/>
              <a:rect l="l" t="t" r="r" b="b"/>
              <a:pathLst>
                <a:path w="6838" h="5452" extrusionOk="0">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5" name="Google Shape;9595;p90"/>
            <p:cNvSpPr/>
            <p:nvPr/>
          </p:nvSpPr>
          <p:spPr>
            <a:xfrm>
              <a:off x="-2669800" y="4179500"/>
              <a:ext cx="170950" cy="70125"/>
            </a:xfrm>
            <a:custGeom>
              <a:avLst/>
              <a:gdLst/>
              <a:ahLst/>
              <a:cxnLst/>
              <a:rect l="l" t="t" r="r" b="b"/>
              <a:pathLst>
                <a:path w="6838" h="2805" extrusionOk="0">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6" name="Google Shape;9596;p90"/>
            <p:cNvSpPr/>
            <p:nvPr/>
          </p:nvSpPr>
          <p:spPr>
            <a:xfrm>
              <a:off x="-2566625" y="3956600"/>
              <a:ext cx="189850" cy="190650"/>
            </a:xfrm>
            <a:custGeom>
              <a:avLst/>
              <a:gdLst/>
              <a:ahLst/>
              <a:cxnLst/>
              <a:rect l="l" t="t" r="r" b="b"/>
              <a:pathLst>
                <a:path w="7594" h="7626" extrusionOk="0">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97" name="Google Shape;9597;p90"/>
          <p:cNvGrpSpPr/>
          <p:nvPr/>
        </p:nvGrpSpPr>
        <p:grpSpPr>
          <a:xfrm>
            <a:off x="3070370" y="3311947"/>
            <a:ext cx="426462" cy="418363"/>
            <a:chOff x="-1183550" y="3586525"/>
            <a:chExt cx="296175" cy="290550"/>
          </a:xfrm>
        </p:grpSpPr>
        <p:sp>
          <p:nvSpPr>
            <p:cNvPr id="9598" name="Google Shape;9598;p90"/>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9" name="Google Shape;9599;p90"/>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0" name="Google Shape;9600;p90"/>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1" name="Google Shape;9601;p90"/>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2" name="Google Shape;9602;p90"/>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3" name="Google Shape;9603;p90"/>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4" name="Google Shape;9604;p90"/>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5" name="Google Shape;9605;p90"/>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6" name="Google Shape;9606;p90"/>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07" name="Google Shape;9607;p90"/>
          <p:cNvGrpSpPr/>
          <p:nvPr/>
        </p:nvGrpSpPr>
        <p:grpSpPr>
          <a:xfrm>
            <a:off x="1933980" y="1689799"/>
            <a:ext cx="420811" cy="418507"/>
            <a:chOff x="-5971525" y="3273750"/>
            <a:chExt cx="292250" cy="290650"/>
          </a:xfrm>
        </p:grpSpPr>
        <p:sp>
          <p:nvSpPr>
            <p:cNvPr id="9608" name="Google Shape;9608;p90"/>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9" name="Google Shape;9609;p90"/>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10" name="Google Shape;9610;p90"/>
          <p:cNvGrpSpPr/>
          <p:nvPr/>
        </p:nvGrpSpPr>
        <p:grpSpPr>
          <a:xfrm>
            <a:off x="1928310" y="2203826"/>
            <a:ext cx="432150" cy="422395"/>
            <a:chOff x="-5974675" y="3632100"/>
            <a:chExt cx="300125" cy="293350"/>
          </a:xfrm>
        </p:grpSpPr>
        <p:sp>
          <p:nvSpPr>
            <p:cNvPr id="9611" name="Google Shape;9611;p90"/>
            <p:cNvSpPr/>
            <p:nvPr/>
          </p:nvSpPr>
          <p:spPr>
            <a:xfrm>
              <a:off x="-5974675" y="3701875"/>
              <a:ext cx="141025" cy="221650"/>
            </a:xfrm>
            <a:custGeom>
              <a:avLst/>
              <a:gdLst/>
              <a:ahLst/>
              <a:cxnLst/>
              <a:rect l="l" t="t" r="r" b="b"/>
              <a:pathLst>
                <a:path w="5641" h="8866" extrusionOk="0">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2" name="Google Shape;9612;p90"/>
            <p:cNvSpPr/>
            <p:nvPr/>
          </p:nvSpPr>
          <p:spPr>
            <a:xfrm>
              <a:off x="-5880150" y="3632100"/>
              <a:ext cx="108725" cy="68550"/>
            </a:xfrm>
            <a:custGeom>
              <a:avLst/>
              <a:gdLst/>
              <a:ahLst/>
              <a:cxnLst/>
              <a:rect l="l" t="t" r="r" b="b"/>
              <a:pathLst>
                <a:path w="4349" h="2742" extrusionOk="0">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3" name="Google Shape;9613;p90"/>
            <p:cNvSpPr/>
            <p:nvPr/>
          </p:nvSpPr>
          <p:spPr>
            <a:xfrm>
              <a:off x="-5814775" y="3702500"/>
              <a:ext cx="140225" cy="222950"/>
            </a:xfrm>
            <a:custGeom>
              <a:avLst/>
              <a:gdLst/>
              <a:ahLst/>
              <a:cxnLst/>
              <a:rect l="l" t="t" r="r" b="b"/>
              <a:pathLst>
                <a:path w="5609" h="8918" extrusionOk="0">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14" name="Google Shape;9614;p90"/>
          <p:cNvGrpSpPr/>
          <p:nvPr/>
        </p:nvGrpSpPr>
        <p:grpSpPr>
          <a:xfrm>
            <a:off x="1958351" y="2755694"/>
            <a:ext cx="395865" cy="421927"/>
            <a:chOff x="-5971525" y="3990475"/>
            <a:chExt cx="274925" cy="293025"/>
          </a:xfrm>
        </p:grpSpPr>
        <p:sp>
          <p:nvSpPr>
            <p:cNvPr id="9615" name="Google Shape;9615;p90"/>
            <p:cNvSpPr/>
            <p:nvPr/>
          </p:nvSpPr>
          <p:spPr>
            <a:xfrm>
              <a:off x="-5851000" y="4061375"/>
              <a:ext cx="102400" cy="33875"/>
            </a:xfrm>
            <a:custGeom>
              <a:avLst/>
              <a:gdLst/>
              <a:ahLst/>
              <a:cxnLst/>
              <a:rect l="l" t="t" r="r" b="b"/>
              <a:pathLst>
                <a:path w="4096" h="1355" extrusionOk="0">
                  <a:moveTo>
                    <a:pt x="0" y="0"/>
                  </a:moveTo>
                  <a:lnTo>
                    <a:pt x="0" y="1355"/>
                  </a:lnTo>
                  <a:lnTo>
                    <a:pt x="4096" y="1355"/>
                  </a:ln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6" name="Google Shape;9616;p90"/>
            <p:cNvSpPr/>
            <p:nvPr/>
          </p:nvSpPr>
          <p:spPr>
            <a:xfrm>
              <a:off x="-5971525" y="3990475"/>
              <a:ext cx="69350" cy="275700"/>
            </a:xfrm>
            <a:custGeom>
              <a:avLst/>
              <a:gdLst/>
              <a:ahLst/>
              <a:cxnLst/>
              <a:rect l="l" t="t" r="r" b="b"/>
              <a:pathLst>
                <a:path w="2774" h="11028" extrusionOk="0">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7" name="Google Shape;9617;p90"/>
            <p:cNvSpPr/>
            <p:nvPr/>
          </p:nvSpPr>
          <p:spPr>
            <a:xfrm>
              <a:off x="-5851000" y="4214950"/>
              <a:ext cx="103200" cy="68550"/>
            </a:xfrm>
            <a:custGeom>
              <a:avLst/>
              <a:gdLst/>
              <a:ahLst/>
              <a:cxnLst/>
              <a:rect l="l" t="t" r="r" b="b"/>
              <a:pathLst>
                <a:path w="4128" h="2742" extrusionOk="0">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8" name="Google Shape;9618;p90"/>
            <p:cNvSpPr/>
            <p:nvPr/>
          </p:nvSpPr>
          <p:spPr>
            <a:xfrm>
              <a:off x="-5885675" y="4010175"/>
              <a:ext cx="189075" cy="239450"/>
            </a:xfrm>
            <a:custGeom>
              <a:avLst/>
              <a:gdLst/>
              <a:ahLst/>
              <a:cxnLst/>
              <a:rect l="l" t="t" r="r" b="b"/>
              <a:pathLst>
                <a:path w="7563" h="9578" extrusionOk="0">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19" name="Google Shape;9619;p90"/>
          <p:cNvGrpSpPr/>
          <p:nvPr/>
        </p:nvGrpSpPr>
        <p:grpSpPr>
          <a:xfrm>
            <a:off x="4631558" y="1689798"/>
            <a:ext cx="420775" cy="418507"/>
            <a:chOff x="-4118225" y="3253275"/>
            <a:chExt cx="292225" cy="290650"/>
          </a:xfrm>
        </p:grpSpPr>
        <p:sp>
          <p:nvSpPr>
            <p:cNvPr id="9620" name="Google Shape;9620;p90"/>
            <p:cNvSpPr/>
            <p:nvPr/>
          </p:nvSpPr>
          <p:spPr>
            <a:xfrm>
              <a:off x="-4118225" y="3287125"/>
              <a:ext cx="256725" cy="256800"/>
            </a:xfrm>
            <a:custGeom>
              <a:avLst/>
              <a:gdLst/>
              <a:ahLst/>
              <a:cxnLst/>
              <a:rect l="l" t="t" r="r" b="b"/>
              <a:pathLst>
                <a:path w="10269" h="10272" extrusionOk="0">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1" name="Google Shape;9621;p90"/>
            <p:cNvSpPr/>
            <p:nvPr/>
          </p:nvSpPr>
          <p:spPr>
            <a:xfrm>
              <a:off x="-3963850" y="3253275"/>
              <a:ext cx="137850" cy="137850"/>
            </a:xfrm>
            <a:custGeom>
              <a:avLst/>
              <a:gdLst/>
              <a:ahLst/>
              <a:cxnLst/>
              <a:rect l="l" t="t" r="r" b="b"/>
              <a:pathLst>
                <a:path w="5514" h="5514" extrusionOk="0">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22" name="Google Shape;9622;p90"/>
          <p:cNvGrpSpPr/>
          <p:nvPr/>
        </p:nvGrpSpPr>
        <p:grpSpPr>
          <a:xfrm>
            <a:off x="4682008" y="2204922"/>
            <a:ext cx="319874" cy="420199"/>
            <a:chOff x="-4082800" y="3612425"/>
            <a:chExt cx="222150" cy="291825"/>
          </a:xfrm>
        </p:grpSpPr>
        <p:sp>
          <p:nvSpPr>
            <p:cNvPr id="9623" name="Google Shape;9623;p90"/>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4" name="Google Shape;9624;p90"/>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5" name="Google Shape;9625;p90"/>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26" name="Google Shape;9626;p90"/>
          <p:cNvGrpSpPr/>
          <p:nvPr/>
        </p:nvGrpSpPr>
        <p:grpSpPr>
          <a:xfrm>
            <a:off x="4643456" y="2769876"/>
            <a:ext cx="420775" cy="393561"/>
            <a:chOff x="-4118225" y="3990475"/>
            <a:chExt cx="292225" cy="273325"/>
          </a:xfrm>
        </p:grpSpPr>
        <p:sp>
          <p:nvSpPr>
            <p:cNvPr id="9627" name="Google Shape;9627;p90"/>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8" name="Google Shape;9628;p90"/>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9" name="Google Shape;9629;p90"/>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0" name="Google Shape;9630;p90"/>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31" name="Google Shape;9631;p90"/>
          <p:cNvGrpSpPr/>
          <p:nvPr/>
        </p:nvGrpSpPr>
        <p:grpSpPr>
          <a:xfrm>
            <a:off x="7354110" y="1688087"/>
            <a:ext cx="394713" cy="421927"/>
            <a:chOff x="-2312225" y="3238300"/>
            <a:chExt cx="274125" cy="293025"/>
          </a:xfrm>
        </p:grpSpPr>
        <p:sp>
          <p:nvSpPr>
            <p:cNvPr id="9632" name="Google Shape;9632;p90"/>
            <p:cNvSpPr/>
            <p:nvPr/>
          </p:nvSpPr>
          <p:spPr>
            <a:xfrm>
              <a:off x="-2241325" y="3289500"/>
              <a:ext cx="203225" cy="241825"/>
            </a:xfrm>
            <a:custGeom>
              <a:avLst/>
              <a:gdLst/>
              <a:ahLst/>
              <a:cxnLst/>
              <a:rect l="l" t="t" r="r" b="b"/>
              <a:pathLst>
                <a:path w="8129" h="9673" extrusionOk="0">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3" name="Google Shape;9633;p90"/>
            <p:cNvSpPr/>
            <p:nvPr/>
          </p:nvSpPr>
          <p:spPr>
            <a:xfrm>
              <a:off x="-2312225" y="3238300"/>
              <a:ext cx="241825" cy="241050"/>
            </a:xfrm>
            <a:custGeom>
              <a:avLst/>
              <a:gdLst/>
              <a:ahLst/>
              <a:cxnLst/>
              <a:rect l="l" t="t" r="r" b="b"/>
              <a:pathLst>
                <a:path w="9673" h="9642" extrusionOk="0">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34" name="Google Shape;9634;p90"/>
          <p:cNvGrpSpPr/>
          <p:nvPr/>
        </p:nvGrpSpPr>
        <p:grpSpPr>
          <a:xfrm>
            <a:off x="7341062" y="2153586"/>
            <a:ext cx="420811" cy="522864"/>
            <a:chOff x="-2310650" y="3525775"/>
            <a:chExt cx="292250" cy="363125"/>
          </a:xfrm>
        </p:grpSpPr>
        <p:sp>
          <p:nvSpPr>
            <p:cNvPr id="9635" name="Google Shape;9635;p90"/>
            <p:cNvSpPr/>
            <p:nvPr/>
          </p:nvSpPr>
          <p:spPr>
            <a:xfrm>
              <a:off x="-2053075" y="3648650"/>
              <a:ext cx="34675" cy="233950"/>
            </a:xfrm>
            <a:custGeom>
              <a:avLst/>
              <a:gdLst/>
              <a:ahLst/>
              <a:cxnLst/>
              <a:rect l="l" t="t" r="r" b="b"/>
              <a:pathLst>
                <a:path w="1387" h="9358" extrusionOk="0">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6" name="Google Shape;9636;p90"/>
            <p:cNvSpPr/>
            <p:nvPr/>
          </p:nvSpPr>
          <p:spPr>
            <a:xfrm>
              <a:off x="-2259450" y="3751825"/>
              <a:ext cx="51225" cy="51225"/>
            </a:xfrm>
            <a:custGeom>
              <a:avLst/>
              <a:gdLst/>
              <a:ahLst/>
              <a:cxnLst/>
              <a:rect l="l" t="t" r="r" b="b"/>
              <a:pathLst>
                <a:path w="2049" h="2049" extrusionOk="0">
                  <a:moveTo>
                    <a:pt x="1" y="1"/>
                  </a:moveTo>
                  <a:lnTo>
                    <a:pt x="1" y="2049"/>
                  </a:lnTo>
                  <a:lnTo>
                    <a:pt x="2049" y="2049"/>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7" name="Google Shape;9637;p90"/>
            <p:cNvSpPr/>
            <p:nvPr/>
          </p:nvSpPr>
          <p:spPr>
            <a:xfrm>
              <a:off x="-2259450" y="3649450"/>
              <a:ext cx="137075" cy="51200"/>
            </a:xfrm>
            <a:custGeom>
              <a:avLst/>
              <a:gdLst/>
              <a:ahLst/>
              <a:cxnLst/>
              <a:rect l="l" t="t" r="r" b="b"/>
              <a:pathLst>
                <a:path w="5483" h="2048" extrusionOk="0">
                  <a:moveTo>
                    <a:pt x="1" y="0"/>
                  </a:moveTo>
                  <a:lnTo>
                    <a:pt x="1" y="2048"/>
                  </a:lnTo>
                  <a:lnTo>
                    <a:pt x="5483" y="2048"/>
                  </a:lnTo>
                  <a:lnTo>
                    <a:pt x="54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8" name="Google Shape;9638;p90"/>
            <p:cNvSpPr/>
            <p:nvPr/>
          </p:nvSpPr>
          <p:spPr>
            <a:xfrm>
              <a:off x="-2310650" y="3525775"/>
              <a:ext cx="252075" cy="363125"/>
            </a:xfrm>
            <a:custGeom>
              <a:avLst/>
              <a:gdLst/>
              <a:ahLst/>
              <a:cxnLst/>
              <a:rect l="l" t="t" r="r" b="b"/>
              <a:pathLst>
                <a:path w="10083" h="14525" extrusionOk="0">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39" name="Google Shape;9639;p90"/>
          <p:cNvGrpSpPr/>
          <p:nvPr/>
        </p:nvGrpSpPr>
        <p:grpSpPr>
          <a:xfrm>
            <a:off x="7351827" y="2756825"/>
            <a:ext cx="423079" cy="419659"/>
            <a:chOff x="-2310650" y="3958175"/>
            <a:chExt cx="293825" cy="291450"/>
          </a:xfrm>
        </p:grpSpPr>
        <p:sp>
          <p:nvSpPr>
            <p:cNvPr id="9640" name="Google Shape;9640;p90"/>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1" name="Google Shape;9641;p90"/>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42" name="Google Shape;9642;p90"/>
          <p:cNvGrpSpPr/>
          <p:nvPr/>
        </p:nvGrpSpPr>
        <p:grpSpPr>
          <a:xfrm>
            <a:off x="4718688" y="3308459"/>
            <a:ext cx="424159" cy="419659"/>
            <a:chOff x="-1182750" y="3962900"/>
            <a:chExt cx="294575" cy="291450"/>
          </a:xfrm>
        </p:grpSpPr>
        <p:sp>
          <p:nvSpPr>
            <p:cNvPr id="9643" name="Google Shape;9643;p90"/>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4" name="Google Shape;9644;p90"/>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5" name="Google Shape;9645;p90"/>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6" name="Google Shape;9646;p90"/>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7" name="Google Shape;9647;p90"/>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8" name="Google Shape;9648;p90"/>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9" name="Google Shape;9649;p90"/>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50" name="Google Shape;9650;p90"/>
          <p:cNvGrpSpPr/>
          <p:nvPr/>
        </p:nvGrpSpPr>
        <p:grpSpPr>
          <a:xfrm>
            <a:off x="2471824" y="1689223"/>
            <a:ext cx="424195" cy="419659"/>
            <a:chOff x="-5611575" y="3272950"/>
            <a:chExt cx="294600" cy="291450"/>
          </a:xfrm>
        </p:grpSpPr>
        <p:sp>
          <p:nvSpPr>
            <p:cNvPr id="9651" name="Google Shape;9651;p90"/>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2" name="Google Shape;9652;p90"/>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3" name="Google Shape;9653;p90"/>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4" name="Google Shape;9654;p90"/>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5" name="Google Shape;9655;p90"/>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56" name="Google Shape;9656;p90"/>
          <p:cNvGrpSpPr/>
          <p:nvPr/>
        </p:nvGrpSpPr>
        <p:grpSpPr>
          <a:xfrm>
            <a:off x="2471824" y="2205770"/>
            <a:ext cx="424195" cy="418507"/>
            <a:chOff x="-5613150" y="3632900"/>
            <a:chExt cx="294600" cy="290650"/>
          </a:xfrm>
        </p:grpSpPr>
        <p:sp>
          <p:nvSpPr>
            <p:cNvPr id="9657" name="Google Shape;9657;p90"/>
            <p:cNvSpPr/>
            <p:nvPr/>
          </p:nvSpPr>
          <p:spPr>
            <a:xfrm>
              <a:off x="-5440825" y="3708275"/>
              <a:ext cx="49550" cy="41450"/>
            </a:xfrm>
            <a:custGeom>
              <a:avLst/>
              <a:gdLst/>
              <a:ahLst/>
              <a:cxnLst/>
              <a:rect l="l" t="t" r="r" b="b"/>
              <a:pathLst>
                <a:path w="1982" h="1658" extrusionOk="0">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8" name="Google Shape;9658;p90"/>
            <p:cNvSpPr/>
            <p:nvPr/>
          </p:nvSpPr>
          <p:spPr>
            <a:xfrm>
              <a:off x="-5613150" y="3632900"/>
              <a:ext cx="294600" cy="290650"/>
            </a:xfrm>
            <a:custGeom>
              <a:avLst/>
              <a:gdLst/>
              <a:ahLst/>
              <a:cxnLst/>
              <a:rect l="l" t="t" r="r" b="b"/>
              <a:pathLst>
                <a:path w="11784" h="11626" extrusionOk="0">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59" name="Google Shape;9659;p90"/>
          <p:cNvGrpSpPr/>
          <p:nvPr/>
        </p:nvGrpSpPr>
        <p:grpSpPr>
          <a:xfrm>
            <a:off x="2483722" y="2756270"/>
            <a:ext cx="424195" cy="420775"/>
            <a:chOff x="-5613150" y="3991275"/>
            <a:chExt cx="294600" cy="292225"/>
          </a:xfrm>
        </p:grpSpPr>
        <p:sp>
          <p:nvSpPr>
            <p:cNvPr id="9660" name="Google Shape;9660;p90"/>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1" name="Google Shape;9661;p90"/>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2" name="Google Shape;9662;p90"/>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3" name="Google Shape;9663;p90"/>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4" name="Google Shape;9664;p90"/>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5" name="Google Shape;9665;p90"/>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6" name="Google Shape;9666;p90"/>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7" name="Google Shape;9667;p90"/>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8" name="Google Shape;9668;p90"/>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69" name="Google Shape;9669;p90"/>
          <p:cNvGrpSpPr/>
          <p:nvPr/>
        </p:nvGrpSpPr>
        <p:grpSpPr>
          <a:xfrm>
            <a:off x="5155210" y="1689438"/>
            <a:ext cx="434634" cy="419227"/>
            <a:chOff x="-3768700" y="3253275"/>
            <a:chExt cx="301850" cy="291150"/>
          </a:xfrm>
        </p:grpSpPr>
        <p:sp>
          <p:nvSpPr>
            <p:cNvPr id="9670" name="Google Shape;9670;p90"/>
            <p:cNvSpPr/>
            <p:nvPr/>
          </p:nvSpPr>
          <p:spPr>
            <a:xfrm>
              <a:off x="-3603925" y="3355650"/>
              <a:ext cx="69350" cy="33900"/>
            </a:xfrm>
            <a:custGeom>
              <a:avLst/>
              <a:gdLst/>
              <a:ahLst/>
              <a:cxnLst/>
              <a:rect l="l" t="t" r="r" b="b"/>
              <a:pathLst>
                <a:path w="2774" h="1356" extrusionOk="0">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1" name="Google Shape;9671;p90"/>
            <p:cNvSpPr/>
            <p:nvPr/>
          </p:nvSpPr>
          <p:spPr>
            <a:xfrm>
              <a:off x="-3586600" y="3305250"/>
              <a:ext cx="33125" cy="33100"/>
            </a:xfrm>
            <a:custGeom>
              <a:avLst/>
              <a:gdLst/>
              <a:ahLst/>
              <a:cxnLst/>
              <a:rect l="l" t="t" r="r" b="b"/>
              <a:pathLst>
                <a:path w="1325" h="1324" extrusionOk="0">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2" name="Google Shape;9672;p90"/>
            <p:cNvSpPr/>
            <p:nvPr/>
          </p:nvSpPr>
          <p:spPr>
            <a:xfrm>
              <a:off x="-3768700" y="3253275"/>
              <a:ext cx="301850" cy="291150"/>
            </a:xfrm>
            <a:custGeom>
              <a:avLst/>
              <a:gdLst/>
              <a:ahLst/>
              <a:cxnLst/>
              <a:rect l="l" t="t" r="r" b="b"/>
              <a:pathLst>
                <a:path w="12074" h="11646" extrusionOk="0">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73" name="Google Shape;9673;p90"/>
          <p:cNvGrpSpPr/>
          <p:nvPr/>
        </p:nvGrpSpPr>
        <p:grpSpPr>
          <a:xfrm>
            <a:off x="5159293" y="2217090"/>
            <a:ext cx="426462" cy="395865"/>
            <a:chOff x="-3808700" y="3628950"/>
            <a:chExt cx="296175" cy="274925"/>
          </a:xfrm>
        </p:grpSpPr>
        <p:sp>
          <p:nvSpPr>
            <p:cNvPr id="9674" name="Google Shape;9674;p90"/>
            <p:cNvSpPr/>
            <p:nvPr/>
          </p:nvSpPr>
          <p:spPr>
            <a:xfrm>
              <a:off x="-3665972" y="3680950"/>
              <a:ext cx="51200" cy="51225"/>
            </a:xfrm>
            <a:custGeom>
              <a:avLst/>
              <a:gdLst/>
              <a:ahLst/>
              <a:cxnLst/>
              <a:rect l="l" t="t" r="r" b="b"/>
              <a:pathLst>
                <a:path w="2048" h="2049" extrusionOk="0">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5" name="Google Shape;9675;p90"/>
            <p:cNvSpPr/>
            <p:nvPr/>
          </p:nvSpPr>
          <p:spPr>
            <a:xfrm>
              <a:off x="-3808700" y="3664400"/>
              <a:ext cx="296175" cy="239475"/>
            </a:xfrm>
            <a:custGeom>
              <a:avLst/>
              <a:gdLst/>
              <a:ahLst/>
              <a:cxnLst/>
              <a:rect l="l" t="t" r="r" b="b"/>
              <a:pathLst>
                <a:path w="11847" h="9579" extrusionOk="0">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6" name="Google Shape;9676;p90"/>
            <p:cNvSpPr/>
            <p:nvPr/>
          </p:nvSpPr>
          <p:spPr>
            <a:xfrm>
              <a:off x="-3718359" y="3628950"/>
              <a:ext cx="155975" cy="156775"/>
            </a:xfrm>
            <a:custGeom>
              <a:avLst/>
              <a:gdLst/>
              <a:ahLst/>
              <a:cxnLst/>
              <a:rect l="l" t="t" r="r" b="b"/>
              <a:pathLst>
                <a:path w="6239" h="6271" extrusionOk="0">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77" name="Google Shape;9677;p90"/>
          <p:cNvGrpSpPr/>
          <p:nvPr/>
        </p:nvGrpSpPr>
        <p:grpSpPr>
          <a:xfrm>
            <a:off x="5224504" y="2756412"/>
            <a:ext cx="419443" cy="420487"/>
            <a:chOff x="-3771675" y="3971775"/>
            <a:chExt cx="291300" cy="292025"/>
          </a:xfrm>
        </p:grpSpPr>
        <p:sp>
          <p:nvSpPr>
            <p:cNvPr id="9678" name="Google Shape;9678;p90"/>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9" name="Google Shape;9679;p90"/>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0" name="Google Shape;9680;p90"/>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1" name="Google Shape;9681;p90"/>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2" name="Google Shape;9682;p90"/>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83" name="Google Shape;9683;p90"/>
          <p:cNvGrpSpPr/>
          <p:nvPr/>
        </p:nvGrpSpPr>
        <p:grpSpPr>
          <a:xfrm>
            <a:off x="7885948" y="1716461"/>
            <a:ext cx="420271" cy="320774"/>
            <a:chOff x="-1951475" y="3273100"/>
            <a:chExt cx="291875" cy="222775"/>
          </a:xfrm>
        </p:grpSpPr>
        <p:sp>
          <p:nvSpPr>
            <p:cNvPr id="9684" name="Google Shape;9684;p90"/>
            <p:cNvSpPr/>
            <p:nvPr/>
          </p:nvSpPr>
          <p:spPr>
            <a:xfrm>
              <a:off x="-1951475" y="3325050"/>
              <a:ext cx="51225" cy="119250"/>
            </a:xfrm>
            <a:custGeom>
              <a:avLst/>
              <a:gdLst/>
              <a:ahLst/>
              <a:cxnLst/>
              <a:rect l="l" t="t" r="r" b="b"/>
              <a:pathLst>
                <a:path w="2049" h="4770" extrusionOk="0">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5" name="Google Shape;9685;p90"/>
            <p:cNvSpPr/>
            <p:nvPr/>
          </p:nvSpPr>
          <p:spPr>
            <a:xfrm>
              <a:off x="-1711250" y="3273100"/>
              <a:ext cx="51650" cy="221725"/>
            </a:xfrm>
            <a:custGeom>
              <a:avLst/>
              <a:gdLst/>
              <a:ahLst/>
              <a:cxnLst/>
              <a:rect l="l" t="t" r="r" b="b"/>
              <a:pathLst>
                <a:path w="2066" h="8869" extrusionOk="0">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6" name="Google Shape;9686;p90"/>
            <p:cNvSpPr/>
            <p:nvPr/>
          </p:nvSpPr>
          <p:spPr>
            <a:xfrm>
              <a:off x="-1886900" y="3296575"/>
              <a:ext cx="156775" cy="199300"/>
            </a:xfrm>
            <a:custGeom>
              <a:avLst/>
              <a:gdLst/>
              <a:ahLst/>
              <a:cxnLst/>
              <a:rect l="l" t="t" r="r" b="b"/>
              <a:pathLst>
                <a:path w="6271" h="7972" extrusionOk="0">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87" name="Google Shape;9687;p90"/>
          <p:cNvGrpSpPr/>
          <p:nvPr/>
        </p:nvGrpSpPr>
        <p:grpSpPr>
          <a:xfrm>
            <a:off x="7883429" y="2205191"/>
            <a:ext cx="425310" cy="419659"/>
            <a:chOff x="-1951475" y="3597450"/>
            <a:chExt cx="295375" cy="291450"/>
          </a:xfrm>
        </p:grpSpPr>
        <p:sp>
          <p:nvSpPr>
            <p:cNvPr id="9688" name="Google Shape;9688;p90"/>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9" name="Google Shape;9689;p90"/>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0" name="Google Shape;9690;p90"/>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1" name="Google Shape;9691;p90"/>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92" name="Google Shape;9692;p90"/>
          <p:cNvGrpSpPr/>
          <p:nvPr/>
        </p:nvGrpSpPr>
        <p:grpSpPr>
          <a:xfrm>
            <a:off x="7885680" y="2756825"/>
            <a:ext cx="444605" cy="419659"/>
            <a:chOff x="-1960150" y="3956600"/>
            <a:chExt cx="308775" cy="291450"/>
          </a:xfrm>
        </p:grpSpPr>
        <p:sp>
          <p:nvSpPr>
            <p:cNvPr id="9693" name="Google Shape;9693;p90"/>
            <p:cNvSpPr/>
            <p:nvPr/>
          </p:nvSpPr>
          <p:spPr>
            <a:xfrm>
              <a:off x="-1960150" y="3956600"/>
              <a:ext cx="308775" cy="51275"/>
            </a:xfrm>
            <a:custGeom>
              <a:avLst/>
              <a:gdLst/>
              <a:ahLst/>
              <a:cxnLst/>
              <a:rect l="l" t="t" r="r" b="b"/>
              <a:pathLst>
                <a:path w="12351" h="2051" extrusionOk="0">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4" name="Google Shape;9694;p90"/>
            <p:cNvSpPr/>
            <p:nvPr/>
          </p:nvSpPr>
          <p:spPr>
            <a:xfrm>
              <a:off x="-1934950" y="4025925"/>
              <a:ext cx="256000" cy="222125"/>
            </a:xfrm>
            <a:custGeom>
              <a:avLst/>
              <a:gdLst/>
              <a:ahLst/>
              <a:cxnLst/>
              <a:rect l="l" t="t" r="r" b="b"/>
              <a:pathLst>
                <a:path w="10240" h="8885" extrusionOk="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95" name="Google Shape;9695;p90"/>
          <p:cNvGrpSpPr/>
          <p:nvPr/>
        </p:nvGrpSpPr>
        <p:grpSpPr>
          <a:xfrm>
            <a:off x="1939718" y="3307636"/>
            <a:ext cx="420775" cy="420775"/>
            <a:chOff x="-804700" y="3226500"/>
            <a:chExt cx="292225" cy="292225"/>
          </a:xfrm>
        </p:grpSpPr>
        <p:sp>
          <p:nvSpPr>
            <p:cNvPr id="9696" name="Google Shape;9696;p90"/>
            <p:cNvSpPr/>
            <p:nvPr/>
          </p:nvSpPr>
          <p:spPr>
            <a:xfrm>
              <a:off x="-804700" y="3467500"/>
              <a:ext cx="85875" cy="51225"/>
            </a:xfrm>
            <a:custGeom>
              <a:avLst/>
              <a:gdLst/>
              <a:ahLst/>
              <a:cxnLst/>
              <a:rect l="l" t="t" r="r" b="b"/>
              <a:pathLst>
                <a:path w="3435" h="2049" extrusionOk="0">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7" name="Google Shape;9697;p90"/>
            <p:cNvSpPr/>
            <p:nvPr/>
          </p:nvSpPr>
          <p:spPr>
            <a:xfrm>
              <a:off x="-710975" y="3466700"/>
              <a:ext cx="196925" cy="51225"/>
            </a:xfrm>
            <a:custGeom>
              <a:avLst/>
              <a:gdLst/>
              <a:ahLst/>
              <a:cxnLst/>
              <a:rect l="l" t="t" r="r" b="b"/>
              <a:pathLst>
                <a:path w="7877" h="2049" extrusionOk="0">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8" name="Google Shape;9698;p90"/>
            <p:cNvSpPr/>
            <p:nvPr/>
          </p:nvSpPr>
          <p:spPr>
            <a:xfrm>
              <a:off x="-667650" y="3312350"/>
              <a:ext cx="18125" cy="17350"/>
            </a:xfrm>
            <a:custGeom>
              <a:avLst/>
              <a:gdLst/>
              <a:ahLst/>
              <a:cxnLst/>
              <a:rect l="l" t="t" r="r" b="b"/>
              <a:pathLst>
                <a:path w="725" h="694" extrusionOk="0">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9" name="Google Shape;9699;p90"/>
            <p:cNvSpPr/>
            <p:nvPr/>
          </p:nvSpPr>
          <p:spPr>
            <a:xfrm>
              <a:off x="-683400" y="3347775"/>
              <a:ext cx="48050" cy="16575"/>
            </a:xfrm>
            <a:custGeom>
              <a:avLst/>
              <a:gdLst/>
              <a:ahLst/>
              <a:cxnLst/>
              <a:rect l="l" t="t" r="r" b="b"/>
              <a:pathLst>
                <a:path w="1922" h="663" extrusionOk="0">
                  <a:moveTo>
                    <a:pt x="977" y="1"/>
                  </a:moveTo>
                  <a:cubicBezTo>
                    <a:pt x="567" y="1"/>
                    <a:pt x="158" y="253"/>
                    <a:pt x="0" y="662"/>
                  </a:cubicBezTo>
                  <a:lnTo>
                    <a:pt x="1922" y="662"/>
                  </a:lnTo>
                  <a:cubicBezTo>
                    <a:pt x="1796" y="253"/>
                    <a:pt x="1418" y="1"/>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0" name="Google Shape;9700;p90"/>
            <p:cNvSpPr/>
            <p:nvPr/>
          </p:nvSpPr>
          <p:spPr>
            <a:xfrm>
              <a:off x="-735400" y="3261925"/>
              <a:ext cx="153625" cy="187875"/>
            </a:xfrm>
            <a:custGeom>
              <a:avLst/>
              <a:gdLst/>
              <a:ahLst/>
              <a:cxnLst/>
              <a:rect l="l" t="t" r="r" b="b"/>
              <a:pathLst>
                <a:path w="6145" h="7515" extrusionOk="0">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1" name="Google Shape;9701;p90"/>
            <p:cNvSpPr/>
            <p:nvPr/>
          </p:nvSpPr>
          <p:spPr>
            <a:xfrm>
              <a:off x="-804700" y="3226500"/>
              <a:ext cx="118175" cy="170925"/>
            </a:xfrm>
            <a:custGeom>
              <a:avLst/>
              <a:gdLst/>
              <a:ahLst/>
              <a:cxnLst/>
              <a:rect l="l" t="t" r="r" b="b"/>
              <a:pathLst>
                <a:path w="4727" h="6837" extrusionOk="0">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2" name="Google Shape;9702;p90"/>
            <p:cNvSpPr/>
            <p:nvPr/>
          </p:nvSpPr>
          <p:spPr>
            <a:xfrm>
              <a:off x="-630625" y="3226500"/>
              <a:ext cx="118150" cy="170950"/>
            </a:xfrm>
            <a:custGeom>
              <a:avLst/>
              <a:gdLst/>
              <a:ahLst/>
              <a:cxnLst/>
              <a:rect l="l" t="t" r="r" b="b"/>
              <a:pathLst>
                <a:path w="4726" h="6838" extrusionOk="0">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03" name="Google Shape;9703;p90"/>
          <p:cNvGrpSpPr/>
          <p:nvPr/>
        </p:nvGrpSpPr>
        <p:grpSpPr>
          <a:xfrm>
            <a:off x="3019809" y="1688647"/>
            <a:ext cx="420775" cy="420811"/>
            <a:chOff x="-5251625" y="3272950"/>
            <a:chExt cx="292225" cy="292250"/>
          </a:xfrm>
        </p:grpSpPr>
        <p:sp>
          <p:nvSpPr>
            <p:cNvPr id="9704" name="Google Shape;9704;p90"/>
            <p:cNvSpPr/>
            <p:nvPr/>
          </p:nvSpPr>
          <p:spPr>
            <a:xfrm>
              <a:off x="-5156325" y="3462775"/>
              <a:ext cx="33900" cy="33100"/>
            </a:xfrm>
            <a:custGeom>
              <a:avLst/>
              <a:gdLst/>
              <a:ahLst/>
              <a:cxnLst/>
              <a:rect l="l" t="t" r="r" b="b"/>
              <a:pathLst>
                <a:path w="1356" h="1324" extrusionOk="0">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5" name="Google Shape;9705;p90"/>
            <p:cNvSpPr/>
            <p:nvPr/>
          </p:nvSpPr>
          <p:spPr>
            <a:xfrm>
              <a:off x="-5251625" y="3272950"/>
              <a:ext cx="292225" cy="292250"/>
            </a:xfrm>
            <a:custGeom>
              <a:avLst/>
              <a:gdLst/>
              <a:ahLst/>
              <a:cxnLst/>
              <a:rect l="l" t="t" r="r" b="b"/>
              <a:pathLst>
                <a:path w="11689" h="11690" extrusionOk="0">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6" name="Google Shape;9706;p90"/>
            <p:cNvSpPr/>
            <p:nvPr/>
          </p:nvSpPr>
          <p:spPr>
            <a:xfrm>
              <a:off x="-5011400" y="3350150"/>
              <a:ext cx="33900" cy="33875"/>
            </a:xfrm>
            <a:custGeom>
              <a:avLst/>
              <a:gdLst/>
              <a:ahLst/>
              <a:cxnLst/>
              <a:rect l="l" t="t" r="r" b="b"/>
              <a:pathLst>
                <a:path w="1356" h="1355" extrusionOk="0">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07" name="Google Shape;9707;p90"/>
          <p:cNvGrpSpPr/>
          <p:nvPr/>
        </p:nvGrpSpPr>
        <p:grpSpPr>
          <a:xfrm>
            <a:off x="3016407" y="2204348"/>
            <a:ext cx="427578" cy="421351"/>
            <a:chOff x="-5254775" y="3631325"/>
            <a:chExt cx="296950" cy="292625"/>
          </a:xfrm>
        </p:grpSpPr>
        <p:sp>
          <p:nvSpPr>
            <p:cNvPr id="9708" name="Google Shape;9708;p90"/>
            <p:cNvSpPr/>
            <p:nvPr/>
          </p:nvSpPr>
          <p:spPr>
            <a:xfrm>
              <a:off x="-5246900" y="3766400"/>
              <a:ext cx="58300" cy="55150"/>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9" name="Google Shape;9709;p90"/>
            <p:cNvSpPr/>
            <p:nvPr/>
          </p:nvSpPr>
          <p:spPr>
            <a:xfrm>
              <a:off x="-5216175" y="3795550"/>
              <a:ext cx="58300" cy="55950"/>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0" name="Google Shape;9710;p90"/>
            <p:cNvSpPr/>
            <p:nvPr/>
          </p:nvSpPr>
          <p:spPr>
            <a:xfrm>
              <a:off x="-5185475" y="3826250"/>
              <a:ext cx="57525" cy="55750"/>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1" name="Google Shape;9711;p90"/>
            <p:cNvSpPr/>
            <p:nvPr/>
          </p:nvSpPr>
          <p:spPr>
            <a:xfrm>
              <a:off x="-5156325" y="3856375"/>
              <a:ext cx="58300" cy="55750"/>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2" name="Google Shape;9712;p90"/>
            <p:cNvSpPr/>
            <p:nvPr/>
          </p:nvSpPr>
          <p:spPr>
            <a:xfrm>
              <a:off x="-5105925" y="3886525"/>
              <a:ext cx="37050" cy="37425"/>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3" name="Google Shape;9713;p90"/>
            <p:cNvSpPr/>
            <p:nvPr/>
          </p:nvSpPr>
          <p:spPr>
            <a:xfrm>
              <a:off x="-5254775" y="3648050"/>
              <a:ext cx="278050" cy="24832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4" name="Google Shape;9714;p90"/>
            <p:cNvSpPr/>
            <p:nvPr/>
          </p:nvSpPr>
          <p:spPr>
            <a:xfrm>
              <a:off x="-5163425" y="3631325"/>
              <a:ext cx="205600" cy="150450"/>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15" name="Google Shape;9715;p90"/>
          <p:cNvGrpSpPr/>
          <p:nvPr/>
        </p:nvGrpSpPr>
        <p:grpSpPr>
          <a:xfrm>
            <a:off x="3032265" y="2756270"/>
            <a:ext cx="419659" cy="420775"/>
            <a:chOff x="-5251625" y="3991275"/>
            <a:chExt cx="291450" cy="292225"/>
          </a:xfrm>
        </p:grpSpPr>
        <p:sp>
          <p:nvSpPr>
            <p:cNvPr id="9716" name="Google Shape;9716;p90"/>
            <p:cNvSpPr/>
            <p:nvPr/>
          </p:nvSpPr>
          <p:spPr>
            <a:xfrm>
              <a:off x="-5179950" y="4198400"/>
              <a:ext cx="145725" cy="85100"/>
            </a:xfrm>
            <a:custGeom>
              <a:avLst/>
              <a:gdLst/>
              <a:ahLst/>
              <a:cxnLst/>
              <a:rect l="l" t="t" r="r" b="b"/>
              <a:pathLst>
                <a:path w="5829" h="3404" extrusionOk="0">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7" name="Google Shape;9717;p90"/>
            <p:cNvSpPr/>
            <p:nvPr/>
          </p:nvSpPr>
          <p:spPr>
            <a:xfrm>
              <a:off x="-5203575" y="4129100"/>
              <a:ext cx="196925" cy="51225"/>
            </a:xfrm>
            <a:custGeom>
              <a:avLst/>
              <a:gdLst/>
              <a:ahLst/>
              <a:cxnLst/>
              <a:rect l="l" t="t" r="r" b="b"/>
              <a:pathLst>
                <a:path w="7877" h="2049" extrusionOk="0">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8" name="Google Shape;9718;p90"/>
            <p:cNvSpPr/>
            <p:nvPr/>
          </p:nvSpPr>
          <p:spPr>
            <a:xfrm>
              <a:off x="-5251625" y="3991275"/>
              <a:ext cx="291450" cy="172500"/>
            </a:xfrm>
            <a:custGeom>
              <a:avLst/>
              <a:gdLst/>
              <a:ahLst/>
              <a:cxnLst/>
              <a:rect l="l" t="t" r="r" b="b"/>
              <a:pathLst>
                <a:path w="11658" h="6900" extrusionOk="0">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9" name="Google Shape;9719;p90"/>
            <p:cNvSpPr/>
            <p:nvPr/>
          </p:nvSpPr>
          <p:spPr>
            <a:xfrm>
              <a:off x="-5139775" y="4096025"/>
              <a:ext cx="65400" cy="17350"/>
            </a:xfrm>
            <a:custGeom>
              <a:avLst/>
              <a:gdLst/>
              <a:ahLst/>
              <a:cxnLst/>
              <a:rect l="l" t="t" r="r" b="b"/>
              <a:pathLst>
                <a:path w="2616" h="694" extrusionOk="0">
                  <a:moveTo>
                    <a:pt x="1008" y="0"/>
                  </a:moveTo>
                  <a:cubicBezTo>
                    <a:pt x="567" y="0"/>
                    <a:pt x="158" y="315"/>
                    <a:pt x="0" y="693"/>
                  </a:cubicBezTo>
                  <a:lnTo>
                    <a:pt x="2615" y="693"/>
                  </a:lnTo>
                  <a:cubicBezTo>
                    <a:pt x="2489" y="252"/>
                    <a:pt x="2111"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0" name="Google Shape;9720;p90"/>
            <p:cNvSpPr/>
            <p:nvPr/>
          </p:nvSpPr>
          <p:spPr>
            <a:xfrm>
              <a:off x="-5122450" y="4044825"/>
              <a:ext cx="33100" cy="33100"/>
            </a:xfrm>
            <a:custGeom>
              <a:avLst/>
              <a:gdLst/>
              <a:ahLst/>
              <a:cxnLst/>
              <a:rect l="l" t="t" r="r" b="b"/>
              <a:pathLst>
                <a:path w="1324" h="1324" extrusionOk="0">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21" name="Google Shape;9721;p90"/>
          <p:cNvGrpSpPr/>
          <p:nvPr/>
        </p:nvGrpSpPr>
        <p:grpSpPr>
          <a:xfrm>
            <a:off x="5772848" y="1689240"/>
            <a:ext cx="319874" cy="419623"/>
            <a:chOff x="-3365275" y="3253275"/>
            <a:chExt cx="222150" cy="291425"/>
          </a:xfrm>
        </p:grpSpPr>
        <p:sp>
          <p:nvSpPr>
            <p:cNvPr id="9722" name="Google Shape;9722;p90"/>
            <p:cNvSpPr/>
            <p:nvPr/>
          </p:nvSpPr>
          <p:spPr>
            <a:xfrm>
              <a:off x="-3365275" y="3253275"/>
              <a:ext cx="222150" cy="291425"/>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3" name="Google Shape;9723;p90"/>
            <p:cNvSpPr/>
            <p:nvPr/>
          </p:nvSpPr>
          <p:spPr>
            <a:xfrm>
              <a:off x="-3314075" y="34761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24" name="Google Shape;9724;p90"/>
          <p:cNvGrpSpPr/>
          <p:nvPr/>
        </p:nvGrpSpPr>
        <p:grpSpPr>
          <a:xfrm>
            <a:off x="5746786" y="2204058"/>
            <a:ext cx="371998" cy="421927"/>
            <a:chOff x="-3383375" y="3611625"/>
            <a:chExt cx="258350" cy="293025"/>
          </a:xfrm>
        </p:grpSpPr>
        <p:sp>
          <p:nvSpPr>
            <p:cNvPr id="9725" name="Google Shape;9725;p90"/>
            <p:cNvSpPr/>
            <p:nvPr/>
          </p:nvSpPr>
          <p:spPr>
            <a:xfrm>
              <a:off x="-3383375" y="3611625"/>
              <a:ext cx="258350" cy="85175"/>
            </a:xfrm>
            <a:custGeom>
              <a:avLst/>
              <a:gdLst/>
              <a:ahLst/>
              <a:cxnLst/>
              <a:rect l="l" t="t" r="r" b="b"/>
              <a:pathLst>
                <a:path w="10334" h="3407" extrusionOk="0">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6" name="Google Shape;9726;p90"/>
            <p:cNvSpPr/>
            <p:nvPr/>
          </p:nvSpPr>
          <p:spPr>
            <a:xfrm>
              <a:off x="-3362900" y="3716375"/>
              <a:ext cx="218200" cy="188275"/>
            </a:xfrm>
            <a:custGeom>
              <a:avLst/>
              <a:gdLst/>
              <a:ahLst/>
              <a:cxnLst/>
              <a:rect l="l" t="t" r="r" b="b"/>
              <a:pathLst>
                <a:path w="8728" h="7531" extrusionOk="0">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27" name="Google Shape;9727;p90"/>
          <p:cNvGrpSpPr/>
          <p:nvPr/>
        </p:nvGrpSpPr>
        <p:grpSpPr>
          <a:xfrm>
            <a:off x="5809135" y="2756826"/>
            <a:ext cx="271097" cy="419659"/>
            <a:chOff x="-3347950" y="3971575"/>
            <a:chExt cx="188275" cy="291450"/>
          </a:xfrm>
        </p:grpSpPr>
        <p:sp>
          <p:nvSpPr>
            <p:cNvPr id="9728" name="Google Shape;9728;p90"/>
            <p:cNvSpPr/>
            <p:nvPr/>
          </p:nvSpPr>
          <p:spPr>
            <a:xfrm>
              <a:off x="-3246325" y="4032225"/>
              <a:ext cx="29950" cy="42550"/>
            </a:xfrm>
            <a:custGeom>
              <a:avLst/>
              <a:gdLst/>
              <a:ahLst/>
              <a:cxnLst/>
              <a:rect l="l" t="t" r="r" b="b"/>
              <a:pathLst>
                <a:path w="1198" h="1702" extrusionOk="0">
                  <a:moveTo>
                    <a:pt x="347" y="0"/>
                  </a:moveTo>
                  <a:lnTo>
                    <a:pt x="0" y="536"/>
                  </a:lnTo>
                  <a:lnTo>
                    <a:pt x="599" y="1702"/>
                  </a:lnTo>
                  <a:lnTo>
                    <a:pt x="1197" y="1702"/>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9" name="Google Shape;9729;p90"/>
            <p:cNvSpPr/>
            <p:nvPr/>
          </p:nvSpPr>
          <p:spPr>
            <a:xfrm>
              <a:off x="-3291225" y="4034575"/>
              <a:ext cx="40975" cy="40200"/>
            </a:xfrm>
            <a:custGeom>
              <a:avLst/>
              <a:gdLst/>
              <a:ahLst/>
              <a:cxnLst/>
              <a:rect l="l" t="t" r="r" b="b"/>
              <a:pathLst>
                <a:path w="1639" h="1608" extrusionOk="0">
                  <a:moveTo>
                    <a:pt x="819" y="1"/>
                  </a:moveTo>
                  <a:lnTo>
                    <a:pt x="0" y="1608"/>
                  </a:lnTo>
                  <a:lnTo>
                    <a:pt x="1639" y="1608"/>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0" name="Google Shape;9730;p90"/>
            <p:cNvSpPr/>
            <p:nvPr/>
          </p:nvSpPr>
          <p:spPr>
            <a:xfrm>
              <a:off x="-3347950" y="3971575"/>
              <a:ext cx="188275" cy="291450"/>
            </a:xfrm>
            <a:custGeom>
              <a:avLst/>
              <a:gdLst/>
              <a:ahLst/>
              <a:cxnLst/>
              <a:rect l="l" t="t" r="r" b="b"/>
              <a:pathLst>
                <a:path w="7531" h="11658" extrusionOk="0">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31" name="Google Shape;9731;p90"/>
          <p:cNvGrpSpPr/>
          <p:nvPr/>
        </p:nvGrpSpPr>
        <p:grpSpPr>
          <a:xfrm>
            <a:off x="858994" y="3307061"/>
            <a:ext cx="371998" cy="421927"/>
            <a:chOff x="-1575775" y="3238300"/>
            <a:chExt cx="258350" cy="293025"/>
          </a:xfrm>
        </p:grpSpPr>
        <p:sp>
          <p:nvSpPr>
            <p:cNvPr id="9732" name="Google Shape;9732;p90"/>
            <p:cNvSpPr/>
            <p:nvPr/>
          </p:nvSpPr>
          <p:spPr>
            <a:xfrm>
              <a:off x="-1489150" y="3306825"/>
              <a:ext cx="85875" cy="33100"/>
            </a:xfrm>
            <a:custGeom>
              <a:avLst/>
              <a:gdLst/>
              <a:ahLst/>
              <a:cxnLst/>
              <a:rect l="l" t="t" r="r" b="b"/>
              <a:pathLst>
                <a:path w="3435" h="1324" extrusionOk="0">
                  <a:moveTo>
                    <a:pt x="1" y="0"/>
                  </a:moveTo>
                  <a:lnTo>
                    <a:pt x="1702" y="1324"/>
                  </a:ln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3" name="Google Shape;9733;p90"/>
            <p:cNvSpPr/>
            <p:nvPr/>
          </p:nvSpPr>
          <p:spPr>
            <a:xfrm>
              <a:off x="-1506475" y="3316275"/>
              <a:ext cx="46500" cy="67750"/>
            </a:xfrm>
            <a:custGeom>
              <a:avLst/>
              <a:gdLst/>
              <a:ahLst/>
              <a:cxnLst/>
              <a:rect l="l" t="t" r="r" b="b"/>
              <a:pathLst>
                <a:path w="1860" h="2710" extrusionOk="0">
                  <a:moveTo>
                    <a:pt x="1" y="1"/>
                  </a:moveTo>
                  <a:lnTo>
                    <a:pt x="1" y="2710"/>
                  </a:lnTo>
                  <a:lnTo>
                    <a:pt x="1859" y="1324"/>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4" name="Google Shape;9734;p90"/>
            <p:cNvSpPr/>
            <p:nvPr/>
          </p:nvSpPr>
          <p:spPr>
            <a:xfrm>
              <a:off x="-1575775" y="3238300"/>
              <a:ext cx="258350" cy="293025"/>
            </a:xfrm>
            <a:custGeom>
              <a:avLst/>
              <a:gdLst/>
              <a:ahLst/>
              <a:cxnLst/>
              <a:rect l="l" t="t" r="r" b="b"/>
              <a:pathLst>
                <a:path w="10334" h="11721" extrusionOk="0">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5" name="Google Shape;9735;p90"/>
            <p:cNvSpPr/>
            <p:nvPr/>
          </p:nvSpPr>
          <p:spPr>
            <a:xfrm>
              <a:off x="-1489150" y="3360375"/>
              <a:ext cx="85875" cy="32325"/>
            </a:xfrm>
            <a:custGeom>
              <a:avLst/>
              <a:gdLst/>
              <a:ahLst/>
              <a:cxnLst/>
              <a:rect l="l" t="t" r="r" b="b"/>
              <a:pathLst>
                <a:path w="3435" h="1293" extrusionOk="0">
                  <a:moveTo>
                    <a:pt x="1702" y="1"/>
                  </a:moveTo>
                  <a:lnTo>
                    <a:pt x="1" y="1293"/>
                  </a:lnTo>
                  <a:lnTo>
                    <a:pt x="3435" y="1293"/>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6" name="Google Shape;9736;p90"/>
            <p:cNvSpPr/>
            <p:nvPr/>
          </p:nvSpPr>
          <p:spPr>
            <a:xfrm>
              <a:off x="-1431650" y="3316275"/>
              <a:ext cx="44925" cy="67750"/>
            </a:xfrm>
            <a:custGeom>
              <a:avLst/>
              <a:gdLst/>
              <a:ahLst/>
              <a:cxnLst/>
              <a:rect l="l" t="t" r="r" b="b"/>
              <a:pathLst>
                <a:path w="1797" h="2710" extrusionOk="0">
                  <a:moveTo>
                    <a:pt x="1796" y="1"/>
                  </a:moveTo>
                  <a:lnTo>
                    <a:pt x="0" y="1324"/>
                  </a:lnTo>
                  <a:lnTo>
                    <a:pt x="1796" y="2710"/>
                  </a:ln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37" name="Google Shape;9737;p90"/>
          <p:cNvGrpSpPr/>
          <p:nvPr/>
        </p:nvGrpSpPr>
        <p:grpSpPr>
          <a:xfrm>
            <a:off x="2503892" y="3309051"/>
            <a:ext cx="423079" cy="424159"/>
            <a:chOff x="-1591550" y="3597475"/>
            <a:chExt cx="293825" cy="294575"/>
          </a:xfrm>
        </p:grpSpPr>
        <p:sp>
          <p:nvSpPr>
            <p:cNvPr id="9738" name="Google Shape;9738;p90"/>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9" name="Google Shape;9739;p90"/>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0" name="Google Shape;9740;p90"/>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41" name="Google Shape;9741;p90"/>
          <p:cNvGrpSpPr/>
          <p:nvPr/>
        </p:nvGrpSpPr>
        <p:grpSpPr>
          <a:xfrm>
            <a:off x="4153362" y="3318663"/>
            <a:ext cx="421927" cy="399248"/>
            <a:chOff x="-1592325" y="3957400"/>
            <a:chExt cx="293025" cy="277275"/>
          </a:xfrm>
        </p:grpSpPr>
        <p:sp>
          <p:nvSpPr>
            <p:cNvPr id="9742" name="Google Shape;9742;p90"/>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3" name="Google Shape;9743;p90"/>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4" name="Google Shape;9744;p90"/>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5" name="Google Shape;9745;p90"/>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46" name="Google Shape;9746;p90"/>
          <p:cNvGrpSpPr/>
          <p:nvPr/>
        </p:nvGrpSpPr>
        <p:grpSpPr>
          <a:xfrm>
            <a:off x="3640232" y="3310744"/>
            <a:ext cx="369730" cy="420775"/>
            <a:chOff x="-778700" y="3612425"/>
            <a:chExt cx="256775" cy="292225"/>
          </a:xfrm>
        </p:grpSpPr>
        <p:sp>
          <p:nvSpPr>
            <p:cNvPr id="9747" name="Google Shape;9747;p90"/>
            <p:cNvSpPr/>
            <p:nvPr/>
          </p:nvSpPr>
          <p:spPr>
            <a:xfrm>
              <a:off x="-692850" y="36990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8" name="Google Shape;9748;p90"/>
            <p:cNvSpPr/>
            <p:nvPr/>
          </p:nvSpPr>
          <p:spPr>
            <a:xfrm>
              <a:off x="-777925" y="3612425"/>
              <a:ext cx="204800" cy="34675"/>
            </a:xfrm>
            <a:custGeom>
              <a:avLst/>
              <a:gdLst/>
              <a:ahLst/>
              <a:cxnLst/>
              <a:rect l="l" t="t" r="r" b="b"/>
              <a:pathLst>
                <a:path w="8192" h="1387" extrusionOk="0">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9" name="Google Shape;9749;p90"/>
            <p:cNvSpPr/>
            <p:nvPr/>
          </p:nvSpPr>
          <p:spPr>
            <a:xfrm>
              <a:off x="-727525" y="3699050"/>
              <a:ext cx="17375" cy="17350"/>
            </a:xfrm>
            <a:custGeom>
              <a:avLst/>
              <a:gdLst/>
              <a:ahLst/>
              <a:cxnLst/>
              <a:rect l="l" t="t" r="r" b="b"/>
              <a:pathLst>
                <a:path w="695"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0" name="Google Shape;9750;p90"/>
            <p:cNvSpPr/>
            <p:nvPr/>
          </p:nvSpPr>
          <p:spPr>
            <a:xfrm>
              <a:off x="-778700" y="3664400"/>
              <a:ext cx="205575" cy="102425"/>
            </a:xfrm>
            <a:custGeom>
              <a:avLst/>
              <a:gdLst/>
              <a:ahLst/>
              <a:cxnLst/>
              <a:rect l="l" t="t" r="r" b="b"/>
              <a:pathLst>
                <a:path w="8223" h="4097" extrusionOk="0">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1" name="Google Shape;9751;p90"/>
            <p:cNvSpPr/>
            <p:nvPr/>
          </p:nvSpPr>
          <p:spPr>
            <a:xfrm>
              <a:off x="-659775" y="3835325"/>
              <a:ext cx="137850" cy="69325"/>
            </a:xfrm>
            <a:custGeom>
              <a:avLst/>
              <a:gdLst/>
              <a:ahLst/>
              <a:cxnLst/>
              <a:rect l="l" t="t" r="r" b="b"/>
              <a:pathLst>
                <a:path w="5514" h="2773" extrusionOk="0">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2" name="Google Shape;9752;p90"/>
            <p:cNvSpPr/>
            <p:nvPr/>
          </p:nvSpPr>
          <p:spPr>
            <a:xfrm>
              <a:off x="-658200" y="3669925"/>
              <a:ext cx="136275" cy="148875"/>
            </a:xfrm>
            <a:custGeom>
              <a:avLst/>
              <a:gdLst/>
              <a:ahLst/>
              <a:cxnLst/>
              <a:rect l="l" t="t" r="r" b="b"/>
              <a:pathLst>
                <a:path w="5451" h="5955" extrusionOk="0">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53" name="Google Shape;9753;p90"/>
          <p:cNvGrpSpPr/>
          <p:nvPr/>
        </p:nvGrpSpPr>
        <p:grpSpPr>
          <a:xfrm>
            <a:off x="6111733" y="3828305"/>
            <a:ext cx="340731" cy="387641"/>
            <a:chOff x="7728464" y="1561258"/>
            <a:chExt cx="349719" cy="397866"/>
          </a:xfrm>
        </p:grpSpPr>
        <p:sp>
          <p:nvSpPr>
            <p:cNvPr id="9754" name="Google Shape;9754;p90"/>
            <p:cNvSpPr/>
            <p:nvPr/>
          </p:nvSpPr>
          <p:spPr>
            <a:xfrm>
              <a:off x="7891642" y="1678585"/>
              <a:ext cx="23354" cy="23333"/>
            </a:xfrm>
            <a:custGeom>
              <a:avLst/>
              <a:gdLst/>
              <a:ahLst/>
              <a:cxnLst/>
              <a:rect l="l" t="t" r="r" b="b"/>
              <a:pathLst>
                <a:path w="1119" h="1118" extrusionOk="0">
                  <a:moveTo>
                    <a:pt x="0" y="1"/>
                  </a:moveTo>
                  <a:lnTo>
                    <a:pt x="0" y="1117"/>
                  </a:lnTo>
                  <a:lnTo>
                    <a:pt x="1118" y="1117"/>
                  </a:lnTo>
                  <a:lnTo>
                    <a:pt x="11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5" name="Google Shape;9755;p90"/>
            <p:cNvSpPr/>
            <p:nvPr/>
          </p:nvSpPr>
          <p:spPr>
            <a:xfrm>
              <a:off x="7728464" y="1561258"/>
              <a:ext cx="349719" cy="397866"/>
            </a:xfrm>
            <a:custGeom>
              <a:avLst/>
              <a:gdLst/>
              <a:ahLst/>
              <a:cxnLst/>
              <a:rect l="l" t="t" r="r" b="b"/>
              <a:pathLst>
                <a:path w="16757" h="19064" extrusionOk="0">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56" name="Google Shape;9756;p90"/>
          <p:cNvGrpSpPr/>
          <p:nvPr/>
        </p:nvGrpSpPr>
        <p:grpSpPr>
          <a:xfrm>
            <a:off x="4034702" y="3828305"/>
            <a:ext cx="387681" cy="387641"/>
            <a:chOff x="5611350" y="1561258"/>
            <a:chExt cx="397907" cy="397866"/>
          </a:xfrm>
        </p:grpSpPr>
        <p:sp>
          <p:nvSpPr>
            <p:cNvPr id="9757" name="Google Shape;9757;p90"/>
            <p:cNvSpPr/>
            <p:nvPr/>
          </p:nvSpPr>
          <p:spPr>
            <a:xfrm>
              <a:off x="5713589" y="1812337"/>
              <a:ext cx="38443" cy="39653"/>
            </a:xfrm>
            <a:custGeom>
              <a:avLst/>
              <a:gdLst/>
              <a:ahLst/>
              <a:cxnLst/>
              <a:rect l="l" t="t" r="r" b="b"/>
              <a:pathLst>
                <a:path w="1842" h="1900" extrusionOk="0">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8" name="Google Shape;9758;p90"/>
            <p:cNvSpPr/>
            <p:nvPr/>
          </p:nvSpPr>
          <p:spPr>
            <a:xfrm>
              <a:off x="5830124" y="1789047"/>
              <a:ext cx="38505" cy="39653"/>
            </a:xfrm>
            <a:custGeom>
              <a:avLst/>
              <a:gdLst/>
              <a:ahLst/>
              <a:cxnLst/>
              <a:rect l="l" t="t" r="r" b="b"/>
              <a:pathLst>
                <a:path w="1845" h="1900" extrusionOk="0">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9" name="Google Shape;9759;p90"/>
            <p:cNvSpPr/>
            <p:nvPr/>
          </p:nvSpPr>
          <p:spPr>
            <a:xfrm>
              <a:off x="5611350" y="1561258"/>
              <a:ext cx="397907" cy="397866"/>
            </a:xfrm>
            <a:custGeom>
              <a:avLst/>
              <a:gdLst/>
              <a:ahLst/>
              <a:cxnLst/>
              <a:rect l="l" t="t" r="r" b="b"/>
              <a:pathLst>
                <a:path w="19066" h="19064" extrusionOk="0">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0" name="Google Shape;9760;p90"/>
            <p:cNvSpPr/>
            <p:nvPr/>
          </p:nvSpPr>
          <p:spPr>
            <a:xfrm>
              <a:off x="5775341" y="1669507"/>
              <a:ext cx="93247" cy="41531"/>
            </a:xfrm>
            <a:custGeom>
              <a:avLst/>
              <a:gdLst/>
              <a:ahLst/>
              <a:cxnLst/>
              <a:rect l="l" t="t" r="r" b="b"/>
              <a:pathLst>
                <a:path w="4468" h="1990" extrusionOk="0">
                  <a:moveTo>
                    <a:pt x="4467" y="1"/>
                  </a:moveTo>
                  <a:lnTo>
                    <a:pt x="1" y="894"/>
                  </a:lnTo>
                  <a:lnTo>
                    <a:pt x="1" y="1989"/>
                  </a:lnTo>
                  <a:lnTo>
                    <a:pt x="4467" y="1096"/>
                  </a:lnTo>
                  <a:lnTo>
                    <a:pt x="4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61" name="Google Shape;9761;p90"/>
          <p:cNvGrpSpPr/>
          <p:nvPr/>
        </p:nvGrpSpPr>
        <p:grpSpPr>
          <a:xfrm>
            <a:off x="4553987" y="3925571"/>
            <a:ext cx="387610" cy="193109"/>
            <a:chOff x="6140660" y="1661097"/>
            <a:chExt cx="397835" cy="198202"/>
          </a:xfrm>
        </p:grpSpPr>
        <p:sp>
          <p:nvSpPr>
            <p:cNvPr id="9762" name="Google Shape;9762;p90"/>
            <p:cNvSpPr/>
            <p:nvPr/>
          </p:nvSpPr>
          <p:spPr>
            <a:xfrm>
              <a:off x="6281298" y="1707719"/>
              <a:ext cx="58290" cy="151579"/>
            </a:xfrm>
            <a:custGeom>
              <a:avLst/>
              <a:gdLst/>
              <a:ahLst/>
              <a:cxnLst/>
              <a:rect l="l" t="t" r="r" b="b"/>
              <a:pathLst>
                <a:path w="2793" h="7263" extrusionOk="0">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3" name="Google Shape;9763;p90"/>
            <p:cNvSpPr/>
            <p:nvPr/>
          </p:nvSpPr>
          <p:spPr>
            <a:xfrm>
              <a:off x="6480225" y="1742675"/>
              <a:ext cx="58269" cy="58332"/>
            </a:xfrm>
            <a:custGeom>
              <a:avLst/>
              <a:gdLst/>
              <a:ahLst/>
              <a:cxnLst/>
              <a:rect l="l" t="t" r="r" b="b"/>
              <a:pathLst>
                <a:path w="2792" h="2795" extrusionOk="0">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4" name="Google Shape;9764;p90"/>
            <p:cNvSpPr/>
            <p:nvPr/>
          </p:nvSpPr>
          <p:spPr>
            <a:xfrm>
              <a:off x="6352004" y="1661097"/>
              <a:ext cx="129206" cy="198202"/>
            </a:xfrm>
            <a:custGeom>
              <a:avLst/>
              <a:gdLst/>
              <a:ahLst/>
              <a:cxnLst/>
              <a:rect l="l" t="t" r="r" b="b"/>
              <a:pathLst>
                <a:path w="6191" h="9497" extrusionOk="0">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5" name="Google Shape;9765;p90"/>
            <p:cNvSpPr/>
            <p:nvPr/>
          </p:nvSpPr>
          <p:spPr>
            <a:xfrm>
              <a:off x="6140660" y="1661097"/>
              <a:ext cx="129185" cy="198202"/>
            </a:xfrm>
            <a:custGeom>
              <a:avLst/>
              <a:gdLst/>
              <a:ahLst/>
              <a:cxnLst/>
              <a:rect l="l" t="t" r="r" b="b"/>
              <a:pathLst>
                <a:path w="6190" h="9497" extrusionOk="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66" name="Google Shape;9766;p90"/>
          <p:cNvGrpSpPr/>
          <p:nvPr/>
        </p:nvGrpSpPr>
        <p:grpSpPr>
          <a:xfrm>
            <a:off x="5073202" y="3828305"/>
            <a:ext cx="387681" cy="387641"/>
            <a:chOff x="6669907" y="1561258"/>
            <a:chExt cx="397907" cy="397866"/>
          </a:xfrm>
        </p:grpSpPr>
        <p:sp>
          <p:nvSpPr>
            <p:cNvPr id="9767" name="Google Shape;9767;p90"/>
            <p:cNvSpPr/>
            <p:nvPr/>
          </p:nvSpPr>
          <p:spPr>
            <a:xfrm>
              <a:off x="6950454" y="1655253"/>
              <a:ext cx="23312" cy="23354"/>
            </a:xfrm>
            <a:custGeom>
              <a:avLst/>
              <a:gdLst/>
              <a:ahLst/>
              <a:cxnLst/>
              <a:rect l="l" t="t" r="r" b="b"/>
              <a:pathLst>
                <a:path w="1117" h="1119" extrusionOk="0">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8" name="Google Shape;9768;p90"/>
            <p:cNvSpPr/>
            <p:nvPr/>
          </p:nvSpPr>
          <p:spPr>
            <a:xfrm>
              <a:off x="6740633" y="1725228"/>
              <a:ext cx="36919" cy="39632"/>
            </a:xfrm>
            <a:custGeom>
              <a:avLst/>
              <a:gdLst/>
              <a:ahLst/>
              <a:cxnLst/>
              <a:rect l="l" t="t" r="r" b="b"/>
              <a:pathLst>
                <a:path w="1769" h="1899" extrusionOk="0">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9" name="Google Shape;9769;p90"/>
            <p:cNvSpPr/>
            <p:nvPr/>
          </p:nvSpPr>
          <p:spPr>
            <a:xfrm>
              <a:off x="6763944" y="1725228"/>
              <a:ext cx="209827" cy="139892"/>
            </a:xfrm>
            <a:custGeom>
              <a:avLst/>
              <a:gdLst/>
              <a:ahLst/>
              <a:cxnLst/>
              <a:rect l="l" t="t" r="r" b="b"/>
              <a:pathLst>
                <a:path w="10054" h="6703" extrusionOk="0">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0" name="Google Shape;9770;p90"/>
            <p:cNvSpPr/>
            <p:nvPr/>
          </p:nvSpPr>
          <p:spPr>
            <a:xfrm>
              <a:off x="6669907" y="1561258"/>
              <a:ext cx="397907" cy="397866"/>
            </a:xfrm>
            <a:custGeom>
              <a:avLst/>
              <a:gdLst/>
              <a:ahLst/>
              <a:cxnLst/>
              <a:rect l="l" t="t" r="r" b="b"/>
              <a:pathLst>
                <a:path w="19066" h="19064" extrusionOk="0">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1" name="Google Shape;9771;p90"/>
            <p:cNvSpPr/>
            <p:nvPr/>
          </p:nvSpPr>
          <p:spPr>
            <a:xfrm>
              <a:off x="6960158" y="1725228"/>
              <a:ext cx="36940" cy="39632"/>
            </a:xfrm>
            <a:custGeom>
              <a:avLst/>
              <a:gdLst/>
              <a:ahLst/>
              <a:cxnLst/>
              <a:rect l="l" t="t" r="r" b="b"/>
              <a:pathLst>
                <a:path w="1770" h="1899" extrusionOk="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72" name="Google Shape;9772;p90"/>
          <p:cNvGrpSpPr/>
          <p:nvPr/>
        </p:nvGrpSpPr>
        <p:grpSpPr>
          <a:xfrm>
            <a:off x="1958433" y="3885842"/>
            <a:ext cx="387681" cy="272572"/>
            <a:chOff x="3386036" y="1746339"/>
            <a:chExt cx="397907" cy="279762"/>
          </a:xfrm>
        </p:grpSpPr>
        <p:sp>
          <p:nvSpPr>
            <p:cNvPr id="9773" name="Google Shape;9773;p90"/>
            <p:cNvSpPr/>
            <p:nvPr/>
          </p:nvSpPr>
          <p:spPr>
            <a:xfrm>
              <a:off x="3561652" y="1848954"/>
              <a:ext cx="59646" cy="74506"/>
            </a:xfrm>
            <a:custGeom>
              <a:avLst/>
              <a:gdLst/>
              <a:ahLst/>
              <a:cxnLst/>
              <a:rect l="l" t="t" r="r" b="b"/>
              <a:pathLst>
                <a:path w="2858" h="3570" extrusionOk="0">
                  <a:moveTo>
                    <a:pt x="1" y="0"/>
                  </a:moveTo>
                  <a:lnTo>
                    <a:pt x="1" y="3570"/>
                  </a:lnTo>
                  <a:lnTo>
                    <a:pt x="2858" y="1785"/>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4" name="Google Shape;9774;p90"/>
            <p:cNvSpPr/>
            <p:nvPr/>
          </p:nvSpPr>
          <p:spPr>
            <a:xfrm>
              <a:off x="3386036" y="1746339"/>
              <a:ext cx="397907" cy="279762"/>
            </a:xfrm>
            <a:custGeom>
              <a:avLst/>
              <a:gdLst/>
              <a:ahLst/>
              <a:cxnLst/>
              <a:rect l="l" t="t" r="r" b="b"/>
              <a:pathLst>
                <a:path w="19066" h="13405" extrusionOk="0">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75" name="Google Shape;9775;p90"/>
          <p:cNvGrpSpPr/>
          <p:nvPr/>
        </p:nvGrpSpPr>
        <p:grpSpPr>
          <a:xfrm>
            <a:off x="2996130" y="3828288"/>
            <a:ext cx="387681" cy="387681"/>
            <a:chOff x="4417380" y="1687279"/>
            <a:chExt cx="397907" cy="397907"/>
          </a:xfrm>
        </p:grpSpPr>
        <p:sp>
          <p:nvSpPr>
            <p:cNvPr id="9776" name="Google Shape;9776;p90"/>
            <p:cNvSpPr/>
            <p:nvPr/>
          </p:nvSpPr>
          <p:spPr>
            <a:xfrm>
              <a:off x="4417380" y="1687279"/>
              <a:ext cx="397907" cy="397907"/>
            </a:xfrm>
            <a:custGeom>
              <a:avLst/>
              <a:gdLst/>
              <a:ahLst/>
              <a:cxnLst/>
              <a:rect l="l" t="t" r="r" b="b"/>
              <a:pathLst>
                <a:path w="19066" h="19066" extrusionOk="0">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7" name="Google Shape;9777;p90"/>
            <p:cNvSpPr/>
            <p:nvPr/>
          </p:nvSpPr>
          <p:spPr>
            <a:xfrm>
              <a:off x="4492363" y="1768878"/>
              <a:ext cx="248270" cy="234704"/>
            </a:xfrm>
            <a:custGeom>
              <a:avLst/>
              <a:gdLst/>
              <a:ahLst/>
              <a:cxnLst/>
              <a:rect l="l" t="t" r="r" b="b"/>
              <a:pathLst>
                <a:path w="11896" h="11246" extrusionOk="0">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78" name="Google Shape;9778;p90"/>
          <p:cNvGrpSpPr/>
          <p:nvPr/>
        </p:nvGrpSpPr>
        <p:grpSpPr>
          <a:xfrm>
            <a:off x="7942611" y="3308537"/>
            <a:ext cx="387661" cy="387661"/>
            <a:chOff x="2869999" y="1687279"/>
            <a:chExt cx="397887" cy="397887"/>
          </a:xfrm>
        </p:grpSpPr>
        <p:sp>
          <p:nvSpPr>
            <p:cNvPr id="9779" name="Google Shape;9779;p90"/>
            <p:cNvSpPr/>
            <p:nvPr/>
          </p:nvSpPr>
          <p:spPr>
            <a:xfrm>
              <a:off x="2994590" y="1833740"/>
              <a:ext cx="148657" cy="81685"/>
            </a:xfrm>
            <a:custGeom>
              <a:avLst/>
              <a:gdLst/>
              <a:ahLst/>
              <a:cxnLst/>
              <a:rect l="l" t="t" r="r" b="b"/>
              <a:pathLst>
                <a:path w="7123" h="3914" extrusionOk="0">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0" name="Google Shape;9780;p90"/>
            <p:cNvSpPr/>
            <p:nvPr/>
          </p:nvSpPr>
          <p:spPr>
            <a:xfrm>
              <a:off x="2869999" y="1687279"/>
              <a:ext cx="397887" cy="397887"/>
            </a:xfrm>
            <a:custGeom>
              <a:avLst/>
              <a:gdLst/>
              <a:ahLst/>
              <a:cxnLst/>
              <a:rect l="l" t="t" r="r" b="b"/>
              <a:pathLst>
                <a:path w="19065" h="19065" extrusionOk="0">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81" name="Google Shape;9781;p90"/>
          <p:cNvGrpSpPr/>
          <p:nvPr/>
        </p:nvGrpSpPr>
        <p:grpSpPr>
          <a:xfrm>
            <a:off x="2477718" y="3828664"/>
            <a:ext cx="386807" cy="386929"/>
            <a:chOff x="3902887" y="1687655"/>
            <a:chExt cx="397010" cy="397135"/>
          </a:xfrm>
        </p:grpSpPr>
        <p:sp>
          <p:nvSpPr>
            <p:cNvPr id="9782" name="Google Shape;9782;p90"/>
            <p:cNvSpPr/>
            <p:nvPr/>
          </p:nvSpPr>
          <p:spPr>
            <a:xfrm>
              <a:off x="4023345" y="1785845"/>
              <a:ext cx="156275" cy="200269"/>
            </a:xfrm>
            <a:custGeom>
              <a:avLst/>
              <a:gdLst/>
              <a:ahLst/>
              <a:cxnLst/>
              <a:rect l="l" t="t" r="r" b="b"/>
              <a:pathLst>
                <a:path w="7488" h="9596" extrusionOk="0">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3" name="Google Shape;9783;p90"/>
            <p:cNvSpPr/>
            <p:nvPr/>
          </p:nvSpPr>
          <p:spPr>
            <a:xfrm>
              <a:off x="3902887" y="1687655"/>
              <a:ext cx="397010" cy="397135"/>
            </a:xfrm>
            <a:custGeom>
              <a:avLst/>
              <a:gdLst/>
              <a:ahLst/>
              <a:cxnLst/>
              <a:rect l="l" t="t" r="r" b="b"/>
              <a:pathLst>
                <a:path w="19023" h="19029" extrusionOk="0">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84" name="Google Shape;9784;p90"/>
          <p:cNvGrpSpPr/>
          <p:nvPr/>
        </p:nvGrpSpPr>
        <p:grpSpPr>
          <a:xfrm>
            <a:off x="3515416" y="3828344"/>
            <a:ext cx="387681" cy="387681"/>
            <a:chOff x="4933458" y="1687279"/>
            <a:chExt cx="397907" cy="397907"/>
          </a:xfrm>
        </p:grpSpPr>
        <p:sp>
          <p:nvSpPr>
            <p:cNvPr id="9785" name="Google Shape;9785;p90"/>
            <p:cNvSpPr/>
            <p:nvPr/>
          </p:nvSpPr>
          <p:spPr>
            <a:xfrm>
              <a:off x="5071801" y="1766541"/>
              <a:ext cx="125867" cy="241215"/>
            </a:xfrm>
            <a:custGeom>
              <a:avLst/>
              <a:gdLst/>
              <a:ahLst/>
              <a:cxnLst/>
              <a:rect l="l" t="t" r="r" b="b"/>
              <a:pathLst>
                <a:path w="6031" h="11558" extrusionOk="0">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6" name="Google Shape;9786;p90"/>
            <p:cNvSpPr/>
            <p:nvPr/>
          </p:nvSpPr>
          <p:spPr>
            <a:xfrm>
              <a:off x="4933458" y="1687279"/>
              <a:ext cx="397907" cy="397907"/>
            </a:xfrm>
            <a:custGeom>
              <a:avLst/>
              <a:gdLst/>
              <a:ahLst/>
              <a:cxnLst/>
              <a:rect l="l" t="t" r="r" b="b"/>
              <a:pathLst>
                <a:path w="19066" h="19066" extrusionOk="0">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87" name="Google Shape;9787;p90"/>
          <p:cNvGrpSpPr/>
          <p:nvPr/>
        </p:nvGrpSpPr>
        <p:grpSpPr>
          <a:xfrm>
            <a:off x="6348367" y="3308537"/>
            <a:ext cx="387661" cy="387661"/>
            <a:chOff x="1379798" y="1723250"/>
            <a:chExt cx="397887" cy="397887"/>
          </a:xfrm>
        </p:grpSpPr>
        <p:sp>
          <p:nvSpPr>
            <p:cNvPr id="9788" name="Google Shape;9788;p90"/>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9" name="Google Shape;9789;p90"/>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0" name="Google Shape;9790;p90"/>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1" name="Google Shape;9791;p90"/>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92" name="Google Shape;9792;p90"/>
          <p:cNvGrpSpPr/>
          <p:nvPr/>
        </p:nvGrpSpPr>
        <p:grpSpPr>
          <a:xfrm>
            <a:off x="5286246" y="3308537"/>
            <a:ext cx="387681" cy="387661"/>
            <a:chOff x="266768" y="1721375"/>
            <a:chExt cx="397907" cy="397887"/>
          </a:xfrm>
        </p:grpSpPr>
        <p:sp>
          <p:nvSpPr>
            <p:cNvPr id="9793" name="Google Shape;9793;p90"/>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4" name="Google Shape;9794;p90"/>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95" name="Google Shape;9795;p90"/>
          <p:cNvGrpSpPr/>
          <p:nvPr/>
        </p:nvGrpSpPr>
        <p:grpSpPr>
          <a:xfrm>
            <a:off x="5817327" y="3308537"/>
            <a:ext cx="387641" cy="387661"/>
            <a:chOff x="864491" y="1723250"/>
            <a:chExt cx="397866" cy="397887"/>
          </a:xfrm>
        </p:grpSpPr>
        <p:sp>
          <p:nvSpPr>
            <p:cNvPr id="9796" name="Google Shape;9796;p90"/>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7" name="Google Shape;9797;p90"/>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8" name="Google Shape;9798;p90"/>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799" name="Google Shape;9799;p90"/>
          <p:cNvSpPr/>
          <p:nvPr/>
        </p:nvSpPr>
        <p:spPr>
          <a:xfrm>
            <a:off x="6879427" y="3343765"/>
            <a:ext cx="388846" cy="31714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800" name="Google Shape;9800;p90"/>
          <p:cNvGrpSpPr/>
          <p:nvPr/>
        </p:nvGrpSpPr>
        <p:grpSpPr>
          <a:xfrm>
            <a:off x="7411672" y="3308924"/>
            <a:ext cx="387539" cy="386888"/>
            <a:chOff x="2408992" y="1722875"/>
            <a:chExt cx="397761" cy="397093"/>
          </a:xfrm>
        </p:grpSpPr>
        <p:sp>
          <p:nvSpPr>
            <p:cNvPr id="9801" name="Google Shape;9801;p90"/>
            <p:cNvSpPr/>
            <p:nvPr/>
          </p:nvSpPr>
          <p:spPr>
            <a:xfrm>
              <a:off x="2492135" y="1827639"/>
              <a:ext cx="213667" cy="185326"/>
            </a:xfrm>
            <a:custGeom>
              <a:avLst/>
              <a:gdLst/>
              <a:ahLst/>
              <a:cxnLst/>
              <a:rect l="l" t="t" r="r" b="b"/>
              <a:pathLst>
                <a:path w="10238" h="8880" extrusionOk="0">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2" name="Google Shape;9802;p90"/>
            <p:cNvSpPr/>
            <p:nvPr/>
          </p:nvSpPr>
          <p:spPr>
            <a:xfrm>
              <a:off x="2408992" y="1722875"/>
              <a:ext cx="397761" cy="397093"/>
            </a:xfrm>
            <a:custGeom>
              <a:avLst/>
              <a:gdLst/>
              <a:ahLst/>
              <a:cxnLst/>
              <a:rect l="l" t="t" r="r" b="b"/>
              <a:pathLst>
                <a:path w="19059" h="19027" extrusionOk="0">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03" name="Google Shape;9803;p90"/>
          <p:cNvGrpSpPr/>
          <p:nvPr/>
        </p:nvGrpSpPr>
        <p:grpSpPr>
          <a:xfrm>
            <a:off x="6584154" y="3827060"/>
            <a:ext cx="388966" cy="388966"/>
            <a:chOff x="1190625" y="238125"/>
            <a:chExt cx="5235075" cy="5235075"/>
          </a:xfrm>
        </p:grpSpPr>
        <p:sp>
          <p:nvSpPr>
            <p:cNvPr id="9804" name="Google Shape;9804;p90"/>
            <p:cNvSpPr/>
            <p:nvPr/>
          </p:nvSpPr>
          <p:spPr>
            <a:xfrm>
              <a:off x="2315100" y="1168900"/>
              <a:ext cx="2952100" cy="3373700"/>
            </a:xfrm>
            <a:custGeom>
              <a:avLst/>
              <a:gdLst/>
              <a:ahLst/>
              <a:cxnLst/>
              <a:rect l="l" t="t" r="r" b="b"/>
              <a:pathLst>
                <a:path w="118084" h="134948" extrusionOk="0">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5" name="Google Shape;9805;p90"/>
            <p:cNvSpPr/>
            <p:nvPr/>
          </p:nvSpPr>
          <p:spPr>
            <a:xfrm>
              <a:off x="1190625" y="238125"/>
              <a:ext cx="5235075" cy="5235075"/>
            </a:xfrm>
            <a:custGeom>
              <a:avLst/>
              <a:gdLst/>
              <a:ahLst/>
              <a:cxnLst/>
              <a:rect l="l" t="t" r="r" b="b"/>
              <a:pathLst>
                <a:path w="209403" h="209403" extrusionOk="0">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06" name="Google Shape;9806;p90"/>
          <p:cNvGrpSpPr/>
          <p:nvPr/>
        </p:nvGrpSpPr>
        <p:grpSpPr>
          <a:xfrm>
            <a:off x="5592488" y="3828305"/>
            <a:ext cx="387641" cy="387641"/>
            <a:chOff x="7199196" y="1561258"/>
            <a:chExt cx="397866" cy="397866"/>
          </a:xfrm>
        </p:grpSpPr>
        <p:sp>
          <p:nvSpPr>
            <p:cNvPr id="9807" name="Google Shape;9807;p90"/>
            <p:cNvSpPr/>
            <p:nvPr/>
          </p:nvSpPr>
          <p:spPr>
            <a:xfrm>
              <a:off x="7316523" y="1655253"/>
              <a:ext cx="163203" cy="209869"/>
            </a:xfrm>
            <a:custGeom>
              <a:avLst/>
              <a:gdLst/>
              <a:ahLst/>
              <a:cxnLst/>
              <a:rect l="l" t="t" r="r" b="b"/>
              <a:pathLst>
                <a:path w="7820" h="10056" extrusionOk="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8" name="Google Shape;9808;p90"/>
            <p:cNvSpPr/>
            <p:nvPr/>
          </p:nvSpPr>
          <p:spPr>
            <a:xfrm>
              <a:off x="7199196" y="1561258"/>
              <a:ext cx="397866" cy="397866"/>
            </a:xfrm>
            <a:custGeom>
              <a:avLst/>
              <a:gdLst/>
              <a:ahLst/>
              <a:cxnLst/>
              <a:rect l="l" t="t" r="r" b="b"/>
              <a:pathLst>
                <a:path w="19064" h="19064" extrusionOk="0">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9" name="Google Shape;9809;p90"/>
            <p:cNvSpPr/>
            <p:nvPr/>
          </p:nvSpPr>
          <p:spPr>
            <a:xfrm>
              <a:off x="7363167" y="1701896"/>
              <a:ext cx="69935" cy="69977"/>
            </a:xfrm>
            <a:custGeom>
              <a:avLst/>
              <a:gdLst/>
              <a:ahLst/>
              <a:cxnLst/>
              <a:rect l="l" t="t" r="r" b="b"/>
              <a:pathLst>
                <a:path w="3351" h="3353" extrusionOk="0">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10" name="Google Shape;9810;p90"/>
          <p:cNvSpPr txBox="1"/>
          <p:nvPr/>
        </p:nvSpPr>
        <p:spPr>
          <a:xfrm>
            <a:off x="1048350" y="719652"/>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SEO &amp; Marketing Icons</a:t>
            </a:r>
            <a:endParaRPr sz="2400">
              <a:solidFill>
                <a:srgbClr val="FFFFFF"/>
              </a:solidFill>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Shape 9814"/>
        <p:cNvGrpSpPr/>
        <p:nvPr/>
      </p:nvGrpSpPr>
      <p:grpSpPr>
        <a:xfrm>
          <a:off x="0" y="0"/>
          <a:ext cx="0" cy="0"/>
          <a:chOff x="0" y="0"/>
          <a:chExt cx="0" cy="0"/>
        </a:xfrm>
      </p:grpSpPr>
      <p:pic>
        <p:nvPicPr>
          <p:cNvPr id="9815" name="Google Shape;9815;p91">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Shape 982"/>
        <p:cNvGrpSpPr/>
        <p:nvPr/>
      </p:nvGrpSpPr>
      <p:grpSpPr>
        <a:xfrm>
          <a:off x="0" y="0"/>
          <a:ext cx="0" cy="0"/>
          <a:chOff x="0" y="0"/>
          <a:chExt cx="0" cy="0"/>
        </a:xfrm>
      </p:grpSpPr>
      <p:sp>
        <p:nvSpPr>
          <p:cNvPr id="983" name="Google Shape;983;p48"/>
          <p:cNvSpPr txBox="1">
            <a:spLocks noGrp="1"/>
          </p:cNvSpPr>
          <p:nvPr>
            <p:ph type="title"/>
          </p:nvPr>
        </p:nvSpPr>
        <p:spPr>
          <a:xfrm>
            <a:off x="1085099" y="307683"/>
            <a:ext cx="6973800" cy="877304"/>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DISTANCIA ENTRE 2 PUNTOS DE LA TIERRA </a:t>
            </a:r>
            <a:endParaRPr dirty="0"/>
          </a:p>
        </p:txBody>
      </p:sp>
      <p:pic>
        <p:nvPicPr>
          <p:cNvPr id="28" name="Picture 6" descr="CALCULAR LA DISTANCIA ENTRE DOS PUNTOS A PARTIR DE COORDENADAS GEOGRAFICAS  CON FORMULA DE HAVERSINE - YouTube">
            <a:extLst>
              <a:ext uri="{FF2B5EF4-FFF2-40B4-BE49-F238E27FC236}">
                <a16:creationId xmlns:a16="http://schemas.microsoft.com/office/drawing/2014/main" id="{6C2416C7-0B5B-D549-B36A-26E0EED697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5161" y="1464906"/>
            <a:ext cx="5793677" cy="325894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Shape 800"/>
        <p:cNvGrpSpPr/>
        <p:nvPr/>
      </p:nvGrpSpPr>
      <p:grpSpPr>
        <a:xfrm>
          <a:off x="0" y="0"/>
          <a:ext cx="0" cy="0"/>
          <a:chOff x="0" y="0"/>
          <a:chExt cx="0" cy="0"/>
        </a:xfrm>
      </p:grpSpPr>
      <p:sp>
        <p:nvSpPr>
          <p:cNvPr id="801" name="Google Shape;801;p41"/>
          <p:cNvSpPr txBox="1">
            <a:spLocks noGrp="1"/>
          </p:cNvSpPr>
          <p:nvPr>
            <p:ph type="title"/>
          </p:nvPr>
        </p:nvSpPr>
        <p:spPr>
          <a:xfrm>
            <a:off x="726225" y="441350"/>
            <a:ext cx="7691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endParaRPr dirty="0"/>
          </a:p>
          <a:p>
            <a:pPr marL="0" lvl="0" indent="0" algn="ctr" rtl="0">
              <a:spcBef>
                <a:spcPts val="0"/>
              </a:spcBef>
              <a:spcAft>
                <a:spcPts val="0"/>
              </a:spcAft>
              <a:buNone/>
            </a:pPr>
            <a:endParaRPr dirty="0"/>
          </a:p>
        </p:txBody>
      </p:sp>
      <p:sp>
        <p:nvSpPr>
          <p:cNvPr id="804" name="Google Shape;804;p41"/>
          <p:cNvSpPr txBox="1">
            <a:spLocks noGrp="1"/>
          </p:cNvSpPr>
          <p:nvPr>
            <p:ph type="subTitle" idx="3"/>
          </p:nvPr>
        </p:nvSpPr>
        <p:spPr>
          <a:xfrm>
            <a:off x="1735732" y="516704"/>
            <a:ext cx="5672386" cy="994692"/>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CREAMOS UNA FUNCION PARA HALLAR ESA DISTANCIA EN KILOMETROS</a:t>
            </a:r>
            <a:endParaRPr dirty="0"/>
          </a:p>
        </p:txBody>
      </p:sp>
      <p:pic>
        <p:nvPicPr>
          <p:cNvPr id="8" name="Imagen 7">
            <a:extLst>
              <a:ext uri="{FF2B5EF4-FFF2-40B4-BE49-F238E27FC236}">
                <a16:creationId xmlns:a16="http://schemas.microsoft.com/office/drawing/2014/main" id="{BA382645-E05E-C541-A197-F9E81A12EDA9}"/>
              </a:ext>
            </a:extLst>
          </p:cNvPr>
          <p:cNvPicPr>
            <a:picLocks noChangeAspect="1"/>
          </p:cNvPicPr>
          <p:nvPr/>
        </p:nvPicPr>
        <p:blipFill>
          <a:blip r:embed="rId3"/>
          <a:stretch>
            <a:fillRect/>
          </a:stretch>
        </p:blipFill>
        <p:spPr>
          <a:xfrm>
            <a:off x="773425" y="1234621"/>
            <a:ext cx="7596998" cy="3038799"/>
          </a:xfrm>
          <a:prstGeom prst="rect">
            <a:avLst/>
          </a:prstGeom>
        </p:spPr>
      </p:pic>
      <p:pic>
        <p:nvPicPr>
          <p:cNvPr id="9" name="Imagen 8">
            <a:extLst>
              <a:ext uri="{FF2B5EF4-FFF2-40B4-BE49-F238E27FC236}">
                <a16:creationId xmlns:a16="http://schemas.microsoft.com/office/drawing/2014/main" id="{E85AC4B6-586A-AF46-B075-81F21D00F590}"/>
              </a:ext>
            </a:extLst>
          </p:cNvPr>
          <p:cNvPicPr>
            <a:picLocks noChangeAspect="1"/>
          </p:cNvPicPr>
          <p:nvPr/>
        </p:nvPicPr>
        <p:blipFill>
          <a:blip r:embed="rId4"/>
          <a:stretch>
            <a:fillRect/>
          </a:stretch>
        </p:blipFill>
        <p:spPr>
          <a:xfrm>
            <a:off x="3628912" y="4435646"/>
            <a:ext cx="1886025" cy="533007"/>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E191B32-ABF0-1442-830D-AEC897F8F7B8}"/>
              </a:ext>
            </a:extLst>
          </p:cNvPr>
          <p:cNvSpPr>
            <a:spLocks noGrp="1"/>
          </p:cNvSpPr>
          <p:nvPr>
            <p:ph type="title"/>
          </p:nvPr>
        </p:nvSpPr>
        <p:spPr>
          <a:xfrm>
            <a:off x="679569" y="189423"/>
            <a:ext cx="8025889" cy="650332"/>
          </a:xfrm>
        </p:spPr>
        <p:txBody>
          <a:bodyPr/>
          <a:lstStyle/>
          <a:p>
            <a:r>
              <a:rPr lang="es-PE" sz="1800" dirty="0"/>
              <a:t>CONSULTA PARA VER KILOMETROS EN PROMEDIO E INGRESOS POR CADA WARHOUSE</a:t>
            </a:r>
          </a:p>
        </p:txBody>
      </p:sp>
      <p:pic>
        <p:nvPicPr>
          <p:cNvPr id="7" name="Imagen 6">
            <a:extLst>
              <a:ext uri="{FF2B5EF4-FFF2-40B4-BE49-F238E27FC236}">
                <a16:creationId xmlns:a16="http://schemas.microsoft.com/office/drawing/2014/main" id="{5446C7E6-A5D9-524D-9AD5-63D11C218C39}"/>
              </a:ext>
            </a:extLst>
          </p:cNvPr>
          <p:cNvPicPr>
            <a:picLocks noChangeAspect="1"/>
          </p:cNvPicPr>
          <p:nvPr/>
        </p:nvPicPr>
        <p:blipFill>
          <a:blip r:embed="rId2"/>
          <a:stretch>
            <a:fillRect/>
          </a:stretch>
        </p:blipFill>
        <p:spPr>
          <a:xfrm>
            <a:off x="2290645" y="916399"/>
            <a:ext cx="5111723" cy="1076908"/>
          </a:xfrm>
          <a:prstGeom prst="rect">
            <a:avLst/>
          </a:prstGeom>
        </p:spPr>
      </p:pic>
      <p:pic>
        <p:nvPicPr>
          <p:cNvPr id="8" name="Imagen 7">
            <a:extLst>
              <a:ext uri="{FF2B5EF4-FFF2-40B4-BE49-F238E27FC236}">
                <a16:creationId xmlns:a16="http://schemas.microsoft.com/office/drawing/2014/main" id="{E2F88FC7-5D8C-E046-BACE-AB63028BF7ED}"/>
              </a:ext>
            </a:extLst>
          </p:cNvPr>
          <p:cNvPicPr>
            <a:picLocks noChangeAspect="1"/>
          </p:cNvPicPr>
          <p:nvPr/>
        </p:nvPicPr>
        <p:blipFill>
          <a:blip r:embed="rId3"/>
          <a:stretch>
            <a:fillRect/>
          </a:stretch>
        </p:blipFill>
        <p:spPr>
          <a:xfrm>
            <a:off x="2016139" y="2347815"/>
            <a:ext cx="5111722" cy="2329678"/>
          </a:xfrm>
          <a:prstGeom prst="rect">
            <a:avLst/>
          </a:prstGeom>
        </p:spPr>
      </p:pic>
    </p:spTree>
    <p:extLst>
      <p:ext uri="{BB962C8B-B14F-4D97-AF65-F5344CB8AC3E}">
        <p14:creationId xmlns:p14="http://schemas.microsoft.com/office/powerpoint/2010/main" val="29358664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E191B32-ABF0-1442-830D-AEC897F8F7B8}"/>
              </a:ext>
            </a:extLst>
          </p:cNvPr>
          <p:cNvSpPr>
            <a:spLocks noGrp="1"/>
          </p:cNvSpPr>
          <p:nvPr>
            <p:ph type="title"/>
          </p:nvPr>
        </p:nvSpPr>
        <p:spPr>
          <a:xfrm>
            <a:off x="679569" y="189423"/>
            <a:ext cx="8025889" cy="650332"/>
          </a:xfrm>
        </p:spPr>
        <p:txBody>
          <a:bodyPr/>
          <a:lstStyle/>
          <a:p>
            <a:r>
              <a:rPr lang="es-PE" sz="1800" dirty="0"/>
              <a:t>CONSULTA PARA VER KILOMETROS EN PROMEDIO E INGRESOS POR CADA WARHOUSE</a:t>
            </a:r>
          </a:p>
        </p:txBody>
      </p:sp>
      <p:pic>
        <p:nvPicPr>
          <p:cNvPr id="3" name="Imagen 2">
            <a:extLst>
              <a:ext uri="{FF2B5EF4-FFF2-40B4-BE49-F238E27FC236}">
                <a16:creationId xmlns:a16="http://schemas.microsoft.com/office/drawing/2014/main" id="{4E0A0F88-C6B0-2145-896F-2DB089150581}"/>
              </a:ext>
            </a:extLst>
          </p:cNvPr>
          <p:cNvPicPr>
            <a:picLocks noChangeAspect="1"/>
          </p:cNvPicPr>
          <p:nvPr/>
        </p:nvPicPr>
        <p:blipFill>
          <a:blip r:embed="rId2"/>
          <a:stretch>
            <a:fillRect/>
          </a:stretch>
        </p:blipFill>
        <p:spPr>
          <a:xfrm>
            <a:off x="2495550" y="962182"/>
            <a:ext cx="4152900" cy="774700"/>
          </a:xfrm>
          <a:prstGeom prst="rect">
            <a:avLst/>
          </a:prstGeom>
        </p:spPr>
      </p:pic>
      <p:pic>
        <p:nvPicPr>
          <p:cNvPr id="4" name="Imagen 3">
            <a:extLst>
              <a:ext uri="{FF2B5EF4-FFF2-40B4-BE49-F238E27FC236}">
                <a16:creationId xmlns:a16="http://schemas.microsoft.com/office/drawing/2014/main" id="{C4B4157C-435C-3448-84EE-905112A3909D}"/>
              </a:ext>
            </a:extLst>
          </p:cNvPr>
          <p:cNvPicPr>
            <a:picLocks noChangeAspect="1"/>
          </p:cNvPicPr>
          <p:nvPr/>
        </p:nvPicPr>
        <p:blipFill>
          <a:blip r:embed="rId3"/>
          <a:stretch>
            <a:fillRect/>
          </a:stretch>
        </p:blipFill>
        <p:spPr>
          <a:xfrm>
            <a:off x="2642008" y="2086098"/>
            <a:ext cx="3859983" cy="2641041"/>
          </a:xfrm>
          <a:prstGeom prst="rect">
            <a:avLst/>
          </a:prstGeom>
        </p:spPr>
      </p:pic>
    </p:spTree>
    <p:extLst>
      <p:ext uri="{BB962C8B-B14F-4D97-AF65-F5344CB8AC3E}">
        <p14:creationId xmlns:p14="http://schemas.microsoft.com/office/powerpoint/2010/main" val="578177144"/>
      </p:ext>
    </p:extLst>
  </p:cSld>
  <p:clrMapOvr>
    <a:masterClrMapping/>
  </p:clrMapOvr>
</p:sld>
</file>

<file path=ppt/theme/theme1.xml><?xml version="1.0" encoding="utf-8"?>
<a:theme xmlns:a="http://schemas.openxmlformats.org/drawingml/2006/main" name="Career Technical Subject for Middle School - 6th Grade: Transportation, Distribution &amp; Logistics by Slidesgo">
  <a:themeElements>
    <a:clrScheme name="Simple Light">
      <a:dk1>
        <a:srgbClr val="000000"/>
      </a:dk1>
      <a:lt1>
        <a:srgbClr val="FFFFFF"/>
      </a:lt1>
      <a:dk2>
        <a:srgbClr val="595959"/>
      </a:dk2>
      <a:lt2>
        <a:srgbClr val="EEEEEE"/>
      </a:lt2>
      <a:accent1>
        <a:srgbClr val="3A60E5"/>
      </a:accent1>
      <a:accent2>
        <a:srgbClr val="FF7CAD"/>
      </a:accent2>
      <a:accent3>
        <a:srgbClr val="FAE9F6"/>
      </a:accent3>
      <a:accent4>
        <a:srgbClr val="EAF4F8"/>
      </a:accent4>
      <a:accent5>
        <a:srgbClr val="FFC559"/>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1345</TotalTime>
  <Words>1919</Words>
  <Application>Microsoft Macintosh PowerPoint</Application>
  <PresentationFormat>Presentación en pantalla (16:9)</PresentationFormat>
  <Paragraphs>290</Paragraphs>
  <Slides>58</Slides>
  <Notes>56</Notes>
  <HiddenSlides>0</HiddenSlides>
  <MMClips>0</MMClips>
  <ScaleCrop>false</ScaleCrop>
  <HeadingPairs>
    <vt:vector size="6" baseType="variant">
      <vt:variant>
        <vt:lpstr>Fuentes usadas</vt:lpstr>
      </vt:variant>
      <vt:variant>
        <vt:i4>11</vt:i4>
      </vt:variant>
      <vt:variant>
        <vt:lpstr>Tema</vt:lpstr>
      </vt:variant>
      <vt:variant>
        <vt:i4>2</vt:i4>
      </vt:variant>
      <vt:variant>
        <vt:lpstr>Títulos de diapositiva</vt:lpstr>
      </vt:variant>
      <vt:variant>
        <vt:i4>58</vt:i4>
      </vt:variant>
    </vt:vector>
  </HeadingPairs>
  <TitlesOfParts>
    <vt:vector size="71" baseType="lpstr">
      <vt:lpstr>Assistant</vt:lpstr>
      <vt:lpstr>Carter One</vt:lpstr>
      <vt:lpstr>Proxima Nova</vt:lpstr>
      <vt:lpstr>Nunito Sans</vt:lpstr>
      <vt:lpstr>Calibri</vt:lpstr>
      <vt:lpstr>Amatic SC</vt:lpstr>
      <vt:lpstr>Arial</vt:lpstr>
      <vt:lpstr>Assistant Medium</vt:lpstr>
      <vt:lpstr>Roboto Medium</vt:lpstr>
      <vt:lpstr>Asap</vt:lpstr>
      <vt:lpstr>Proxima Nova Semibold</vt:lpstr>
      <vt:lpstr>Career Technical Subject for Middle School - 6th Grade: Transportation, Distribution &amp; Logistics by Slidesgo</vt:lpstr>
      <vt:lpstr>Slidesgo Final Pages</vt:lpstr>
      <vt:lpstr>Business Case -Farmauna </vt:lpstr>
      <vt:lpstr>CASO I</vt:lpstr>
      <vt:lpstr>Presentación de PowerPoint</vt:lpstr>
      <vt:lpstr>Presentación de PowerPoint</vt:lpstr>
      <vt:lpstr>Presentación de PowerPoint</vt:lpstr>
      <vt:lpstr>DISTANCIA ENTRE 2 PUNTOS DE LA TIERRA </vt:lpstr>
      <vt:lpstr> </vt:lpstr>
      <vt:lpstr>CONSULTA PARA VER KILOMETROS EN PROMEDIO E INGRESOS POR CADA WARHOUSE</vt:lpstr>
      <vt:lpstr>CONSULTA PARA VER KILOMETROS EN PROMEDIO E INGRESOS POR CADA WARHOUSE</vt:lpstr>
      <vt:lpstr>Presentación de PowerPoint</vt:lpstr>
      <vt:lpstr>Método para Reducir Costos</vt:lpstr>
      <vt:lpstr>Asignacion de Almacen Mas Cercano </vt:lpstr>
      <vt:lpstr>Presentación de PowerPoint</vt:lpstr>
      <vt:lpstr>CASO II</vt:lpstr>
      <vt:lpstr>Presentación de PowerPoint</vt:lpstr>
      <vt:lpstr>Presentación de PowerPoint</vt:lpstr>
      <vt:lpstr>Presentación de PowerPoint</vt:lpstr>
      <vt:lpstr>Presentación de PowerPoint</vt:lpstr>
      <vt:lpstr>Moving and Tracking</vt:lpstr>
      <vt:lpstr>What Is A Career Pathway</vt:lpstr>
      <vt:lpstr>Scheduling Practices</vt:lpstr>
      <vt:lpstr>Logistics Exercise </vt:lpstr>
      <vt:lpstr>Transportation Operations</vt:lpstr>
      <vt:lpstr>Route Calculation</vt:lpstr>
      <vt:lpstr>An Industry Certificate</vt:lpstr>
      <vt:lpstr>Sales and Servicing</vt:lpstr>
      <vt:lpstr>Career Cluster</vt:lpstr>
      <vt:lpstr>Tracking Inventory</vt:lpstr>
      <vt:lpstr>This is a Chart</vt:lpstr>
      <vt:lpstr>20%</vt:lpstr>
      <vt:lpstr>Program</vt:lpstr>
      <vt:lpstr>Our Teachers</vt:lpstr>
      <vt:lpstr>Trucking System</vt:lpstr>
      <vt:lpstr>Desktop Software</vt:lpstr>
      <vt:lpstr>Smartphone Web</vt:lpstr>
      <vt:lpstr>Tablet App</vt:lpstr>
      <vt:lpstr>Thanks!</vt:lpstr>
      <vt:lpstr>Alternative Resources</vt:lpstr>
      <vt:lpstr>Alternative Resources</vt:lpstr>
      <vt:lpstr>Resources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Business Case -Farmauna </dc:title>
  <cp:lastModifiedBy>EDUARDO RAFAEL JAUREGUI ROMERO</cp:lastModifiedBy>
  <cp:revision>3</cp:revision>
  <dcterms:modified xsi:type="dcterms:W3CDTF">2022-03-07T20:59:05Z</dcterms:modified>
</cp:coreProperties>
</file>